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2"/>
  </p:notesMasterIdLst>
  <p:handoutMasterIdLst>
    <p:handoutMasterId r:id="rId23"/>
  </p:handoutMasterIdLst>
  <p:sldIdLst>
    <p:sldId id="453" r:id="rId6"/>
    <p:sldId id="425" r:id="rId7"/>
    <p:sldId id="456" r:id="rId8"/>
    <p:sldId id="462" r:id="rId9"/>
    <p:sldId id="357" r:id="rId10"/>
    <p:sldId id="356" r:id="rId11"/>
    <p:sldId id="387" r:id="rId12"/>
    <p:sldId id="745" r:id="rId13"/>
    <p:sldId id="2147472309" r:id="rId14"/>
    <p:sldId id="2147472327" r:id="rId15"/>
    <p:sldId id="2147472328" r:id="rId16"/>
    <p:sldId id="2147472337" r:id="rId17"/>
    <p:sldId id="2147472349" r:id="rId18"/>
    <p:sldId id="2147472338" r:id="rId19"/>
    <p:sldId id="2147472339" r:id="rId20"/>
    <p:sldId id="2147472342" r:id="rId21"/>
  </p:sldIdLst>
  <p:sldSz cx="9144000" cy="6858000" type="screen4x3"/>
  <p:notesSz cx="6819900" cy="99187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2F5EE"/>
    <a:srgbClr val="00E88F"/>
    <a:srgbClr val="545555"/>
    <a:srgbClr val="002060"/>
    <a:srgbClr val="1F497D"/>
    <a:srgbClr val="C00000"/>
    <a:srgbClr val="92D050"/>
    <a:srgbClr val="FB4209"/>
    <a:srgbClr val="F88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1EB42-FEB1-4C21-B84D-33975EB3D945}" v="3" dt="2024-08-13T00:54:21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57" autoAdjust="0"/>
  </p:normalViewPr>
  <p:slideViewPr>
    <p:cSldViewPr snapToGrid="0">
      <p:cViewPr varScale="1">
        <p:scale>
          <a:sx n="78" d="100"/>
          <a:sy n="78" d="100"/>
        </p:scale>
        <p:origin x="1594" y="9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yan Mendonca" userId="428720369d53681e" providerId="LiveId" clId="{7489A445-A566-4A8A-A284-259DDBEC5947}"/>
    <pc:docChg chg="undo custSel addSld delSld modSld">
      <pc:chgData name="Christyan Mendonca" userId="428720369d53681e" providerId="LiveId" clId="{7489A445-A566-4A8A-A284-259DDBEC5947}" dt="2024-07-14T04:01:31.819" v="1429" actId="729"/>
      <pc:docMkLst>
        <pc:docMk/>
      </pc:docMkLst>
      <pc:sldChg chg="mod modShow">
        <pc:chgData name="Christyan Mendonca" userId="428720369d53681e" providerId="LiveId" clId="{7489A445-A566-4A8A-A284-259DDBEC5947}" dt="2024-07-13T20:06:05.619" v="1399" actId="729"/>
        <pc:sldMkLst>
          <pc:docMk/>
          <pc:sldMk cId="2462850104" sldId="346"/>
        </pc:sldMkLst>
      </pc:sldChg>
      <pc:sldChg chg="mod modShow">
        <pc:chgData name="Christyan Mendonca" userId="428720369d53681e" providerId="LiveId" clId="{7489A445-A566-4A8A-A284-259DDBEC5947}" dt="2024-07-13T01:03:57.284" v="542" actId="729"/>
        <pc:sldMkLst>
          <pc:docMk/>
          <pc:sldMk cId="182985823" sldId="349"/>
        </pc:sldMkLst>
      </pc:sldChg>
      <pc:sldChg chg="addSp delSp modSp mod modAnim modShow">
        <pc:chgData name="Christyan Mendonca" userId="428720369d53681e" providerId="LiveId" clId="{7489A445-A566-4A8A-A284-259DDBEC5947}" dt="2024-07-14T01:24:39.762" v="1411" actId="729"/>
        <pc:sldMkLst>
          <pc:docMk/>
          <pc:sldMk cId="1438617475" sldId="356"/>
        </pc:sldMkLst>
        <pc:spChg chg="mod">
          <ac:chgData name="Christyan Mendonca" userId="428720369d53681e" providerId="LiveId" clId="{7489A445-A566-4A8A-A284-259DDBEC5947}" dt="2024-07-13T03:12:00.625" v="1335" actId="1076"/>
          <ac:spMkLst>
            <pc:docMk/>
            <pc:sldMk cId="1438617475" sldId="356"/>
            <ac:spMk id="984" creationId="{EB2228AD-BE46-4D79-86F0-B3F8AA762FDD}"/>
          </ac:spMkLst>
        </pc:spChg>
        <pc:spChg chg="add del">
          <ac:chgData name="Christyan Mendonca" userId="428720369d53681e" providerId="LiveId" clId="{7489A445-A566-4A8A-A284-259DDBEC5947}" dt="2024-07-13T03:12:28.795" v="1339" actId="21"/>
          <ac:spMkLst>
            <pc:docMk/>
            <pc:sldMk cId="1438617475" sldId="356"/>
            <ac:spMk id="1516" creationId="{5A387FC2-6511-45FB-A4B1-B94646733CA5}"/>
          </ac:spMkLst>
        </pc:spChg>
        <pc:spChg chg="add del">
          <ac:chgData name="Christyan Mendonca" userId="428720369d53681e" providerId="LiveId" clId="{7489A445-A566-4A8A-A284-259DDBEC5947}" dt="2024-07-13T03:12:28.795" v="1339" actId="21"/>
          <ac:spMkLst>
            <pc:docMk/>
            <pc:sldMk cId="1438617475" sldId="356"/>
            <ac:spMk id="1517" creationId="{E0BF587D-E1CC-410A-994F-16B87EDCE65B}"/>
          </ac:spMkLst>
        </pc:spChg>
        <pc:spChg chg="add del">
          <ac:chgData name="Christyan Mendonca" userId="428720369d53681e" providerId="LiveId" clId="{7489A445-A566-4A8A-A284-259DDBEC5947}" dt="2024-07-13T03:12:28.795" v="1339" actId="21"/>
          <ac:spMkLst>
            <pc:docMk/>
            <pc:sldMk cId="1438617475" sldId="356"/>
            <ac:spMk id="1521" creationId="{E560C1BD-283C-434F-8306-F85C44FFA781}"/>
          </ac:spMkLst>
        </pc:spChg>
        <pc:grpChg chg="add del">
          <ac:chgData name="Christyan Mendonca" userId="428720369d53681e" providerId="LiveId" clId="{7489A445-A566-4A8A-A284-259DDBEC5947}" dt="2024-07-13T03:12:28.795" v="1339" actId="21"/>
          <ac:grpSpMkLst>
            <pc:docMk/>
            <pc:sldMk cId="1438617475" sldId="356"/>
            <ac:grpSpMk id="11" creationId="{46128453-8D6A-474C-BEA9-EAE32E7FA08B}"/>
          </ac:grpSpMkLst>
        </pc:grpChg>
        <pc:grpChg chg="mod">
          <ac:chgData name="Christyan Mendonca" userId="428720369d53681e" providerId="LiveId" clId="{7489A445-A566-4A8A-A284-259DDBEC5947}" dt="2024-07-13T03:12:00.625" v="1335" actId="1076"/>
          <ac:grpSpMkLst>
            <pc:docMk/>
            <pc:sldMk cId="1438617475" sldId="356"/>
            <ac:grpSpMk id="979" creationId="{9CD7AC4C-59B2-4B4B-AE6E-AA97A5459E4D}"/>
          </ac:grpSpMkLst>
        </pc:grpChg>
        <pc:picChg chg="add del">
          <ac:chgData name="Christyan Mendonca" userId="428720369d53681e" providerId="LiveId" clId="{7489A445-A566-4A8A-A284-259DDBEC5947}" dt="2024-07-13T03:12:28.795" v="1339" actId="21"/>
          <ac:picMkLst>
            <pc:docMk/>
            <pc:sldMk cId="1438617475" sldId="356"/>
            <ac:picMk id="1515" creationId="{C52A4ECE-E1C1-4A6F-96E8-EEC1EEFD21AA}"/>
          </ac:picMkLst>
        </pc:picChg>
        <pc:cxnChg chg="add del">
          <ac:chgData name="Christyan Mendonca" userId="428720369d53681e" providerId="LiveId" clId="{7489A445-A566-4A8A-A284-259DDBEC5947}" dt="2024-07-13T03:12:28.795" v="1339" actId="21"/>
          <ac:cxnSpMkLst>
            <pc:docMk/>
            <pc:sldMk cId="1438617475" sldId="356"/>
            <ac:cxnSpMk id="1509" creationId="{57E84ECB-CDD0-4737-8BD1-90C8CE16520E}"/>
          </ac:cxnSpMkLst>
        </pc:cxnChg>
        <pc:cxnChg chg="add del">
          <ac:chgData name="Christyan Mendonca" userId="428720369d53681e" providerId="LiveId" clId="{7489A445-A566-4A8A-A284-259DDBEC5947}" dt="2024-07-13T03:12:28.795" v="1339" actId="21"/>
          <ac:cxnSpMkLst>
            <pc:docMk/>
            <pc:sldMk cId="1438617475" sldId="356"/>
            <ac:cxnSpMk id="1614" creationId="{8A36D5AD-94EB-49C0-A176-941139DF12B5}"/>
          </ac:cxnSpMkLst>
        </pc:cxnChg>
      </pc:sldChg>
      <pc:sldChg chg="addSp delSp modSp mod modAnim modShow">
        <pc:chgData name="Christyan Mendonca" userId="428720369d53681e" providerId="LiveId" clId="{7489A445-A566-4A8A-A284-259DDBEC5947}" dt="2024-07-14T01:24:37.199" v="1410" actId="729"/>
        <pc:sldMkLst>
          <pc:docMk/>
          <pc:sldMk cId="2174694983" sldId="357"/>
        </pc:sldMkLst>
        <pc:spChg chg="add del">
          <ac:chgData name="Christyan Mendonca" userId="428720369d53681e" providerId="LiveId" clId="{7489A445-A566-4A8A-A284-259DDBEC5947}" dt="2024-07-13T03:35:49.992" v="1346" actId="21"/>
          <ac:spMkLst>
            <pc:docMk/>
            <pc:sldMk cId="2174694983" sldId="357"/>
            <ac:spMk id="8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3T03:35:49.992" v="1346" actId="21"/>
          <ac:spMkLst>
            <pc:docMk/>
            <pc:sldMk cId="2174694983" sldId="357"/>
            <ac:spMk id="9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3T03:35:49.992" v="1346" actId="21"/>
          <ac:spMkLst>
            <pc:docMk/>
            <pc:sldMk cId="2174694983" sldId="357"/>
            <ac:spMk id="10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3T03:35:49.992" v="1346" actId="21"/>
          <ac:spMkLst>
            <pc:docMk/>
            <pc:sldMk cId="2174694983" sldId="357"/>
            <ac:spMk id="18" creationId="{00000000-0000-0000-0000-000000000000}"/>
          </ac:spMkLst>
        </pc:spChg>
        <pc:spChg chg="mod">
          <ac:chgData name="Christyan Mendonca" userId="428720369d53681e" providerId="LiveId" clId="{7489A445-A566-4A8A-A284-259DDBEC5947}" dt="2024-07-13T03:35:30.723" v="1340" actId="1076"/>
          <ac:spMkLst>
            <pc:docMk/>
            <pc:sldMk cId="2174694983" sldId="357"/>
            <ac:spMk id="55" creationId="{158CDFB3-85BF-472D-9FDD-096F1E604A14}"/>
          </ac:spMkLst>
        </pc:spChg>
        <pc:spChg chg="add del">
          <ac:chgData name="Christyan Mendonca" userId="428720369d53681e" providerId="LiveId" clId="{7489A445-A566-4A8A-A284-259DDBEC5947}" dt="2024-07-13T03:35:49.992" v="1346" actId="21"/>
          <ac:spMkLst>
            <pc:docMk/>
            <pc:sldMk cId="2174694983" sldId="357"/>
            <ac:spMk id="163" creationId="{B09A20A5-7F1F-4B45-97B5-D31C14E169F7}"/>
          </ac:spMkLst>
        </pc:spChg>
        <pc:spChg chg="add del">
          <ac:chgData name="Christyan Mendonca" userId="428720369d53681e" providerId="LiveId" clId="{7489A445-A566-4A8A-A284-259DDBEC5947}" dt="2024-07-13T03:35:49.992" v="1346" actId="21"/>
          <ac:spMkLst>
            <pc:docMk/>
            <pc:sldMk cId="2174694983" sldId="357"/>
            <ac:spMk id="164" creationId="{793A728B-E2F5-489A-AD9A-A94BA92C92B7}"/>
          </ac:spMkLst>
        </pc:spChg>
        <pc:spChg chg="add del">
          <ac:chgData name="Christyan Mendonca" userId="428720369d53681e" providerId="LiveId" clId="{7489A445-A566-4A8A-A284-259DDBEC5947}" dt="2024-07-13T03:35:49.992" v="1346" actId="21"/>
          <ac:spMkLst>
            <pc:docMk/>
            <pc:sldMk cId="2174694983" sldId="357"/>
            <ac:spMk id="165" creationId="{48FB5D3A-E15C-460D-94F9-85AE1F36F627}"/>
          </ac:spMkLst>
        </pc:spChg>
        <pc:spChg chg="add del">
          <ac:chgData name="Christyan Mendonca" userId="428720369d53681e" providerId="LiveId" clId="{7489A445-A566-4A8A-A284-259DDBEC5947}" dt="2024-07-13T03:35:49.992" v="1346" actId="21"/>
          <ac:spMkLst>
            <pc:docMk/>
            <pc:sldMk cId="2174694983" sldId="357"/>
            <ac:spMk id="675" creationId="{4A75A3A2-B640-4323-92BC-4248CC0CD2F9}"/>
          </ac:spMkLst>
        </pc:spChg>
        <pc:spChg chg="add del">
          <ac:chgData name="Christyan Mendonca" userId="428720369d53681e" providerId="LiveId" clId="{7489A445-A566-4A8A-A284-259DDBEC5947}" dt="2024-07-13T03:35:49.992" v="1346" actId="21"/>
          <ac:spMkLst>
            <pc:docMk/>
            <pc:sldMk cId="2174694983" sldId="357"/>
            <ac:spMk id="715" creationId="{42359CED-9DA0-4161-BC8D-862EC1FF22E5}"/>
          </ac:spMkLst>
        </pc:spChg>
        <pc:spChg chg="add del">
          <ac:chgData name="Christyan Mendonca" userId="428720369d53681e" providerId="LiveId" clId="{7489A445-A566-4A8A-A284-259DDBEC5947}" dt="2024-07-13T03:35:49.992" v="1346" actId="21"/>
          <ac:spMkLst>
            <pc:docMk/>
            <pc:sldMk cId="2174694983" sldId="357"/>
            <ac:spMk id="716" creationId="{85F1F180-02D8-499F-B6FD-EAC2120F4DD9}"/>
          </ac:spMkLst>
        </pc:spChg>
        <pc:spChg chg="add del">
          <ac:chgData name="Christyan Mendonca" userId="428720369d53681e" providerId="LiveId" clId="{7489A445-A566-4A8A-A284-259DDBEC5947}" dt="2024-07-13T03:35:49.992" v="1346" actId="21"/>
          <ac:spMkLst>
            <pc:docMk/>
            <pc:sldMk cId="2174694983" sldId="357"/>
            <ac:spMk id="717" creationId="{483DDE5C-0BE5-4B30-BEC1-7F6A9610E195}"/>
          </ac:spMkLst>
        </pc:spChg>
        <pc:grpChg chg="add del">
          <ac:chgData name="Christyan Mendonca" userId="428720369d53681e" providerId="LiveId" clId="{7489A445-A566-4A8A-A284-259DDBEC5947}" dt="2024-07-13T03:35:49.992" v="1346" actId="21"/>
          <ac:grpSpMkLst>
            <pc:docMk/>
            <pc:sldMk cId="2174694983" sldId="357"/>
            <ac:grpSpMk id="32" creationId="{78B32B8D-1E94-4034-9698-51765909AE3B}"/>
          </ac:grpSpMkLst>
        </pc:grpChg>
        <pc:grpChg chg="add del">
          <ac:chgData name="Christyan Mendonca" userId="428720369d53681e" providerId="LiveId" clId="{7489A445-A566-4A8A-A284-259DDBEC5947}" dt="2024-07-13T03:35:49.992" v="1346" actId="21"/>
          <ac:grpSpMkLst>
            <pc:docMk/>
            <pc:sldMk cId="2174694983" sldId="357"/>
            <ac:grpSpMk id="88" creationId="{FF8A2DE9-55B4-4BAB-8E8B-509C17B23428}"/>
          </ac:grpSpMkLst>
        </pc:grpChg>
        <pc:grpChg chg="mod">
          <ac:chgData name="Christyan Mendonca" userId="428720369d53681e" providerId="LiveId" clId="{7489A445-A566-4A8A-A284-259DDBEC5947}" dt="2024-07-13T03:35:30.723" v="1340" actId="1076"/>
          <ac:grpSpMkLst>
            <pc:docMk/>
            <pc:sldMk cId="2174694983" sldId="357"/>
            <ac:grpSpMk id="737" creationId="{1B0F0DDD-43EB-454F-93E2-26CC50946E99}"/>
          </ac:grpSpMkLst>
        </pc:grpChg>
        <pc:picChg chg="add del">
          <ac:chgData name="Christyan Mendonca" userId="428720369d53681e" providerId="LiveId" clId="{7489A445-A566-4A8A-A284-259DDBEC5947}" dt="2024-07-13T03:35:49.992" v="1346" actId="21"/>
          <ac:picMkLst>
            <pc:docMk/>
            <pc:sldMk cId="2174694983" sldId="357"/>
            <ac:picMk id="5" creationId="{F5D6A77D-64A1-4917-94BB-16B7AA8EAEF1}"/>
          </ac:picMkLst>
        </pc:picChg>
        <pc:picChg chg="add del">
          <ac:chgData name="Christyan Mendonca" userId="428720369d53681e" providerId="LiveId" clId="{7489A445-A566-4A8A-A284-259DDBEC5947}" dt="2024-07-13T03:35:49.992" v="1346" actId="21"/>
          <ac:picMkLst>
            <pc:docMk/>
            <pc:sldMk cId="2174694983" sldId="357"/>
            <ac:picMk id="7" creationId="{FC8837DB-35ED-481E-BD4F-0721EBCEE020}"/>
          </ac:picMkLst>
        </pc:picChg>
        <pc:picChg chg="add del">
          <ac:chgData name="Christyan Mendonca" userId="428720369d53681e" providerId="LiveId" clId="{7489A445-A566-4A8A-A284-259DDBEC5947}" dt="2024-07-13T03:35:49.992" v="1346" actId="21"/>
          <ac:picMkLst>
            <pc:docMk/>
            <pc:sldMk cId="2174694983" sldId="357"/>
            <ac:picMk id="16" creationId="{489AB4B3-B618-404D-9B08-8FDBB4430864}"/>
          </ac:picMkLst>
        </pc:picChg>
        <pc:picChg chg="add del">
          <ac:chgData name="Christyan Mendonca" userId="428720369d53681e" providerId="LiveId" clId="{7489A445-A566-4A8A-A284-259DDBEC5947}" dt="2024-07-13T03:35:49.992" v="1346" actId="21"/>
          <ac:picMkLst>
            <pc:docMk/>
            <pc:sldMk cId="2174694983" sldId="357"/>
            <ac:picMk id="17" creationId="{C78DAD43-CA8A-4975-9D66-71C4FA4AB9BC}"/>
          </ac:picMkLst>
        </pc:picChg>
        <pc:picChg chg="add del">
          <ac:chgData name="Christyan Mendonca" userId="428720369d53681e" providerId="LiveId" clId="{7489A445-A566-4A8A-A284-259DDBEC5947}" dt="2024-07-13T03:35:49.992" v="1346" actId="21"/>
          <ac:picMkLst>
            <pc:docMk/>
            <pc:sldMk cId="2174694983" sldId="357"/>
            <ac:picMk id="87" creationId="{7A045809-A9EB-4775-8827-B1E3E98A200F}"/>
          </ac:picMkLst>
        </pc:picChg>
        <pc:picChg chg="add del">
          <ac:chgData name="Christyan Mendonca" userId="428720369d53681e" providerId="LiveId" clId="{7489A445-A566-4A8A-A284-259DDBEC5947}" dt="2024-07-13T03:35:49.992" v="1346" actId="21"/>
          <ac:picMkLst>
            <pc:docMk/>
            <pc:sldMk cId="2174694983" sldId="357"/>
            <ac:picMk id="3076" creationId="{7D1E6E39-8F1C-4F8E-ABE9-FDB39A0E751E}"/>
          </ac:picMkLst>
        </pc:picChg>
        <pc:picChg chg="add del">
          <ac:chgData name="Christyan Mendonca" userId="428720369d53681e" providerId="LiveId" clId="{7489A445-A566-4A8A-A284-259DDBEC5947}" dt="2024-07-13T03:35:49.992" v="1346" actId="21"/>
          <ac:picMkLst>
            <pc:docMk/>
            <pc:sldMk cId="2174694983" sldId="357"/>
            <ac:picMk id="3078" creationId="{15202608-BFA4-43F5-8815-41DD49FB68BC}"/>
          </ac:picMkLst>
        </pc:picChg>
        <pc:picChg chg="add del">
          <ac:chgData name="Christyan Mendonca" userId="428720369d53681e" providerId="LiveId" clId="{7489A445-A566-4A8A-A284-259DDBEC5947}" dt="2024-07-13T03:35:49.992" v="1346" actId="21"/>
          <ac:picMkLst>
            <pc:docMk/>
            <pc:sldMk cId="2174694983" sldId="357"/>
            <ac:picMk id="3082" creationId="{FCC48C15-2F07-47B2-BBD7-B9509FA59ADA}"/>
          </ac:picMkLst>
        </pc:picChg>
        <pc:picChg chg="add del">
          <ac:chgData name="Christyan Mendonca" userId="428720369d53681e" providerId="LiveId" clId="{7489A445-A566-4A8A-A284-259DDBEC5947}" dt="2024-07-13T03:35:49.992" v="1346" actId="21"/>
          <ac:picMkLst>
            <pc:docMk/>
            <pc:sldMk cId="2174694983" sldId="357"/>
            <ac:picMk id="3086" creationId="{5DA02F1C-9F06-4C96-9CE3-F7F4178CA09F}"/>
          </ac:picMkLst>
        </pc:picChg>
        <pc:cxnChg chg="add del">
          <ac:chgData name="Christyan Mendonca" userId="428720369d53681e" providerId="LiveId" clId="{7489A445-A566-4A8A-A284-259DDBEC5947}" dt="2024-07-13T03:35:49.992" v="1346" actId="21"/>
          <ac:cxnSpMkLst>
            <pc:docMk/>
            <pc:sldMk cId="2174694983" sldId="357"/>
            <ac:cxnSpMk id="672" creationId="{92E7BB4F-C821-4677-A016-996868CE9CA6}"/>
          </ac:cxnSpMkLst>
        </pc:cxnChg>
      </pc:sldChg>
      <pc:sldChg chg="addSp delSp modSp mod modAnim modShow">
        <pc:chgData name="Christyan Mendonca" userId="428720369d53681e" providerId="LiveId" clId="{7489A445-A566-4A8A-A284-259DDBEC5947}" dt="2024-07-13T01:04:03.769" v="543" actId="729"/>
        <pc:sldMkLst>
          <pc:docMk/>
          <pc:sldMk cId="2912505362" sldId="372"/>
        </pc:sldMkLst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2" creationId="{D3002EA1-9643-4540-92C8-5E8F0651BC4A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3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4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5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7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8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9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13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15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25" creationId="{05666CD1-A2BC-FDA3-9C95-EDFF1BDAB029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39" creationId="{D6180B2A-1072-450E-AF3B-9B4CA84CDAB1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41" creationId="{2FAAFDE4-1390-48A7-AB11-E9F2C8916E57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42" creationId="{D9F15569-03D3-44B8-B22B-FA95E2EE5217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44" creationId="{9E906DE7-D238-4C9B-A783-4FD48BD57A2B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45" creationId="{DCCBA998-A9AE-4F95-BEB3-F59DE45B8671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47" creationId="{3A5A6FA9-8D10-4A27-9FF8-A6C8F8189E0F}"/>
          </ac:spMkLst>
        </pc:spChg>
        <pc:spChg chg="add del">
          <ac:chgData name="Christyan Mendonca" userId="428720369d53681e" providerId="LiveId" clId="{7489A445-A566-4A8A-A284-259DDBEC5947}" dt="2024-07-12T23:20:49.287" v="11" actId="21"/>
          <ac:spMkLst>
            <pc:docMk/>
            <pc:sldMk cId="2912505362" sldId="372"/>
            <ac:spMk id="78" creationId="{6EA20824-51CF-4D5B-824C-B3D151B32CDA}"/>
          </ac:spMkLst>
        </pc:spChg>
        <pc:grpChg chg="add del">
          <ac:chgData name="Christyan Mendonca" userId="428720369d53681e" providerId="LiveId" clId="{7489A445-A566-4A8A-A284-259DDBEC5947}" dt="2024-07-12T23:20:49.287" v="11" actId="21"/>
          <ac:grpSpMkLst>
            <pc:docMk/>
            <pc:sldMk cId="2912505362" sldId="372"/>
            <ac:grpSpMk id="29" creationId="{980F6C8D-B63D-4849-8561-EE11CA0BC830}"/>
          </ac:grpSpMkLst>
        </pc:grpChg>
        <pc:grpChg chg="add del">
          <ac:chgData name="Christyan Mendonca" userId="428720369d53681e" providerId="LiveId" clId="{7489A445-A566-4A8A-A284-259DDBEC5947}" dt="2024-07-12T23:20:49.287" v="11" actId="21"/>
          <ac:grpSpMkLst>
            <pc:docMk/>
            <pc:sldMk cId="2912505362" sldId="372"/>
            <ac:grpSpMk id="36" creationId="{00000000-0000-0000-0000-000000000000}"/>
          </ac:grpSpMkLst>
        </pc:grpChg>
        <pc:grpChg chg="add del">
          <ac:chgData name="Christyan Mendonca" userId="428720369d53681e" providerId="LiveId" clId="{7489A445-A566-4A8A-A284-259DDBEC5947}" dt="2024-07-12T23:20:49.287" v="11" actId="21"/>
          <ac:grpSpMkLst>
            <pc:docMk/>
            <pc:sldMk cId="2912505362" sldId="372"/>
            <ac:grpSpMk id="46" creationId="{402CA193-15AF-4FEA-A14D-7D4D37EB87EE}"/>
          </ac:grpSpMkLst>
        </pc:grpChg>
        <pc:picChg chg="mod">
          <ac:chgData name="Christyan Mendonca" userId="428720369d53681e" providerId="LiveId" clId="{7489A445-A566-4A8A-A284-259DDBEC5947}" dt="2024-07-12T23:20:11.763" v="0" actId="1076"/>
          <ac:picMkLst>
            <pc:docMk/>
            <pc:sldMk cId="2912505362" sldId="372"/>
            <ac:picMk id="17" creationId="{D040E307-9866-CD73-2B35-3B608DAC6E73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19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20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21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22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24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26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27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28" creationId="{DAC9D77C-A50E-4832-B536-67AC4A9A4FF0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31" creationId="{BC2A8EC9-EE37-46FF-9246-256DB77F7626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38" creationId="{A3C24BF1-9811-49C7-8B80-AEFFD0FFD9E8}"/>
          </ac:picMkLst>
        </pc:picChg>
        <pc:picChg chg="add del mod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40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43" creationId="{EB37598A-7F02-449A-9EE8-E5FAF7B3F270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50" creationId="{95DD9E7F-0FC0-EF89-C56D-03BDA670BE55}"/>
          </ac:picMkLst>
        </pc:picChg>
        <pc:picChg chg="add del">
          <ac:chgData name="Christyan Mendonca" userId="428720369d53681e" providerId="LiveId" clId="{7489A445-A566-4A8A-A284-259DDBEC5947}" dt="2024-07-12T23:20:49.287" v="11" actId="21"/>
          <ac:picMkLst>
            <pc:docMk/>
            <pc:sldMk cId="2912505362" sldId="372"/>
            <ac:picMk id="75" creationId="{208A21C8-9B8C-492D-9081-3FD0124CA83C}"/>
          </ac:picMkLst>
        </pc:picChg>
      </pc:sldChg>
      <pc:sldChg chg="modSp mod modShow">
        <pc:chgData name="Christyan Mendonca" userId="428720369d53681e" providerId="LiveId" clId="{7489A445-A566-4A8A-A284-259DDBEC5947}" dt="2024-07-14T01:08:00.637" v="1409" actId="1076"/>
        <pc:sldMkLst>
          <pc:docMk/>
          <pc:sldMk cId="426551844" sldId="387"/>
        </pc:sldMkLst>
        <pc:spChg chg="mod">
          <ac:chgData name="Christyan Mendonca" userId="428720369d53681e" providerId="LiveId" clId="{7489A445-A566-4A8A-A284-259DDBEC5947}" dt="2024-07-14T01:08:00.637" v="1409" actId="1076"/>
          <ac:spMkLst>
            <pc:docMk/>
            <pc:sldMk cId="426551844" sldId="387"/>
            <ac:spMk id="291" creationId="{B531F622-96C8-4FB5-92C7-A843FAA3A5DC}"/>
          </ac:spMkLst>
        </pc:spChg>
        <pc:grpChg chg="mod">
          <ac:chgData name="Christyan Mendonca" userId="428720369d53681e" providerId="LiveId" clId="{7489A445-A566-4A8A-A284-259DDBEC5947}" dt="2024-07-14T01:08:00.637" v="1409" actId="1076"/>
          <ac:grpSpMkLst>
            <pc:docMk/>
            <pc:sldMk cId="426551844" sldId="387"/>
            <ac:grpSpMk id="285" creationId="{BA59D3A9-96E0-48F0-8461-3670E4EBCC84}"/>
          </ac:grpSpMkLst>
        </pc:grpChg>
      </pc:sldChg>
      <pc:sldChg chg="addSp delSp modSp mod addAnim delAnim modShow">
        <pc:chgData name="Christyan Mendonca" userId="428720369d53681e" providerId="LiveId" clId="{7489A445-A566-4A8A-A284-259DDBEC5947}" dt="2024-07-13T18:32:52.507" v="1389" actId="729"/>
        <pc:sldMkLst>
          <pc:docMk/>
          <pc:sldMk cId="0" sldId="425"/>
        </pc:sldMkLst>
        <pc:spChg chg="mod">
          <ac:chgData name="Christyan Mendonca" userId="428720369d53681e" providerId="LiveId" clId="{7489A445-A566-4A8A-A284-259DDBEC5947}" dt="2024-07-13T02:31:31.791" v="860" actId="1076"/>
          <ac:spMkLst>
            <pc:docMk/>
            <pc:sldMk cId="0" sldId="425"/>
            <ac:spMk id="253" creationId="{1C25D14C-1233-B09C-6546-B802B04C6EE8}"/>
          </ac:spMkLst>
        </pc:spChg>
        <pc:spChg chg="mod">
          <ac:chgData name="Christyan Mendonca" userId="428720369d53681e" providerId="LiveId" clId="{7489A445-A566-4A8A-A284-259DDBEC5947}" dt="2024-07-13T02:32:23.843" v="871" actId="14100"/>
          <ac:spMkLst>
            <pc:docMk/>
            <pc:sldMk cId="0" sldId="425"/>
            <ac:spMk id="319" creationId="{AA6F2ED9-F4A6-CC33-EFFF-4265493B756E}"/>
          </ac:spMkLst>
        </pc:spChg>
        <pc:spChg chg="add del">
          <ac:chgData name="Christyan Mendonca" userId="428720369d53681e" providerId="LiveId" clId="{7489A445-A566-4A8A-A284-259DDBEC5947}" dt="2024-07-13T02:54:42.631" v="1276" actId="21"/>
          <ac:spMkLst>
            <pc:docMk/>
            <pc:sldMk cId="0" sldId="425"/>
            <ac:spMk id="321" creationId="{CFCB6E9E-4D32-3CF8-6933-34B36027EBE0}"/>
          </ac:spMkLst>
        </pc:spChg>
        <pc:spChg chg="add del">
          <ac:chgData name="Christyan Mendonca" userId="428720369d53681e" providerId="LiveId" clId="{7489A445-A566-4A8A-A284-259DDBEC5947}" dt="2024-07-13T02:54:42.631" v="1276" actId="21"/>
          <ac:spMkLst>
            <pc:docMk/>
            <pc:sldMk cId="0" sldId="425"/>
            <ac:spMk id="322" creationId="{5C1023CB-49C8-C22B-1A2D-175A42E44AFE}"/>
          </ac:spMkLst>
        </pc:spChg>
        <pc:grpChg chg="add del">
          <ac:chgData name="Christyan Mendonca" userId="428720369d53681e" providerId="LiveId" clId="{7489A445-A566-4A8A-A284-259DDBEC5947}" dt="2024-07-13T02:32:22.789" v="870" actId="21"/>
          <ac:grpSpMkLst>
            <pc:docMk/>
            <pc:sldMk cId="0" sldId="425"/>
            <ac:grpSpMk id="246" creationId="{105479B8-8AC3-16D4-F18B-61099E0F90FD}"/>
          </ac:grpSpMkLst>
        </pc:grpChg>
        <pc:picChg chg="add del">
          <ac:chgData name="Christyan Mendonca" userId="428720369d53681e" providerId="LiveId" clId="{7489A445-A566-4A8A-A284-259DDBEC5947}" dt="2024-07-13T02:28:13.978" v="794" actId="21"/>
          <ac:picMkLst>
            <pc:docMk/>
            <pc:sldMk cId="0" sldId="425"/>
            <ac:picMk id="6" creationId="{6B8FDB7D-FB59-C6C3-FB0F-B38055F4C40F}"/>
          </ac:picMkLst>
        </pc:picChg>
      </pc:sldChg>
      <pc:sldChg chg="mod modShow">
        <pc:chgData name="Christyan Mendonca" userId="428720369d53681e" providerId="LiveId" clId="{7489A445-A566-4A8A-A284-259DDBEC5947}" dt="2024-07-13T01:03:55.562" v="541" actId="729"/>
        <pc:sldMkLst>
          <pc:docMk/>
          <pc:sldMk cId="3710286532" sldId="450"/>
        </pc:sldMkLst>
      </pc:sldChg>
      <pc:sldChg chg="addSp delSp modSp mod addAnim delAnim modShow">
        <pc:chgData name="Christyan Mendonca" userId="428720369d53681e" providerId="LiveId" clId="{7489A445-A566-4A8A-A284-259DDBEC5947}" dt="2024-07-13T16:37:30.058" v="1381" actId="729"/>
        <pc:sldMkLst>
          <pc:docMk/>
          <pc:sldMk cId="435616925" sldId="452"/>
        </pc:sldMkLst>
        <pc:spChg chg="mod">
          <ac:chgData name="Christyan Mendonca" userId="428720369d53681e" providerId="LiveId" clId="{7489A445-A566-4A8A-A284-259DDBEC5947}" dt="2024-07-13T03:08:48.607" v="1330" actId="1076"/>
          <ac:spMkLst>
            <pc:docMk/>
            <pc:sldMk cId="435616925" sldId="452"/>
            <ac:spMk id="9" creationId="{5509F9F9-0AAB-45C3-ED08-9F18594B5399}"/>
          </ac:spMkLst>
        </pc:spChg>
        <pc:spChg chg="add del">
          <ac:chgData name="Christyan Mendonca" userId="428720369d53681e" providerId="LiveId" clId="{7489A445-A566-4A8A-A284-259DDBEC5947}" dt="2024-07-13T04:30:52.004" v="1350" actId="21"/>
          <ac:spMkLst>
            <pc:docMk/>
            <pc:sldMk cId="435616925" sldId="452"/>
            <ac:spMk id="19" creationId="{16F7BAE0-D9A9-473A-AEAD-DA1475A75039}"/>
          </ac:spMkLst>
        </pc:spChg>
        <pc:spChg chg="add del">
          <ac:chgData name="Christyan Mendonca" userId="428720369d53681e" providerId="LiveId" clId="{7489A445-A566-4A8A-A284-259DDBEC5947}" dt="2024-07-13T04:30:52.004" v="1350" actId="21"/>
          <ac:spMkLst>
            <pc:docMk/>
            <pc:sldMk cId="435616925" sldId="452"/>
            <ac:spMk id="63" creationId="{1DA64CD3-EF07-3A16-0782-C9136FE5755B}"/>
          </ac:spMkLst>
        </pc:spChg>
        <pc:spChg chg="mod">
          <ac:chgData name="Christyan Mendonca" userId="428720369d53681e" providerId="LiveId" clId="{7489A445-A566-4A8A-A284-259DDBEC5947}" dt="2024-07-13T03:08:43.264" v="1329" actId="1076"/>
          <ac:spMkLst>
            <pc:docMk/>
            <pc:sldMk cId="435616925" sldId="452"/>
            <ac:spMk id="193" creationId="{CE51673E-01F2-4F22-AABD-AC646E4DD441}"/>
          </ac:spMkLst>
        </pc:spChg>
        <pc:spChg chg="add del">
          <ac:chgData name="Christyan Mendonca" userId="428720369d53681e" providerId="LiveId" clId="{7489A445-A566-4A8A-A284-259DDBEC5947}" dt="2024-07-13T04:30:52.004" v="1350" actId="21"/>
          <ac:spMkLst>
            <pc:docMk/>
            <pc:sldMk cId="435616925" sldId="452"/>
            <ac:spMk id="1029" creationId="{CA80C182-E058-865A-3B88-F5135162D28E}"/>
          </ac:spMkLst>
        </pc:spChg>
        <pc:grpChg chg="mod">
          <ac:chgData name="Christyan Mendonca" userId="428720369d53681e" providerId="LiveId" clId="{7489A445-A566-4A8A-A284-259DDBEC5947}" dt="2024-07-13T03:08:39.503" v="1328" actId="1076"/>
          <ac:grpSpMkLst>
            <pc:docMk/>
            <pc:sldMk cId="435616925" sldId="452"/>
            <ac:grpSpMk id="31" creationId="{14BCDB51-694D-A9BF-5A20-D009C0E16E06}"/>
          </ac:grpSpMkLst>
        </pc:grpChg>
        <pc:grpChg chg="add del">
          <ac:chgData name="Christyan Mendonca" userId="428720369d53681e" providerId="LiveId" clId="{7489A445-A566-4A8A-A284-259DDBEC5947}" dt="2024-07-13T04:30:52.004" v="1350" actId="21"/>
          <ac:grpSpMkLst>
            <pc:docMk/>
            <pc:sldMk cId="435616925" sldId="452"/>
            <ac:grpSpMk id="53" creationId="{E6D20F67-8395-67ED-FADC-81915C8285BA}"/>
          </ac:grpSpMkLst>
        </pc:grpChg>
        <pc:grpChg chg="add del">
          <ac:chgData name="Christyan Mendonca" userId="428720369d53681e" providerId="LiveId" clId="{7489A445-A566-4A8A-A284-259DDBEC5947}" dt="2024-07-13T04:30:52.004" v="1350" actId="21"/>
          <ac:grpSpMkLst>
            <pc:docMk/>
            <pc:sldMk cId="435616925" sldId="452"/>
            <ac:grpSpMk id="1024" creationId="{258A01F6-9D9B-356B-04C5-E3E792BB76CE}"/>
          </ac:grpSpMkLst>
        </pc:grpChg>
        <pc:picChg chg="mod">
          <ac:chgData name="Christyan Mendonca" userId="428720369d53681e" providerId="LiveId" clId="{7489A445-A566-4A8A-A284-259DDBEC5947}" dt="2024-07-13T03:08:32.110" v="1327" actId="1076"/>
          <ac:picMkLst>
            <pc:docMk/>
            <pc:sldMk cId="435616925" sldId="452"/>
            <ac:picMk id="32" creationId="{370257B2-040C-AFD0-DB87-FB9218744531}"/>
          </ac:picMkLst>
        </pc:picChg>
      </pc:sldChg>
      <pc:sldChg chg="addSp delSp modSp mod addAnim delAnim modAnim modShow">
        <pc:chgData name="Christyan Mendonca" userId="428720369d53681e" providerId="LiveId" clId="{7489A445-A566-4A8A-A284-259DDBEC5947}" dt="2024-07-13T20:10:27.420" v="1400" actId="1076"/>
        <pc:sldMkLst>
          <pc:docMk/>
          <pc:sldMk cId="3449937839" sldId="453"/>
        </pc:sldMkLst>
        <pc:spChg chg="add mod">
          <ac:chgData name="Christyan Mendonca" userId="428720369d53681e" providerId="LiveId" clId="{7489A445-A566-4A8A-A284-259DDBEC5947}" dt="2024-07-13T02:21:59.050" v="718" actId="1076"/>
          <ac:spMkLst>
            <pc:docMk/>
            <pc:sldMk cId="3449937839" sldId="453"/>
            <ac:spMk id="8" creationId="{F11342BE-7AAB-1730-AA1A-7A5CE0A8A2FE}"/>
          </ac:spMkLst>
        </pc:spChg>
        <pc:spChg chg="add mod">
          <ac:chgData name="Christyan Mendonca" userId="428720369d53681e" providerId="LiveId" clId="{7489A445-A566-4A8A-A284-259DDBEC5947}" dt="2024-07-13T02:22:45.802" v="729"/>
          <ac:spMkLst>
            <pc:docMk/>
            <pc:sldMk cId="3449937839" sldId="453"/>
            <ac:spMk id="9" creationId="{192CDF61-66FE-49CD-B808-DA05E065E075}"/>
          </ac:spMkLst>
        </pc:spChg>
        <pc:spChg chg="add mod">
          <ac:chgData name="Christyan Mendonca" userId="428720369d53681e" providerId="LiveId" clId="{7489A445-A566-4A8A-A284-259DDBEC5947}" dt="2024-07-13T02:22:45.802" v="729"/>
          <ac:spMkLst>
            <pc:docMk/>
            <pc:sldMk cId="3449937839" sldId="453"/>
            <ac:spMk id="11" creationId="{93DCDDDE-A3C1-A83F-3968-F67AF6C31E30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12" creationId="{096A2709-E33B-270E-9792-2E2584E3F187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15" creationId="{93820B70-9260-0896-E8A4-A7DBA51312B0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17" creationId="{A7138290-3E10-145F-E7CE-DE3F9102F56A}"/>
          </ac:spMkLst>
        </pc:spChg>
        <pc:spChg chg="add del mod">
          <ac:chgData name="Christyan Mendonca" userId="428720369d53681e" providerId="LiveId" clId="{7489A445-A566-4A8A-A284-259DDBEC5947}" dt="2024-07-13T04:36:56.484" v="1380" actId="20577"/>
          <ac:spMkLst>
            <pc:docMk/>
            <pc:sldMk cId="3449937839" sldId="453"/>
            <ac:spMk id="18" creationId="{C5EFD1B1-951E-9CEF-4480-47BFCC87128B}"/>
          </ac:spMkLst>
        </pc:spChg>
        <pc:spChg chg="mod">
          <ac:chgData name="Christyan Mendonca" userId="428720369d53681e" providerId="LiveId" clId="{7489A445-A566-4A8A-A284-259DDBEC5947}" dt="2024-07-13T02:47:37.048" v="1240" actId="571"/>
          <ac:spMkLst>
            <pc:docMk/>
            <pc:sldMk cId="3449937839" sldId="453"/>
            <ac:spMk id="20" creationId="{DB05AC55-C11E-68C7-E987-B495A44C898A}"/>
          </ac:spMkLst>
        </pc:spChg>
        <pc:spChg chg="mod">
          <ac:chgData name="Christyan Mendonca" userId="428720369d53681e" providerId="LiveId" clId="{7489A445-A566-4A8A-A284-259DDBEC5947}" dt="2024-07-13T02:47:37.048" v="1240" actId="571"/>
          <ac:spMkLst>
            <pc:docMk/>
            <pc:sldMk cId="3449937839" sldId="453"/>
            <ac:spMk id="21" creationId="{469A0E7E-ECDF-2F5F-034C-B9E63080A801}"/>
          </ac:spMkLst>
        </pc:spChg>
        <pc:spChg chg="mod">
          <ac:chgData name="Christyan Mendonca" userId="428720369d53681e" providerId="LiveId" clId="{7489A445-A566-4A8A-A284-259DDBEC5947}" dt="2024-07-13T02:47:37.048" v="1240" actId="571"/>
          <ac:spMkLst>
            <pc:docMk/>
            <pc:sldMk cId="3449937839" sldId="453"/>
            <ac:spMk id="22" creationId="{F2EC16D7-5054-25C4-F43F-D60806727CC3}"/>
          </ac:spMkLst>
        </pc:spChg>
        <pc:spChg chg="mod">
          <ac:chgData name="Christyan Mendonca" userId="428720369d53681e" providerId="LiveId" clId="{7489A445-A566-4A8A-A284-259DDBEC5947}" dt="2024-07-13T02:47:37.048" v="1240" actId="571"/>
          <ac:spMkLst>
            <pc:docMk/>
            <pc:sldMk cId="3449937839" sldId="453"/>
            <ac:spMk id="23" creationId="{A0952E1B-658B-15F7-A8E7-AD85F028E625}"/>
          </ac:spMkLst>
        </pc:spChg>
        <pc:spChg chg="mod">
          <ac:chgData name="Christyan Mendonca" userId="428720369d53681e" providerId="LiveId" clId="{7489A445-A566-4A8A-A284-259DDBEC5947}" dt="2024-07-13T02:47:37.048" v="1240" actId="571"/>
          <ac:spMkLst>
            <pc:docMk/>
            <pc:sldMk cId="3449937839" sldId="453"/>
            <ac:spMk id="24" creationId="{2893C3F6-7F8D-AEF0-9AA0-9E9658E397D3}"/>
          </ac:spMkLst>
        </pc:spChg>
        <pc:spChg chg="add del mod topLvl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25" creationId="{401120DE-CF80-6FBF-1C53-6882D35C4B47}"/>
          </ac:spMkLst>
        </pc:spChg>
        <pc:spChg chg="add del mod">
          <ac:chgData name="Christyan Mendonca" userId="428720369d53681e" providerId="LiveId" clId="{7489A445-A566-4A8A-A284-259DDBEC5947}" dt="2024-07-13T02:34:23.617" v="938" actId="21"/>
          <ac:spMkLst>
            <pc:docMk/>
            <pc:sldMk cId="3449937839" sldId="453"/>
            <ac:spMk id="26" creationId="{D18E30D6-958E-17A8-8775-111DF2D5431A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27" creationId="{D18E30D6-958E-17A8-8775-111DF2D5431A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30" creationId="{BDD1C65D-63F8-A7D3-ADF2-EF0B4027BA25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32" creationId="{1BF3D159-CB44-5FDE-FD5D-A25BB733DDD2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33" creationId="{93909F9D-4E6E-E103-F77A-8A2D287AE7B3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34" creationId="{5EDC2E65-8A38-2DFA-8CB3-C0E54FF4AFB2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35" creationId="{F090947C-826C-7781-0A0F-48678DCB619D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36" creationId="{1700EA00-D704-F8B6-673B-3A4960EEF7E7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37" creationId="{49C31EC9-BD90-F8D3-07C5-B21FF34891AF}"/>
          </ac:spMkLst>
        </pc:spChg>
        <pc:spChg chg="mod">
          <ac:chgData name="Christyan Mendonca" userId="428720369d53681e" providerId="LiveId" clId="{7489A445-A566-4A8A-A284-259DDBEC5947}" dt="2024-07-13T02:39:09.831" v="1123" actId="1076"/>
          <ac:spMkLst>
            <pc:docMk/>
            <pc:sldMk cId="3449937839" sldId="453"/>
            <ac:spMk id="44" creationId="{8F4E6CA8-AC9C-03BF-931D-0A302EE4B5B0}"/>
          </ac:spMkLst>
        </pc:spChg>
        <pc:spChg chg="mod">
          <ac:chgData name="Christyan Mendonca" userId="428720369d53681e" providerId="LiveId" clId="{7489A445-A566-4A8A-A284-259DDBEC5947}" dt="2024-07-13T02:47:37.048" v="1240" actId="571"/>
          <ac:spMkLst>
            <pc:docMk/>
            <pc:sldMk cId="3449937839" sldId="453"/>
            <ac:spMk id="47" creationId="{6B9AD882-DBEE-DE1A-CADC-28652C6D0408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51" creationId="{162D32CA-5603-2C9E-5E81-3F0FC03FD136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52" creationId="{520B57EE-986A-6C37-12F4-CA42511B745D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53" creationId="{86962D9F-6BE0-0A84-2144-A32A6D5E2E13}"/>
          </ac:spMkLst>
        </pc:spChg>
        <pc:spChg chg="add del mod">
          <ac:chgData name="Christyan Mendonca" userId="428720369d53681e" providerId="LiveId" clId="{7489A445-A566-4A8A-A284-259DDBEC5947}" dt="2024-07-13T02:40:37.215" v="1188" actId="21"/>
          <ac:spMkLst>
            <pc:docMk/>
            <pc:sldMk cId="3449937839" sldId="453"/>
            <ac:spMk id="54" creationId="{96FFE52B-9609-C397-8061-5E486DCA3310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55" creationId="{9FBF7444-058F-9C52-D68A-C015404E18A9}"/>
          </ac:spMkLst>
        </pc:spChg>
        <pc:spChg chg="mod">
          <ac:chgData name="Christyan Mendonca" userId="428720369d53681e" providerId="LiveId" clId="{7489A445-A566-4A8A-A284-259DDBEC5947}" dt="2024-07-13T02:39:09.831" v="1123" actId="1076"/>
          <ac:spMkLst>
            <pc:docMk/>
            <pc:sldMk cId="3449937839" sldId="453"/>
            <ac:spMk id="56" creationId="{5E9B42FC-9181-6423-DD67-CB30F64CCF5A}"/>
          </ac:spMkLst>
        </pc:spChg>
        <pc:spChg chg="add del mo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57" creationId="{DD092685-9F49-A299-5BEE-22F4EB915A09}"/>
          </ac:spMkLst>
        </pc:spChg>
        <pc:spChg chg="mod">
          <ac:chgData name="Christyan Mendonca" userId="428720369d53681e" providerId="LiveId" clId="{7489A445-A566-4A8A-A284-259DDBEC5947}" dt="2024-07-13T02:39:09.831" v="1123" actId="1076"/>
          <ac:spMkLst>
            <pc:docMk/>
            <pc:sldMk cId="3449937839" sldId="453"/>
            <ac:spMk id="59" creationId="{FB022183-1136-538E-9DB4-49ADE9D63926}"/>
          </ac:spMkLst>
        </pc:spChg>
        <pc:spChg chg="mod">
          <ac:chgData name="Christyan Mendonca" userId="428720369d53681e" providerId="LiveId" clId="{7489A445-A566-4A8A-A284-259DDBEC5947}" dt="2024-07-13T02:39:09.831" v="1123" actId="1076"/>
          <ac:spMkLst>
            <pc:docMk/>
            <pc:sldMk cId="3449937839" sldId="453"/>
            <ac:spMk id="60" creationId="{684A2140-B2AA-35AB-BE88-29673EF38BF9}"/>
          </ac:spMkLst>
        </pc:spChg>
        <pc:spChg chg="mod">
          <ac:chgData name="Christyan Mendonca" userId="428720369d53681e" providerId="LiveId" clId="{7489A445-A566-4A8A-A284-259DDBEC5947}" dt="2024-07-13T02:39:09.831" v="1123" actId="1076"/>
          <ac:spMkLst>
            <pc:docMk/>
            <pc:sldMk cId="3449937839" sldId="453"/>
            <ac:spMk id="61" creationId="{18334696-77FE-1802-6F79-7108EE12C02A}"/>
          </ac:spMkLst>
        </pc:spChg>
        <pc:spChg chg="mod">
          <ac:chgData name="Christyan Mendonca" userId="428720369d53681e" providerId="LiveId" clId="{7489A445-A566-4A8A-A284-259DDBEC5947}" dt="2024-07-13T02:39:09.831" v="1123" actId="1076"/>
          <ac:spMkLst>
            <pc:docMk/>
            <pc:sldMk cId="3449937839" sldId="453"/>
            <ac:spMk id="62" creationId="{FA8996DE-F8A9-BF5D-6754-83DDDF59BA70}"/>
          </ac:spMkLst>
        </pc:spChg>
        <pc:spChg chg="mod topLvl">
          <ac:chgData name="Christyan Mendonca" userId="428720369d53681e" providerId="LiveId" clId="{7489A445-A566-4A8A-A284-259DDBEC5947}" dt="2024-07-13T02:36:07.964" v="968" actId="1076"/>
          <ac:spMkLst>
            <pc:docMk/>
            <pc:sldMk cId="3449937839" sldId="453"/>
            <ac:spMk id="63" creationId="{65F89B5E-F881-D6BE-892D-7D403E1440BD}"/>
          </ac:spMkLst>
        </pc:spChg>
        <pc:spChg chg="add del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207" creationId="{C940FD66-4073-4EFF-94B5-26AFEE698523}"/>
          </ac:spMkLst>
        </pc:spChg>
        <pc:spChg chg="add del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247" creationId="{7928196D-CB99-39F7-8BC1-428D111099B1}"/>
          </ac:spMkLst>
        </pc:spChg>
        <pc:spChg chg="del mod topLvl">
          <ac:chgData name="Christyan Mendonca" userId="428720369d53681e" providerId="LiveId" clId="{7489A445-A566-4A8A-A284-259DDBEC5947}" dt="2024-07-13T02:34:05.541" v="927" actId="21"/>
          <ac:spMkLst>
            <pc:docMk/>
            <pc:sldMk cId="3449937839" sldId="453"/>
            <ac:spMk id="248" creationId="{D18E30D6-958E-17A8-8775-111DF2D5431A}"/>
          </ac:spMkLst>
        </pc:spChg>
        <pc:spChg chg="mod">
          <ac:chgData name="Christyan Mendonca" userId="428720369d53681e" providerId="LiveId" clId="{7489A445-A566-4A8A-A284-259DDBEC5947}" dt="2024-07-13T20:10:27.420" v="1400" actId="1076"/>
          <ac:spMkLst>
            <pc:docMk/>
            <pc:sldMk cId="3449937839" sldId="453"/>
            <ac:spMk id="435" creationId="{D6F118D7-C0C6-4E8D-B663-76D60F7D4FFE}"/>
          </ac:spMkLst>
        </pc:spChg>
        <pc:spChg chg="mod topLvl">
          <ac:chgData name="Christyan Mendonca" userId="428720369d53681e" providerId="LiveId" clId="{7489A445-A566-4A8A-A284-259DDBEC5947}" dt="2024-07-13T02:36:07.964" v="968" actId="1076"/>
          <ac:spMkLst>
            <pc:docMk/>
            <pc:sldMk cId="3449937839" sldId="453"/>
            <ac:spMk id="448" creationId="{597D8471-F080-41C5-07B6-4C44CFEAB6BF}"/>
          </ac:spMkLst>
        </pc:spChg>
        <pc:spChg chg="mod topLvl">
          <ac:chgData name="Christyan Mendonca" userId="428720369d53681e" providerId="LiveId" clId="{7489A445-A566-4A8A-A284-259DDBEC5947}" dt="2024-07-13T02:36:07.964" v="968" actId="1076"/>
          <ac:spMkLst>
            <pc:docMk/>
            <pc:sldMk cId="3449937839" sldId="453"/>
            <ac:spMk id="454" creationId="{5CC49CA9-FFA9-3F0E-7A39-7CE1ADF0435E}"/>
          </ac:spMkLst>
        </pc:spChg>
        <pc:spChg chg="mod topLvl">
          <ac:chgData name="Christyan Mendonca" userId="428720369d53681e" providerId="LiveId" clId="{7489A445-A566-4A8A-A284-259DDBEC5947}" dt="2024-07-13T02:36:07.964" v="968" actId="1076"/>
          <ac:spMkLst>
            <pc:docMk/>
            <pc:sldMk cId="3449937839" sldId="453"/>
            <ac:spMk id="456" creationId="{994103CC-97FF-CE8E-CDBD-81765091BF14}"/>
          </ac:spMkLst>
        </pc:spChg>
        <pc:spChg chg="add del mod topLvl">
          <ac:chgData name="Christyan Mendonca" userId="428720369d53681e" providerId="LiveId" clId="{7489A445-A566-4A8A-A284-259DDBEC5947}" dt="2024-07-13T02:36:07.964" v="968" actId="1076"/>
          <ac:spMkLst>
            <pc:docMk/>
            <pc:sldMk cId="3449937839" sldId="453"/>
            <ac:spMk id="460" creationId="{4416B267-A164-00E8-EFBD-B3F6B0C4765E}"/>
          </ac:spMkLst>
        </pc:spChg>
        <pc:spChg chg="mod topLvl">
          <ac:chgData name="Christyan Mendonca" userId="428720369d53681e" providerId="LiveId" clId="{7489A445-A566-4A8A-A284-259DDBEC5947}" dt="2024-07-13T02:36:07.964" v="968" actId="1076"/>
          <ac:spMkLst>
            <pc:docMk/>
            <pc:sldMk cId="3449937839" sldId="453"/>
            <ac:spMk id="461" creationId="{7DAFE298-7AA6-F02D-0D75-A0BF9187805F}"/>
          </ac:spMkLst>
        </pc:spChg>
        <pc:spChg chg="mod">
          <ac:chgData name="Christyan Mendonca" userId="428720369d53681e" providerId="LiveId" clId="{7489A445-A566-4A8A-A284-259DDBEC5947}" dt="2024-07-13T02:39:09.831" v="1123" actId="1076"/>
          <ac:spMkLst>
            <pc:docMk/>
            <pc:sldMk cId="3449937839" sldId="453"/>
            <ac:spMk id="463" creationId="{31A9CEA4-A449-8D36-569E-B0436B49E198}"/>
          </ac:spMkLst>
        </pc:spChg>
        <pc:spChg chg="mod topLvl">
          <ac:chgData name="Christyan Mendonca" userId="428720369d53681e" providerId="LiveId" clId="{7489A445-A566-4A8A-A284-259DDBEC5947}" dt="2024-07-13T02:36:07.964" v="968" actId="1076"/>
          <ac:spMkLst>
            <pc:docMk/>
            <pc:sldMk cId="3449937839" sldId="453"/>
            <ac:spMk id="469" creationId="{04D6276D-2AA0-C440-ABB0-A23202F18A86}"/>
          </ac:spMkLst>
        </pc:spChg>
        <pc:spChg chg="add del">
          <ac:chgData name="Christyan Mendonca" userId="428720369d53681e" providerId="LiveId" clId="{7489A445-A566-4A8A-A284-259DDBEC5947}" dt="2024-07-13T04:33:56.235" v="1354" actId="21"/>
          <ac:spMkLst>
            <pc:docMk/>
            <pc:sldMk cId="3449937839" sldId="453"/>
            <ac:spMk id="487" creationId="{06665AB8-249D-41B3-883F-E0DFD2A5AB99}"/>
          </ac:spMkLst>
        </pc:spChg>
        <pc:spChg chg="mod">
          <ac:chgData name="Christyan Mendonca" userId="428720369d53681e" providerId="LiveId" clId="{7489A445-A566-4A8A-A284-259DDBEC5947}" dt="2024-07-13T02:39:09.831" v="1123" actId="1076"/>
          <ac:spMkLst>
            <pc:docMk/>
            <pc:sldMk cId="3449937839" sldId="453"/>
            <ac:spMk id="496" creationId="{50862671-701F-4E58-8778-6535F1D021A0}"/>
          </ac:spMkLst>
        </pc:spChg>
        <pc:spChg chg="add del mod topLvl">
          <ac:chgData name="Christyan Mendonca" userId="428720369d53681e" providerId="LiveId" clId="{7489A445-A566-4A8A-A284-259DDBEC5947}" dt="2024-07-13T02:36:07.964" v="968" actId="1076"/>
          <ac:spMkLst>
            <pc:docMk/>
            <pc:sldMk cId="3449937839" sldId="453"/>
            <ac:spMk id="497" creationId="{409ABE42-08F7-25C4-0191-4BF4870F0528}"/>
          </ac:spMkLst>
        </pc:spChg>
        <pc:spChg chg="mod">
          <ac:chgData name="Christyan Mendonca" userId="428720369d53681e" providerId="LiveId" clId="{7489A445-A566-4A8A-A284-259DDBEC5947}" dt="2024-07-13T02:47:37.048" v="1240" actId="571"/>
          <ac:spMkLst>
            <pc:docMk/>
            <pc:sldMk cId="3449937839" sldId="453"/>
            <ac:spMk id="508" creationId="{6B116553-D105-013D-ECC2-AEF30B7AC3E0}"/>
          </ac:spMkLst>
        </pc:spChg>
        <pc:spChg chg="add del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1025" creationId="{3847F9DE-5D3C-3A33-3DE4-BD27DE0C4AE5}"/>
          </ac:spMkLst>
        </pc:spChg>
        <pc:spChg chg="add del">
          <ac:chgData name="Christyan Mendonca" userId="428720369d53681e" providerId="LiveId" clId="{7489A445-A566-4A8A-A284-259DDBEC5947}" dt="2024-07-13T02:56:07.915" v="1278" actId="21"/>
          <ac:spMkLst>
            <pc:docMk/>
            <pc:sldMk cId="3449937839" sldId="453"/>
            <ac:spMk id="1026" creationId="{F73E93C5-B5EB-207E-B141-7D3A4E808347}"/>
          </ac:spMkLst>
        </pc:spChg>
        <pc:spChg chg="mod">
          <ac:chgData name="Christyan Mendonca" userId="428720369d53681e" providerId="LiveId" clId="{7489A445-A566-4A8A-A284-259DDBEC5947}" dt="2024-07-13T02:39:09.831" v="1123" actId="1076"/>
          <ac:spMkLst>
            <pc:docMk/>
            <pc:sldMk cId="3449937839" sldId="453"/>
            <ac:spMk id="1030" creationId="{FF9E1A68-2F74-5FAC-B7EC-88D08FFE4C90}"/>
          </ac:spMkLst>
        </pc:spChg>
        <pc:spChg chg="mod topLvl">
          <ac:chgData name="Christyan Mendonca" userId="428720369d53681e" providerId="LiveId" clId="{7489A445-A566-4A8A-A284-259DDBEC5947}" dt="2024-07-13T02:36:07.964" v="968" actId="1076"/>
          <ac:spMkLst>
            <pc:docMk/>
            <pc:sldMk cId="3449937839" sldId="453"/>
            <ac:spMk id="1032" creationId="{B5B88552-C978-CA3B-8632-5CDFB711049B}"/>
          </ac:spMkLst>
        </pc:spChg>
        <pc:spChg chg="add del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1034" creationId="{D1C70D5C-2EE2-6A2C-06D5-C3C12B36FB1C}"/>
          </ac:spMkLst>
        </pc:spChg>
        <pc:spChg chg="add del or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1035" creationId="{60F4FF17-D058-3801-9DB8-52C217D892DF}"/>
          </ac:spMkLst>
        </pc:spChg>
        <pc:spChg chg="add del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1042" creationId="{3EC865EF-AEAB-083F-A41B-17FFE65D99B7}"/>
          </ac:spMkLst>
        </pc:spChg>
        <pc:spChg chg="add del ord">
          <ac:chgData name="Christyan Mendonca" userId="428720369d53681e" providerId="LiveId" clId="{7489A445-A566-4A8A-A284-259DDBEC5947}" dt="2024-07-13T02:48:55.942" v="1274" actId="21"/>
          <ac:spMkLst>
            <pc:docMk/>
            <pc:sldMk cId="3449937839" sldId="453"/>
            <ac:spMk id="1045" creationId="{60C56B61-2BDF-CF17-65F0-215D4289264C}"/>
          </ac:spMkLst>
        </pc:spChg>
        <pc:spChg chg="mod">
          <ac:chgData name="Christyan Mendonca" userId="428720369d53681e" providerId="LiveId" clId="{7489A445-A566-4A8A-A284-259DDBEC5947}" dt="2024-07-13T02:34:53.461" v="948" actId="14100"/>
          <ac:spMkLst>
            <pc:docMk/>
            <pc:sldMk cId="3449937839" sldId="453"/>
            <ac:spMk id="1059" creationId="{0CF257D0-A915-AA04-AA7B-CCA71AED51CB}"/>
          </ac:spMkLst>
        </pc:spChg>
        <pc:spChg chg="mod">
          <ac:chgData name="Christyan Mendonca" userId="428720369d53681e" providerId="LiveId" clId="{7489A445-A566-4A8A-A284-259DDBEC5947}" dt="2024-07-13T02:14:04.897" v="585" actId="21"/>
          <ac:spMkLst>
            <pc:docMk/>
            <pc:sldMk cId="3449937839" sldId="453"/>
            <ac:spMk id="1060" creationId="{64ACB943-0936-BCBF-DD6C-E19988BC9DF2}"/>
          </ac:spMkLst>
        </pc:spChg>
        <pc:spChg chg="mod">
          <ac:chgData name="Christyan Mendonca" userId="428720369d53681e" providerId="LiveId" clId="{7489A445-A566-4A8A-A284-259DDBEC5947}" dt="2024-07-13T02:21:51.286" v="715" actId="1035"/>
          <ac:spMkLst>
            <pc:docMk/>
            <pc:sldMk cId="3449937839" sldId="453"/>
            <ac:spMk id="1061" creationId="{2FA1416E-2A40-E0DA-3476-0412095CDDA8}"/>
          </ac:spMkLst>
        </pc:spChg>
        <pc:spChg chg="mod">
          <ac:chgData name="Christyan Mendonca" userId="428720369d53681e" providerId="LiveId" clId="{7489A445-A566-4A8A-A284-259DDBEC5947}" dt="2024-07-13T02:14:04.897" v="585" actId="21"/>
          <ac:spMkLst>
            <pc:docMk/>
            <pc:sldMk cId="3449937839" sldId="453"/>
            <ac:spMk id="1062" creationId="{FA741CF6-01FA-FA6C-9A55-1C16851BCA23}"/>
          </ac:spMkLst>
        </pc:spChg>
        <pc:spChg chg="mod">
          <ac:chgData name="Christyan Mendonca" userId="428720369d53681e" providerId="LiveId" clId="{7489A445-A566-4A8A-A284-259DDBEC5947}" dt="2024-07-13T02:14:04.897" v="585" actId="21"/>
          <ac:spMkLst>
            <pc:docMk/>
            <pc:sldMk cId="3449937839" sldId="453"/>
            <ac:spMk id="1063" creationId="{1693B2DD-54B1-972D-2D6D-231AD8984E54}"/>
          </ac:spMkLst>
        </pc:spChg>
        <pc:spChg chg="add del mod">
          <ac:chgData name="Christyan Mendonca" userId="428720369d53681e" providerId="LiveId" clId="{7489A445-A566-4A8A-A284-259DDBEC5947}" dt="2024-07-13T02:35:38.047" v="957" actId="478"/>
          <ac:spMkLst>
            <pc:docMk/>
            <pc:sldMk cId="3449937839" sldId="453"/>
            <ac:spMk id="1064" creationId="{87AD3272-2399-FB09-EE10-67846CFAA79A}"/>
          </ac:spMkLst>
        </pc:spChg>
        <pc:spChg chg="add del">
          <ac:chgData name="Christyan Mendonca" userId="428720369d53681e" providerId="LiveId" clId="{7489A445-A566-4A8A-A284-259DDBEC5947}" dt="2024-07-13T04:33:56.235" v="1354" actId="21"/>
          <ac:spMkLst>
            <pc:docMk/>
            <pc:sldMk cId="3449937839" sldId="453"/>
            <ac:spMk id="1071" creationId="{EE6DA12C-E0CC-178F-E9DA-FC9D7B7CFD73}"/>
          </ac:spMkLst>
        </pc:spChg>
        <pc:grpChg chg="mod">
          <ac:chgData name="Christyan Mendonca" userId="428720369d53681e" providerId="LiveId" clId="{7489A445-A566-4A8A-A284-259DDBEC5947}" dt="2024-07-13T02:39:09.831" v="1123" actId="1076"/>
          <ac:grpSpMkLst>
            <pc:docMk/>
            <pc:sldMk cId="3449937839" sldId="453"/>
            <ac:grpSpMk id="14" creationId="{500B277D-6CC4-AB2A-2975-B273FC8F9DC3}"/>
          </ac:grpSpMkLst>
        </pc:grpChg>
        <pc:grpChg chg="mod">
          <ac:chgData name="Christyan Mendonca" userId="428720369d53681e" providerId="LiveId" clId="{7489A445-A566-4A8A-A284-259DDBEC5947}" dt="2024-07-13T02:47:37.048" v="1240" actId="571"/>
          <ac:grpSpMkLst>
            <pc:docMk/>
            <pc:sldMk cId="3449937839" sldId="453"/>
            <ac:grpSpMk id="19" creationId="{B10B57A4-1DDE-A387-26DD-A54DDA91D1DC}"/>
          </ac:grpSpMkLst>
        </pc:grpChg>
        <pc:grpChg chg="mod">
          <ac:chgData name="Christyan Mendonca" userId="428720369d53681e" providerId="LiveId" clId="{7489A445-A566-4A8A-A284-259DDBEC5947}" dt="2024-07-13T02:47:37.048" v="1240" actId="571"/>
          <ac:grpSpMkLst>
            <pc:docMk/>
            <pc:sldMk cId="3449937839" sldId="453"/>
            <ac:grpSpMk id="38" creationId="{BD9BC6F0-EFBA-7EDF-5551-B4F7212F664A}"/>
          </ac:grpSpMkLst>
        </pc:grpChg>
        <pc:grpChg chg="mod">
          <ac:chgData name="Christyan Mendonca" userId="428720369d53681e" providerId="LiveId" clId="{7489A445-A566-4A8A-A284-259DDBEC5947}" dt="2024-07-13T02:47:37.048" v="1240" actId="571"/>
          <ac:grpSpMkLst>
            <pc:docMk/>
            <pc:sldMk cId="3449937839" sldId="453"/>
            <ac:grpSpMk id="39" creationId="{E73CE3F8-07FF-EFC0-C648-51B57C247F46}"/>
          </ac:grpSpMkLst>
        </pc:grpChg>
        <pc:grpChg chg="add del mod">
          <ac:chgData name="Christyan Mendonca" userId="428720369d53681e" providerId="LiveId" clId="{7489A445-A566-4A8A-A284-259DDBEC5947}" dt="2024-07-13T02:34:05.541" v="927" actId="21"/>
          <ac:grpSpMkLst>
            <pc:docMk/>
            <pc:sldMk cId="3449937839" sldId="453"/>
            <ac:grpSpMk id="246" creationId="{105479B8-8AC3-16D4-F18B-61099E0F90FD}"/>
          </ac:grpSpMkLst>
        </pc:grpChg>
        <pc:grpChg chg="mod">
          <ac:chgData name="Christyan Mendonca" userId="428720369d53681e" providerId="LiveId" clId="{7489A445-A566-4A8A-A284-259DDBEC5947}" dt="2024-07-13T02:39:09.831" v="1123" actId="1076"/>
          <ac:grpSpMkLst>
            <pc:docMk/>
            <pc:sldMk cId="3449937839" sldId="453"/>
            <ac:grpSpMk id="495" creationId="{3A41F1E3-47E0-C405-27F2-3559F4F9230E}"/>
          </ac:grpSpMkLst>
        </pc:grpChg>
        <pc:grpChg chg="add del mod">
          <ac:chgData name="Christyan Mendonca" userId="428720369d53681e" providerId="LiveId" clId="{7489A445-A566-4A8A-A284-259DDBEC5947}" dt="2024-07-13T02:48:55.942" v="1274" actId="21"/>
          <ac:grpSpMkLst>
            <pc:docMk/>
            <pc:sldMk cId="3449937839" sldId="453"/>
            <ac:grpSpMk id="1037" creationId="{4BCF8710-8CE9-65F8-5F43-1F23B22CE6DB}"/>
          </ac:grpSpMkLst>
        </pc:grpChg>
        <pc:grpChg chg="add del mod">
          <ac:chgData name="Christyan Mendonca" userId="428720369d53681e" providerId="LiveId" clId="{7489A445-A566-4A8A-A284-259DDBEC5947}" dt="2024-07-13T02:48:55.942" v="1274" actId="21"/>
          <ac:grpSpMkLst>
            <pc:docMk/>
            <pc:sldMk cId="3449937839" sldId="453"/>
            <ac:grpSpMk id="1044" creationId="{9FA208E9-AB2A-D6B1-0709-76EF7E4D4F92}"/>
          </ac:grpSpMkLst>
        </pc:grpChg>
        <pc:grpChg chg="add del mod">
          <ac:chgData name="Christyan Mendonca" userId="428720369d53681e" providerId="LiveId" clId="{7489A445-A566-4A8A-A284-259DDBEC5947}" dt="2024-07-13T02:48:55.942" v="1274" actId="21"/>
          <ac:grpSpMkLst>
            <pc:docMk/>
            <pc:sldMk cId="3449937839" sldId="453"/>
            <ac:grpSpMk id="1047" creationId="{E7C975A7-7658-3B51-8378-9C2061FDD497}"/>
          </ac:grpSpMkLst>
        </pc:grpChg>
        <pc:grpChg chg="add del mod topLvl">
          <ac:chgData name="Christyan Mendonca" userId="428720369d53681e" providerId="LiveId" clId="{7489A445-A566-4A8A-A284-259DDBEC5947}" dt="2024-07-13T02:48:55.942" v="1274" actId="21"/>
          <ac:grpSpMkLst>
            <pc:docMk/>
            <pc:sldMk cId="3449937839" sldId="453"/>
            <ac:grpSpMk id="1055" creationId="{286384F7-EB27-0B53-E1F8-85911D83951A}"/>
          </ac:grpSpMkLst>
        </pc:grpChg>
        <pc:grpChg chg="add del mod">
          <ac:chgData name="Christyan Mendonca" userId="428720369d53681e" providerId="LiveId" clId="{7489A445-A566-4A8A-A284-259DDBEC5947}" dt="2024-07-13T02:35:35.343" v="956" actId="478"/>
          <ac:grpSpMkLst>
            <pc:docMk/>
            <pc:sldMk cId="3449937839" sldId="453"/>
            <ac:grpSpMk id="1058" creationId="{1AC9D1FE-744D-A756-9585-C2CCEB31E73D}"/>
          </ac:grpSpMkLst>
        </pc:grpChg>
        <pc:grpChg chg="del mod">
          <ac:chgData name="Christyan Mendonca" userId="428720369d53681e" providerId="LiveId" clId="{7489A445-A566-4A8A-A284-259DDBEC5947}" dt="2024-07-13T02:13:51.969" v="582" actId="21"/>
          <ac:grpSpMkLst>
            <pc:docMk/>
            <pc:sldMk cId="3449937839" sldId="453"/>
            <ac:grpSpMk id="1067" creationId="{7F5539AE-1DC9-E296-E83A-320D226AF176}"/>
          </ac:grpSpMkLst>
        </pc:grpChg>
        <pc:grpChg chg="add del">
          <ac:chgData name="Christyan Mendonca" userId="428720369d53681e" providerId="LiveId" clId="{7489A445-A566-4A8A-A284-259DDBEC5947}" dt="2024-07-13T04:33:56.235" v="1354" actId="21"/>
          <ac:grpSpMkLst>
            <pc:docMk/>
            <pc:sldMk cId="3449937839" sldId="453"/>
            <ac:grpSpMk id="1068" creationId="{01D05B36-77DE-BA19-1449-6E8425A29369}"/>
          </ac:grpSpMkLst>
        </pc:grpChg>
        <pc:grpChg chg="add del">
          <ac:chgData name="Christyan Mendonca" userId="428720369d53681e" providerId="LiveId" clId="{7489A445-A566-4A8A-A284-259DDBEC5947}" dt="2024-07-13T04:33:56.235" v="1354" actId="21"/>
          <ac:grpSpMkLst>
            <pc:docMk/>
            <pc:sldMk cId="3449937839" sldId="453"/>
            <ac:grpSpMk id="1069" creationId="{DC8523F6-A053-D607-40EE-36579FCCA795}"/>
          </ac:grpSpMkLst>
        </pc:grpChg>
        <pc:grpChg chg="add del">
          <ac:chgData name="Christyan Mendonca" userId="428720369d53681e" providerId="LiveId" clId="{7489A445-A566-4A8A-A284-259DDBEC5947}" dt="2024-07-13T04:33:56.235" v="1354" actId="21"/>
          <ac:grpSpMkLst>
            <pc:docMk/>
            <pc:sldMk cId="3449937839" sldId="453"/>
            <ac:grpSpMk id="1076" creationId="{124A3B01-8523-EDD6-684E-E7CD81913BFC}"/>
          </ac:grpSpMkLst>
        </pc:grpChg>
        <pc:grpChg chg="add del">
          <ac:chgData name="Christyan Mendonca" userId="428720369d53681e" providerId="LiveId" clId="{7489A445-A566-4A8A-A284-259DDBEC5947}" dt="2024-07-13T04:33:56.235" v="1354" actId="21"/>
          <ac:grpSpMkLst>
            <pc:docMk/>
            <pc:sldMk cId="3449937839" sldId="453"/>
            <ac:grpSpMk id="1077" creationId="{DBB3CE25-224A-45E2-A077-DC23A2625459}"/>
          </ac:grpSpMkLst>
        </pc:grpChg>
        <pc:picChg chg="add del mod ord">
          <ac:chgData name="Christyan Mendonca" userId="428720369d53681e" providerId="LiveId" clId="{7489A445-A566-4A8A-A284-259DDBEC5947}" dt="2024-07-13T02:48:55.942" v="1274" actId="21"/>
          <ac:picMkLst>
            <pc:docMk/>
            <pc:sldMk cId="3449937839" sldId="453"/>
            <ac:picMk id="4" creationId="{7017AE48-E8CE-DACF-240A-03AF33EF2015}"/>
          </ac:picMkLst>
        </pc:picChg>
        <pc:picChg chg="add del mod ord">
          <ac:chgData name="Christyan Mendonca" userId="428720369d53681e" providerId="LiveId" clId="{7489A445-A566-4A8A-A284-259DDBEC5947}" dt="2024-07-13T02:48:55.942" v="1274" actId="21"/>
          <ac:picMkLst>
            <pc:docMk/>
            <pc:sldMk cId="3449937839" sldId="453"/>
            <ac:picMk id="5" creationId="{BD42A96E-EF2E-0195-49E6-FFFCB83B7A7B}"/>
          </ac:picMkLst>
        </pc:picChg>
        <pc:picChg chg="add del mod">
          <ac:chgData name="Christyan Mendonca" userId="428720369d53681e" providerId="LiveId" clId="{7489A445-A566-4A8A-A284-259DDBEC5947}" dt="2024-07-13T02:48:55.942" v="1274" actId="21"/>
          <ac:picMkLst>
            <pc:docMk/>
            <pc:sldMk cId="3449937839" sldId="453"/>
            <ac:picMk id="6" creationId="{0AF08B3A-47D2-41FD-F21D-A800D49A9F0A}"/>
          </ac:picMkLst>
        </pc:picChg>
        <pc:picChg chg="add mod">
          <ac:chgData name="Christyan Mendonca" userId="428720369d53681e" providerId="LiveId" clId="{7489A445-A566-4A8A-A284-259DDBEC5947}" dt="2024-07-13T02:21:59.050" v="718" actId="1076"/>
          <ac:picMkLst>
            <pc:docMk/>
            <pc:sldMk cId="3449937839" sldId="453"/>
            <ac:picMk id="7" creationId="{018D6911-DB23-6D01-3A08-C7982567CA2E}"/>
          </ac:picMkLst>
        </pc:picChg>
        <pc:picChg chg="add mod">
          <ac:chgData name="Christyan Mendonca" userId="428720369d53681e" providerId="LiveId" clId="{7489A445-A566-4A8A-A284-259DDBEC5947}" dt="2024-07-13T02:22:45.802" v="729"/>
          <ac:picMkLst>
            <pc:docMk/>
            <pc:sldMk cId="3449937839" sldId="453"/>
            <ac:picMk id="10" creationId="{6F80BDA1-3C58-6896-977E-9D36FFAE09F9}"/>
          </ac:picMkLst>
        </pc:picChg>
        <pc:picChg chg="add del mod ord">
          <ac:chgData name="Christyan Mendonca" userId="428720369d53681e" providerId="LiveId" clId="{7489A445-A566-4A8A-A284-259DDBEC5947}" dt="2024-07-13T02:48:55.942" v="1274" actId="21"/>
          <ac:picMkLst>
            <pc:docMk/>
            <pc:sldMk cId="3449937839" sldId="453"/>
            <ac:picMk id="13" creationId="{FAA8FFD7-7AAC-6792-691C-01A7477B2408}"/>
          </ac:picMkLst>
        </pc:picChg>
        <pc:picChg chg="add del mod ord">
          <ac:chgData name="Christyan Mendonca" userId="428720369d53681e" providerId="LiveId" clId="{7489A445-A566-4A8A-A284-259DDBEC5947}" dt="2024-07-13T04:35:36.535" v="1357" actId="14100"/>
          <ac:picMkLst>
            <pc:docMk/>
            <pc:sldMk cId="3449937839" sldId="453"/>
            <ac:picMk id="16" creationId="{403EC929-6E14-D611-8F7C-5EA649222656}"/>
          </ac:picMkLst>
        </pc:picChg>
        <pc:picChg chg="del">
          <ac:chgData name="Christyan Mendonca" userId="428720369d53681e" providerId="LiveId" clId="{7489A445-A566-4A8A-A284-259DDBEC5947}" dt="2024-07-13T02:47:21.062" v="1206" actId="21"/>
          <ac:picMkLst>
            <pc:docMk/>
            <pc:sldMk cId="3449937839" sldId="453"/>
            <ac:picMk id="28" creationId="{0CA4EF62-8316-30A4-89C5-A08594D28276}"/>
          </ac:picMkLst>
        </pc:picChg>
        <pc:picChg chg="del">
          <ac:chgData name="Christyan Mendonca" userId="428720369d53681e" providerId="LiveId" clId="{7489A445-A566-4A8A-A284-259DDBEC5947}" dt="2024-07-13T02:47:18.471" v="1205" actId="21"/>
          <ac:picMkLst>
            <pc:docMk/>
            <pc:sldMk cId="3449937839" sldId="453"/>
            <ac:picMk id="29" creationId="{B7A35D4B-6ACA-B72E-A786-066647AE5288}"/>
          </ac:picMkLst>
        </pc:picChg>
        <pc:picChg chg="mod">
          <ac:chgData name="Christyan Mendonca" userId="428720369d53681e" providerId="LiveId" clId="{7489A445-A566-4A8A-A284-259DDBEC5947}" dt="2024-07-13T02:48:41.714" v="1271" actId="1076"/>
          <ac:picMkLst>
            <pc:docMk/>
            <pc:sldMk cId="3449937839" sldId="453"/>
            <ac:picMk id="31" creationId="{4EBFDA5C-8440-8AD1-A47B-062720443C88}"/>
          </ac:picMkLst>
        </pc:picChg>
        <pc:picChg chg="mod">
          <ac:chgData name="Christyan Mendonca" userId="428720369d53681e" providerId="LiveId" clId="{7489A445-A566-4A8A-A284-259DDBEC5947}" dt="2024-07-13T02:39:09.831" v="1123" actId="1076"/>
          <ac:picMkLst>
            <pc:docMk/>
            <pc:sldMk cId="3449937839" sldId="453"/>
            <ac:picMk id="40" creationId="{0DFC01E1-5BB5-8820-39FE-D38C8CD746FB}"/>
          </ac:picMkLst>
        </pc:picChg>
        <pc:picChg chg="mod">
          <ac:chgData name="Christyan Mendonca" userId="428720369d53681e" providerId="LiveId" clId="{7489A445-A566-4A8A-A284-259DDBEC5947}" dt="2024-07-13T02:47:37.048" v="1240" actId="571"/>
          <ac:picMkLst>
            <pc:docMk/>
            <pc:sldMk cId="3449937839" sldId="453"/>
            <ac:picMk id="42" creationId="{57C49766-F64B-223F-FDAC-3890E3416631}"/>
          </ac:picMkLst>
        </pc:picChg>
        <pc:picChg chg="mod">
          <ac:chgData name="Christyan Mendonca" userId="428720369d53681e" providerId="LiveId" clId="{7489A445-A566-4A8A-A284-259DDBEC5947}" dt="2024-07-13T02:47:37.048" v="1240" actId="571"/>
          <ac:picMkLst>
            <pc:docMk/>
            <pc:sldMk cId="3449937839" sldId="453"/>
            <ac:picMk id="43" creationId="{37F4DACB-DCFB-5067-5AE8-36A0307E2F98}"/>
          </ac:picMkLst>
        </pc:picChg>
        <pc:picChg chg="mod">
          <ac:chgData name="Christyan Mendonca" userId="428720369d53681e" providerId="LiveId" clId="{7489A445-A566-4A8A-A284-259DDBEC5947}" dt="2024-07-13T02:39:09.831" v="1123" actId="1076"/>
          <ac:picMkLst>
            <pc:docMk/>
            <pc:sldMk cId="3449937839" sldId="453"/>
            <ac:picMk id="45" creationId="{2CC566B6-0B68-6C96-1268-0F945C5B496F}"/>
          </ac:picMkLst>
        </pc:picChg>
        <pc:picChg chg="mod">
          <ac:chgData name="Christyan Mendonca" userId="428720369d53681e" providerId="LiveId" clId="{7489A445-A566-4A8A-A284-259DDBEC5947}" dt="2024-07-13T02:39:09.831" v="1123" actId="1076"/>
          <ac:picMkLst>
            <pc:docMk/>
            <pc:sldMk cId="3449937839" sldId="453"/>
            <ac:picMk id="46" creationId="{AE185D90-5E22-67B3-230A-B47C32AAE3F4}"/>
          </ac:picMkLst>
        </pc:picChg>
        <pc:picChg chg="mod">
          <ac:chgData name="Christyan Mendonca" userId="428720369d53681e" providerId="LiveId" clId="{7489A445-A566-4A8A-A284-259DDBEC5947}" dt="2024-07-13T02:47:37.048" v="1240" actId="571"/>
          <ac:picMkLst>
            <pc:docMk/>
            <pc:sldMk cId="3449937839" sldId="453"/>
            <ac:picMk id="48" creationId="{95B48B7D-8236-81F7-5152-6EB079995F0B}"/>
          </ac:picMkLst>
        </pc:picChg>
        <pc:picChg chg="mod">
          <ac:chgData name="Christyan Mendonca" userId="428720369d53681e" providerId="LiveId" clId="{7489A445-A566-4A8A-A284-259DDBEC5947}" dt="2024-07-13T02:48:38.150" v="1270" actId="1076"/>
          <ac:picMkLst>
            <pc:docMk/>
            <pc:sldMk cId="3449937839" sldId="453"/>
            <ac:picMk id="49" creationId="{9ECEFB1E-243F-4A72-04F3-B448F1F3C5BF}"/>
          </ac:picMkLst>
        </pc:picChg>
        <pc:picChg chg="mod">
          <ac:chgData name="Christyan Mendonca" userId="428720369d53681e" providerId="LiveId" clId="{7489A445-A566-4A8A-A284-259DDBEC5947}" dt="2024-07-13T02:48:48.698" v="1272" actId="14100"/>
          <ac:picMkLst>
            <pc:docMk/>
            <pc:sldMk cId="3449937839" sldId="453"/>
            <ac:picMk id="50" creationId="{C65F52A5-87EE-85C5-5FAF-EBB8AE6E21D4}"/>
          </ac:picMkLst>
        </pc:picChg>
        <pc:picChg chg="add mod">
          <ac:chgData name="Christyan Mendonca" userId="428720369d53681e" providerId="LiveId" clId="{7489A445-A566-4A8A-A284-259DDBEC5947}" dt="2024-07-13T02:47:28.069" v="1209" actId="571"/>
          <ac:picMkLst>
            <pc:docMk/>
            <pc:sldMk cId="3449937839" sldId="453"/>
            <ac:picMk id="58" creationId="{1EF1C8CB-443E-8541-51DF-700B5693FE4C}"/>
          </ac:picMkLst>
        </pc:picChg>
        <pc:picChg chg="add del">
          <ac:chgData name="Christyan Mendonca" userId="428720369d53681e" providerId="LiveId" clId="{7489A445-A566-4A8A-A284-259DDBEC5947}" dt="2024-07-13T02:48:55.942" v="1274" actId="21"/>
          <ac:picMkLst>
            <pc:docMk/>
            <pc:sldMk cId="3449937839" sldId="453"/>
            <ac:picMk id="434" creationId="{1941FF47-7DA2-4C67-816C-C48E522C030C}"/>
          </ac:picMkLst>
        </pc:picChg>
        <pc:picChg chg="add mod">
          <ac:chgData name="Christyan Mendonca" userId="428720369d53681e" providerId="LiveId" clId="{7489A445-A566-4A8A-A284-259DDBEC5947}" dt="2024-07-13T02:47:30.265" v="1211" actId="571"/>
          <ac:picMkLst>
            <pc:docMk/>
            <pc:sldMk cId="3449937839" sldId="453"/>
            <ac:picMk id="449" creationId="{881CEE94-5CE7-3CBA-FAD0-1F2D0FA47A66}"/>
          </ac:picMkLst>
        </pc:picChg>
        <pc:picChg chg="add mod">
          <ac:chgData name="Christyan Mendonca" userId="428720369d53681e" providerId="LiveId" clId="{7489A445-A566-4A8A-A284-259DDBEC5947}" dt="2024-07-13T02:47:37.048" v="1240" actId="571"/>
          <ac:picMkLst>
            <pc:docMk/>
            <pc:sldMk cId="3449937839" sldId="453"/>
            <ac:picMk id="450" creationId="{637B32F7-DE5C-138F-3215-F920FA23B97B}"/>
          </ac:picMkLst>
        </pc:picChg>
        <pc:picChg chg="add del">
          <ac:chgData name="Christyan Mendonca" userId="428720369d53681e" providerId="LiveId" clId="{7489A445-A566-4A8A-A284-259DDBEC5947}" dt="2024-07-13T02:56:07.915" v="1278" actId="21"/>
          <ac:picMkLst>
            <pc:docMk/>
            <pc:sldMk cId="3449937839" sldId="453"/>
            <ac:picMk id="451" creationId="{460C19B2-CE21-E38B-61E5-0F7A29235281}"/>
          </ac:picMkLst>
        </pc:picChg>
        <pc:picChg chg="add">
          <ac:chgData name="Christyan Mendonca" userId="428720369d53681e" providerId="LiveId" clId="{7489A445-A566-4A8A-A284-259DDBEC5947}" dt="2024-07-13T02:56:58.028" v="1285"/>
          <ac:picMkLst>
            <pc:docMk/>
            <pc:sldMk cId="3449937839" sldId="453"/>
            <ac:picMk id="452" creationId="{DB04D25A-19B9-25BA-F03D-79BE40B7D574}"/>
          </ac:picMkLst>
        </pc:picChg>
        <pc:picChg chg="add del mod">
          <ac:chgData name="Christyan Mendonca" userId="428720369d53681e" providerId="LiveId" clId="{7489A445-A566-4A8A-A284-259DDBEC5947}" dt="2024-07-13T02:58:26.047" v="1298" actId="21"/>
          <ac:picMkLst>
            <pc:docMk/>
            <pc:sldMk cId="3449937839" sldId="453"/>
            <ac:picMk id="453" creationId="{FA8CCE0E-E9EA-1DE3-2F61-B130384B2231}"/>
          </ac:picMkLst>
        </pc:picChg>
        <pc:picChg chg="add del mod">
          <ac:chgData name="Christyan Mendonca" userId="428720369d53681e" providerId="LiveId" clId="{7489A445-A566-4A8A-A284-259DDBEC5947}" dt="2024-07-13T02:58:26.047" v="1298" actId="21"/>
          <ac:picMkLst>
            <pc:docMk/>
            <pc:sldMk cId="3449937839" sldId="453"/>
            <ac:picMk id="455" creationId="{14DEB1B6-4083-BC49-F6E2-EFFCB40F93BB}"/>
          </ac:picMkLst>
        </pc:picChg>
        <pc:picChg chg="add mod">
          <ac:chgData name="Christyan Mendonca" userId="428720369d53681e" providerId="LiveId" clId="{7489A445-A566-4A8A-A284-259DDBEC5947}" dt="2024-07-13T02:58:32.001" v="1302" actId="1076"/>
          <ac:picMkLst>
            <pc:docMk/>
            <pc:sldMk cId="3449937839" sldId="453"/>
            <ac:picMk id="457" creationId="{FA8CCE0E-E9EA-1DE3-2F61-B130384B2231}"/>
          </ac:picMkLst>
        </pc:picChg>
        <pc:picChg chg="mod topLvl">
          <ac:chgData name="Christyan Mendonca" userId="428720369d53681e" providerId="LiveId" clId="{7489A445-A566-4A8A-A284-259DDBEC5947}" dt="2024-07-13T02:59:58.809" v="1317" actId="1076"/>
          <ac:picMkLst>
            <pc:docMk/>
            <pc:sldMk cId="3449937839" sldId="453"/>
            <ac:picMk id="458" creationId="{69AD9AB7-B28C-B26E-4AF4-2050DD708FB7}"/>
          </ac:picMkLst>
        </pc:picChg>
        <pc:picChg chg="add mod">
          <ac:chgData name="Christyan Mendonca" userId="428720369d53681e" providerId="LiveId" clId="{7489A445-A566-4A8A-A284-259DDBEC5947}" dt="2024-07-13T02:58:54.019" v="1306" actId="14100"/>
          <ac:picMkLst>
            <pc:docMk/>
            <pc:sldMk cId="3449937839" sldId="453"/>
            <ac:picMk id="459" creationId="{14DEB1B6-4083-BC49-F6E2-EFFCB40F93BB}"/>
          </ac:picMkLst>
        </pc:picChg>
        <pc:picChg chg="mod topLvl">
          <ac:chgData name="Christyan Mendonca" userId="428720369d53681e" providerId="LiveId" clId="{7489A445-A566-4A8A-A284-259DDBEC5947}" dt="2024-07-13T02:36:07.964" v="968" actId="1076"/>
          <ac:picMkLst>
            <pc:docMk/>
            <pc:sldMk cId="3449937839" sldId="453"/>
            <ac:picMk id="464" creationId="{76AC07E5-CB22-A6FB-D45A-EBC2628A9583}"/>
          </ac:picMkLst>
        </pc:picChg>
        <pc:picChg chg="mod topLvl">
          <ac:chgData name="Christyan Mendonca" userId="428720369d53681e" providerId="LiveId" clId="{7489A445-A566-4A8A-A284-259DDBEC5947}" dt="2024-07-13T02:36:07.964" v="968" actId="1076"/>
          <ac:picMkLst>
            <pc:docMk/>
            <pc:sldMk cId="3449937839" sldId="453"/>
            <ac:picMk id="465" creationId="{A4B0A666-CAE4-078C-318E-0A0E083DE447}"/>
          </ac:picMkLst>
        </pc:picChg>
        <pc:picChg chg="del mod">
          <ac:chgData name="Christyan Mendonca" userId="428720369d53681e" providerId="LiveId" clId="{7489A445-A566-4A8A-A284-259DDBEC5947}" dt="2024-07-13T02:14:01.438" v="584" actId="21"/>
          <ac:picMkLst>
            <pc:docMk/>
            <pc:sldMk cId="3449937839" sldId="453"/>
            <ac:picMk id="471" creationId="{C2D66EC2-0FB2-4389-2D05-92A93CFB8C64}"/>
          </ac:picMkLst>
        </pc:picChg>
        <pc:picChg chg="mod topLvl">
          <ac:chgData name="Christyan Mendonca" userId="428720369d53681e" providerId="LiveId" clId="{7489A445-A566-4A8A-A284-259DDBEC5947}" dt="2024-07-13T02:36:07.964" v="968" actId="1076"/>
          <ac:picMkLst>
            <pc:docMk/>
            <pc:sldMk cId="3449937839" sldId="453"/>
            <ac:picMk id="472" creationId="{818AB715-39E5-E7A7-D6DA-30F497196603}"/>
          </ac:picMkLst>
        </pc:picChg>
        <pc:picChg chg="add del mod topLvl">
          <ac:chgData name="Christyan Mendonca" userId="428720369d53681e" providerId="LiveId" clId="{7489A445-A566-4A8A-A284-259DDBEC5947}" dt="2024-07-13T02:36:07.964" v="968" actId="1076"/>
          <ac:picMkLst>
            <pc:docMk/>
            <pc:sldMk cId="3449937839" sldId="453"/>
            <ac:picMk id="478" creationId="{369E9CF0-553A-8A49-45C1-C0E2D99B3620}"/>
          </ac:picMkLst>
        </pc:picChg>
        <pc:picChg chg="mod">
          <ac:chgData name="Christyan Mendonca" userId="428720369d53681e" providerId="LiveId" clId="{7489A445-A566-4A8A-A284-259DDBEC5947}" dt="2024-07-13T02:39:09.831" v="1123" actId="1076"/>
          <ac:picMkLst>
            <pc:docMk/>
            <pc:sldMk cId="3449937839" sldId="453"/>
            <ac:picMk id="483" creationId="{C56FACD5-0991-9428-BF63-CC97188E2276}"/>
          </ac:picMkLst>
        </pc:picChg>
        <pc:picChg chg="mod">
          <ac:chgData name="Christyan Mendonca" userId="428720369d53681e" providerId="LiveId" clId="{7489A445-A566-4A8A-A284-259DDBEC5947}" dt="2024-07-13T02:39:09.831" v="1123" actId="1076"/>
          <ac:picMkLst>
            <pc:docMk/>
            <pc:sldMk cId="3449937839" sldId="453"/>
            <ac:picMk id="485" creationId="{98443F16-5438-EDBB-16EA-BFB038B5AD5F}"/>
          </ac:picMkLst>
        </pc:picChg>
        <pc:picChg chg="mod">
          <ac:chgData name="Christyan Mendonca" userId="428720369d53681e" providerId="LiveId" clId="{7489A445-A566-4A8A-A284-259DDBEC5947}" dt="2024-07-13T02:39:09.831" v="1123" actId="1076"/>
          <ac:picMkLst>
            <pc:docMk/>
            <pc:sldMk cId="3449937839" sldId="453"/>
            <ac:picMk id="488" creationId="{34292ADB-8710-1202-FE8C-16A8193E9CB1}"/>
          </ac:picMkLst>
        </pc:picChg>
        <pc:picChg chg="mod">
          <ac:chgData name="Christyan Mendonca" userId="428720369d53681e" providerId="LiveId" clId="{7489A445-A566-4A8A-A284-259DDBEC5947}" dt="2024-07-13T02:39:09.831" v="1123" actId="1076"/>
          <ac:picMkLst>
            <pc:docMk/>
            <pc:sldMk cId="3449937839" sldId="453"/>
            <ac:picMk id="489" creationId="{1AD49E9E-D4EB-2050-F15F-4050CFA5D6F4}"/>
          </ac:picMkLst>
        </pc:picChg>
        <pc:picChg chg="mod">
          <ac:chgData name="Christyan Mendonca" userId="428720369d53681e" providerId="LiveId" clId="{7489A445-A566-4A8A-A284-259DDBEC5947}" dt="2024-07-13T02:39:09.831" v="1123" actId="1076"/>
          <ac:picMkLst>
            <pc:docMk/>
            <pc:sldMk cId="3449937839" sldId="453"/>
            <ac:picMk id="490" creationId="{D5F29F86-ACE2-94D1-6727-F49D2F6CE7D6}"/>
          </ac:picMkLst>
        </pc:picChg>
        <pc:picChg chg="mod">
          <ac:chgData name="Christyan Mendonca" userId="428720369d53681e" providerId="LiveId" clId="{7489A445-A566-4A8A-A284-259DDBEC5947}" dt="2024-07-13T02:39:09.831" v="1123" actId="1076"/>
          <ac:picMkLst>
            <pc:docMk/>
            <pc:sldMk cId="3449937839" sldId="453"/>
            <ac:picMk id="494" creationId="{078896D8-06DA-DE07-4F5C-40DD8B954B47}"/>
          </ac:picMkLst>
        </pc:picChg>
        <pc:picChg chg="add mod">
          <ac:chgData name="Christyan Mendonca" userId="428720369d53681e" providerId="LiveId" clId="{7489A445-A566-4A8A-A284-259DDBEC5947}" dt="2024-07-13T02:59:38.393" v="1313" actId="1076"/>
          <ac:picMkLst>
            <pc:docMk/>
            <pc:sldMk cId="3449937839" sldId="453"/>
            <ac:picMk id="1028" creationId="{3168A644-4D77-553B-E5BB-4A7F74BFC3A5}"/>
          </ac:picMkLst>
        </pc:picChg>
        <pc:picChg chg="add mod">
          <ac:chgData name="Christyan Mendonca" userId="428720369d53681e" providerId="LiveId" clId="{7489A445-A566-4A8A-A284-259DDBEC5947}" dt="2024-07-13T02:59:07.001" v="1312" actId="1076"/>
          <ac:picMkLst>
            <pc:docMk/>
            <pc:sldMk cId="3449937839" sldId="453"/>
            <ac:picMk id="1036" creationId="{40EE83B5-0D70-C4B2-398E-DC3B17DDB725}"/>
          </ac:picMkLst>
        </pc:picChg>
        <pc:picChg chg="mod topLvl">
          <ac:chgData name="Christyan Mendonca" userId="428720369d53681e" providerId="LiveId" clId="{7489A445-A566-4A8A-A284-259DDBEC5947}" dt="2024-07-13T02:36:07.964" v="968" actId="1076"/>
          <ac:picMkLst>
            <pc:docMk/>
            <pc:sldMk cId="3449937839" sldId="453"/>
            <ac:picMk id="1043" creationId="{904B77ED-4040-8949-A14D-1A1A6B5F84AD}"/>
          </ac:picMkLst>
        </pc:picChg>
        <pc:picChg chg="del mod">
          <ac:chgData name="Christyan Mendonca" userId="428720369d53681e" providerId="LiveId" clId="{7489A445-A566-4A8A-A284-259DDBEC5947}" dt="2024-07-13T02:14:04.897" v="585" actId="21"/>
          <ac:picMkLst>
            <pc:docMk/>
            <pc:sldMk cId="3449937839" sldId="453"/>
            <ac:picMk id="1056" creationId="{E0AC0F17-3428-8078-1119-C9299A210E9B}"/>
          </ac:picMkLst>
        </pc:picChg>
        <pc:picChg chg="del mod">
          <ac:chgData name="Christyan Mendonca" userId="428720369d53681e" providerId="LiveId" clId="{7489A445-A566-4A8A-A284-259DDBEC5947}" dt="2024-07-13T02:13:27.466" v="578" actId="21"/>
          <ac:picMkLst>
            <pc:docMk/>
            <pc:sldMk cId="3449937839" sldId="453"/>
            <ac:picMk id="1057" creationId="{C821C517-EA43-C090-D290-0BD0FB2C6913}"/>
          </ac:picMkLst>
        </pc:picChg>
        <pc:picChg chg="del mod">
          <ac:chgData name="Christyan Mendonca" userId="428720369d53681e" providerId="LiveId" clId="{7489A445-A566-4A8A-A284-259DDBEC5947}" dt="2024-07-13T02:35:35.343" v="956" actId="478"/>
          <ac:picMkLst>
            <pc:docMk/>
            <pc:sldMk cId="3449937839" sldId="453"/>
            <ac:picMk id="1065" creationId="{404ACBA2-848C-7CE3-8478-E72C563C8CE2}"/>
          </ac:picMkLst>
        </pc:picChg>
        <pc:picChg chg="del mod topLvl">
          <ac:chgData name="Christyan Mendonca" userId="428720369d53681e" providerId="LiveId" clId="{7489A445-A566-4A8A-A284-259DDBEC5947}" dt="2024-07-13T02:13:51.969" v="582" actId="21"/>
          <ac:picMkLst>
            <pc:docMk/>
            <pc:sldMk cId="3449937839" sldId="453"/>
            <ac:picMk id="1066" creationId="{1B7459F3-2D8C-C38E-17E7-B9CCA63B7847}"/>
          </ac:picMkLst>
        </pc:picChg>
        <pc:picChg chg="mod">
          <ac:chgData name="Christyan Mendonca" userId="428720369d53681e" providerId="LiveId" clId="{7489A445-A566-4A8A-A284-259DDBEC5947}" dt="2024-07-13T02:14:37.924" v="589" actId="1076"/>
          <ac:picMkLst>
            <pc:docMk/>
            <pc:sldMk cId="3449937839" sldId="453"/>
            <ac:picMk id="2109" creationId="{5112BB82-6926-7997-006D-FF9A8FBD1AF7}"/>
          </ac:picMkLst>
        </pc:picChg>
        <pc:cxnChg chg="add del">
          <ac:chgData name="Christyan Mendonca" userId="428720369d53681e" providerId="LiveId" clId="{7489A445-A566-4A8A-A284-259DDBEC5947}" dt="2024-07-13T02:48:55.942" v="1274" actId="21"/>
          <ac:cxnSpMkLst>
            <pc:docMk/>
            <pc:sldMk cId="3449937839" sldId="453"/>
            <ac:cxnSpMk id="2" creationId="{D7D329EB-8FC4-2F5B-A40A-A1D440C17B06}"/>
          </ac:cxnSpMkLst>
        </pc:cxnChg>
        <pc:cxnChg chg="add del">
          <ac:chgData name="Christyan Mendonca" userId="428720369d53681e" providerId="LiveId" clId="{7489A445-A566-4A8A-A284-259DDBEC5947}" dt="2024-07-13T02:48:55.942" v="1274" actId="21"/>
          <ac:cxnSpMkLst>
            <pc:docMk/>
            <pc:sldMk cId="3449937839" sldId="453"/>
            <ac:cxnSpMk id="3" creationId="{AA5CE1C8-9D6F-6D06-F137-CFE82218038E}"/>
          </ac:cxnSpMkLst>
        </pc:cxnChg>
        <pc:cxnChg chg="add del">
          <ac:chgData name="Christyan Mendonca" userId="428720369d53681e" providerId="LiveId" clId="{7489A445-A566-4A8A-A284-259DDBEC5947}" dt="2024-07-13T04:33:53.478" v="1352" actId="21"/>
          <ac:cxnSpMkLst>
            <pc:docMk/>
            <pc:sldMk cId="3449937839" sldId="453"/>
            <ac:cxnSpMk id="444" creationId="{CBB22C32-583D-495A-9613-ADE614BF4ED5}"/>
          </ac:cxnSpMkLst>
        </pc:cxnChg>
      </pc:sldChg>
      <pc:sldChg chg="add mod modShow">
        <pc:chgData name="Christyan Mendonca" userId="428720369d53681e" providerId="LiveId" clId="{7489A445-A566-4A8A-A284-259DDBEC5947}" dt="2024-07-13T20:14:24.821" v="1404" actId="729"/>
        <pc:sldMkLst>
          <pc:docMk/>
          <pc:sldMk cId="0" sldId="454"/>
        </pc:sldMkLst>
      </pc:sldChg>
      <pc:sldChg chg="addSp delSp mod modShow">
        <pc:chgData name="Christyan Mendonca" userId="428720369d53681e" providerId="LiveId" clId="{7489A445-A566-4A8A-A284-259DDBEC5947}" dt="2024-07-14T01:04:54.490" v="1407" actId="729"/>
        <pc:sldMkLst>
          <pc:docMk/>
          <pc:sldMk cId="711845200" sldId="456"/>
        </pc:sldMkLst>
        <pc:spChg chg="add del">
          <ac:chgData name="Christyan Mendonca" userId="428720369d53681e" providerId="LiveId" clId="{7489A445-A566-4A8A-A284-259DDBEC5947}" dt="2024-07-13T02:46:52.702" v="1204" actId="21"/>
          <ac:spMkLst>
            <pc:docMk/>
            <pc:sldMk cId="711845200" sldId="456"/>
            <ac:spMk id="452" creationId="{4209ADE0-4010-8952-7570-AFEF2E6667DD}"/>
          </ac:spMkLst>
        </pc:spChg>
        <pc:picChg chg="add del">
          <ac:chgData name="Christyan Mendonca" userId="428720369d53681e" providerId="LiveId" clId="{7489A445-A566-4A8A-A284-259DDBEC5947}" dt="2024-07-13T02:46:52.702" v="1204" actId="21"/>
          <ac:picMkLst>
            <pc:docMk/>
            <pc:sldMk cId="711845200" sldId="456"/>
            <ac:picMk id="448" creationId="{53089195-0DAD-BDB5-B864-729995B52A52}"/>
          </ac:picMkLst>
        </pc:picChg>
      </pc:sldChg>
      <pc:sldChg chg="addSp delSp mod addAnim delAnim modShow">
        <pc:chgData name="Christyan Mendonca" userId="428720369d53681e" providerId="LiveId" clId="{7489A445-A566-4A8A-A284-259DDBEC5947}" dt="2024-07-13T16:37:30.058" v="1381" actId="729"/>
        <pc:sldMkLst>
          <pc:docMk/>
          <pc:sldMk cId="1048980260" sldId="459"/>
        </pc:sldMkLst>
        <pc:spChg chg="add del">
          <ac:chgData name="Christyan Mendonca" userId="428720369d53681e" providerId="LiveId" clId="{7489A445-A566-4A8A-A284-259DDBEC5947}" dt="2024-07-13T03:05:22.862" v="1325" actId="21"/>
          <ac:spMkLst>
            <pc:docMk/>
            <pc:sldMk cId="1048980260" sldId="459"/>
            <ac:spMk id="23" creationId="{3563A833-D2DC-7782-D34A-BECB3D9DEF9D}"/>
          </ac:spMkLst>
        </pc:spChg>
        <pc:spChg chg="add del">
          <ac:chgData name="Christyan Mendonca" userId="428720369d53681e" providerId="LiveId" clId="{7489A445-A566-4A8A-A284-259DDBEC5947}" dt="2024-07-13T03:05:22.862" v="1325" actId="21"/>
          <ac:spMkLst>
            <pc:docMk/>
            <pc:sldMk cId="1048980260" sldId="459"/>
            <ac:spMk id="28" creationId="{B690FEAF-002C-CCA0-96E6-BAD1627A7804}"/>
          </ac:spMkLst>
        </pc:spChg>
        <pc:spChg chg="add del">
          <ac:chgData name="Christyan Mendonca" userId="428720369d53681e" providerId="LiveId" clId="{7489A445-A566-4A8A-A284-259DDBEC5947}" dt="2024-07-13T03:00:52.868" v="1321" actId="21"/>
          <ac:spMkLst>
            <pc:docMk/>
            <pc:sldMk cId="1048980260" sldId="459"/>
            <ac:spMk id="29" creationId="{453CEAF2-2A4F-8F0D-28F5-DC1A30C346E0}"/>
          </ac:spMkLst>
        </pc:spChg>
        <pc:spChg chg="add del">
          <ac:chgData name="Christyan Mendonca" userId="428720369d53681e" providerId="LiveId" clId="{7489A445-A566-4A8A-A284-259DDBEC5947}" dt="2024-07-13T03:05:22.862" v="1325" actId="21"/>
          <ac:spMkLst>
            <pc:docMk/>
            <pc:sldMk cId="1048980260" sldId="459"/>
            <ac:spMk id="34" creationId="{2CEE18D2-DAB5-D87B-AAEE-32E21A50CA72}"/>
          </ac:spMkLst>
        </pc:spChg>
        <pc:spChg chg="add del">
          <ac:chgData name="Christyan Mendonca" userId="428720369d53681e" providerId="LiveId" clId="{7489A445-A566-4A8A-A284-259DDBEC5947}" dt="2024-07-13T03:05:22.862" v="1325" actId="21"/>
          <ac:spMkLst>
            <pc:docMk/>
            <pc:sldMk cId="1048980260" sldId="459"/>
            <ac:spMk id="49" creationId="{0BCD4CF4-4205-121B-6F98-8E49F912A6F7}"/>
          </ac:spMkLst>
        </pc:spChg>
        <pc:spChg chg="add del">
          <ac:chgData name="Christyan Mendonca" userId="428720369d53681e" providerId="LiveId" clId="{7489A445-A566-4A8A-A284-259DDBEC5947}" dt="2024-07-13T03:05:22.862" v="1325" actId="21"/>
          <ac:spMkLst>
            <pc:docMk/>
            <pc:sldMk cId="1048980260" sldId="459"/>
            <ac:spMk id="51" creationId="{9942F0FB-9AB8-D12D-AFE5-7A5A4424B72B}"/>
          </ac:spMkLst>
        </pc:spChg>
        <pc:spChg chg="add del">
          <ac:chgData name="Christyan Mendonca" userId="428720369d53681e" providerId="LiveId" clId="{7489A445-A566-4A8A-A284-259DDBEC5947}" dt="2024-07-13T03:05:22.862" v="1325" actId="21"/>
          <ac:spMkLst>
            <pc:docMk/>
            <pc:sldMk cId="1048980260" sldId="459"/>
            <ac:spMk id="53" creationId="{9BF0DCBD-8415-E9A8-F33C-0C70FC9D8367}"/>
          </ac:spMkLst>
        </pc:spChg>
        <pc:grpChg chg="add del">
          <ac:chgData name="Christyan Mendonca" userId="428720369d53681e" providerId="LiveId" clId="{7489A445-A566-4A8A-A284-259DDBEC5947}" dt="2024-07-13T03:00:52.868" v="1321" actId="21"/>
          <ac:grpSpMkLst>
            <pc:docMk/>
            <pc:sldMk cId="1048980260" sldId="459"/>
            <ac:grpSpMk id="26" creationId="{BE731B1E-6DFE-7CDB-4E5A-F7D38056F711}"/>
          </ac:grpSpMkLst>
        </pc:grpChg>
        <pc:grpChg chg="add del">
          <ac:chgData name="Christyan Mendonca" userId="428720369d53681e" providerId="LiveId" clId="{7489A445-A566-4A8A-A284-259DDBEC5947}" dt="2024-07-13T03:05:22.862" v="1325" actId="21"/>
          <ac:grpSpMkLst>
            <pc:docMk/>
            <pc:sldMk cId="1048980260" sldId="459"/>
            <ac:grpSpMk id="27" creationId="{E96AFBB4-7EE5-40A1-5C3C-89F2729BF775}"/>
          </ac:grpSpMkLst>
        </pc:grpChg>
        <pc:grpChg chg="add del">
          <ac:chgData name="Christyan Mendonca" userId="428720369d53681e" providerId="LiveId" clId="{7489A445-A566-4A8A-A284-259DDBEC5947}" dt="2024-07-13T03:00:52.868" v="1321" actId="21"/>
          <ac:grpSpMkLst>
            <pc:docMk/>
            <pc:sldMk cId="1048980260" sldId="459"/>
            <ac:grpSpMk id="35" creationId="{568176FF-0CF8-700E-1197-6DA31221CC06}"/>
          </ac:grpSpMkLst>
        </pc:grpChg>
        <pc:grpChg chg="add del">
          <ac:chgData name="Christyan Mendonca" userId="428720369d53681e" providerId="LiveId" clId="{7489A445-A566-4A8A-A284-259DDBEC5947}" dt="2024-07-13T03:00:52.868" v="1321" actId="21"/>
          <ac:grpSpMkLst>
            <pc:docMk/>
            <pc:sldMk cId="1048980260" sldId="459"/>
            <ac:grpSpMk id="38" creationId="{25706514-C617-DCE1-67F1-9C378F0A9EB1}"/>
          </ac:grpSpMkLst>
        </pc:grpChg>
      </pc:sldChg>
      <pc:sldChg chg="mod modShow">
        <pc:chgData name="Christyan Mendonca" userId="428720369d53681e" providerId="LiveId" clId="{7489A445-A566-4A8A-A284-259DDBEC5947}" dt="2024-07-14T01:04:59.529" v="1408" actId="729"/>
        <pc:sldMkLst>
          <pc:docMk/>
          <pc:sldMk cId="2724987183" sldId="462"/>
        </pc:sldMkLst>
      </pc:sldChg>
      <pc:sldChg chg="mod modShow">
        <pc:chgData name="Christyan Mendonca" userId="428720369d53681e" providerId="LiveId" clId="{7489A445-A566-4A8A-A284-259DDBEC5947}" dt="2024-07-14T03:25:19.801" v="1413" actId="729"/>
        <pc:sldMkLst>
          <pc:docMk/>
          <pc:sldMk cId="1216364829" sldId="745"/>
        </pc:sldMkLst>
      </pc:sldChg>
      <pc:sldChg chg="mod modShow">
        <pc:chgData name="Christyan Mendonca" userId="428720369d53681e" providerId="LiveId" clId="{7489A445-A566-4A8A-A284-259DDBEC5947}" dt="2024-07-14T03:25:28.264" v="1414" actId="729"/>
        <pc:sldMkLst>
          <pc:docMk/>
          <pc:sldMk cId="2643148760" sldId="2147472309"/>
        </pc:sldMkLst>
      </pc:sldChg>
      <pc:sldChg chg="mod modShow">
        <pc:chgData name="Christyan Mendonca" userId="428720369d53681e" providerId="LiveId" clId="{7489A445-A566-4A8A-A284-259DDBEC5947}" dt="2024-07-13T20:14:18.580" v="1403" actId="729"/>
        <pc:sldMkLst>
          <pc:docMk/>
          <pc:sldMk cId="1669230965" sldId="2147472314"/>
        </pc:sldMkLst>
      </pc:sldChg>
      <pc:sldChg chg="addSp delSp modSp add mod addAnim delAnim modAnim modShow">
        <pc:chgData name="Christyan Mendonca" userId="428720369d53681e" providerId="LiveId" clId="{7489A445-A566-4A8A-A284-259DDBEC5947}" dt="2024-07-14T03:50:12.127" v="1426" actId="21"/>
        <pc:sldMkLst>
          <pc:docMk/>
          <pc:sldMk cId="0" sldId="2147472319"/>
        </pc:sldMkLst>
        <pc:spChg chg="mod topLvl">
          <ac:chgData name="Christyan Mendonca" userId="428720369d53681e" providerId="LiveId" clId="{7489A445-A566-4A8A-A284-259DDBEC5947}" dt="2024-07-14T03:50:09.429" v="1424" actId="165"/>
          <ac:spMkLst>
            <pc:docMk/>
            <pc:sldMk cId="0" sldId="2147472319"/>
            <ac:spMk id="1251" creationId="{00000000-0000-0000-0000-000000000000}"/>
          </ac:spMkLst>
        </pc:spChg>
        <pc:spChg chg="mod topLvl">
          <ac:chgData name="Christyan Mendonca" userId="428720369d53681e" providerId="LiveId" clId="{7489A445-A566-4A8A-A284-259DDBEC5947}" dt="2024-07-14T03:50:09.429" v="1424" actId="165"/>
          <ac:spMkLst>
            <pc:docMk/>
            <pc:sldMk cId="0" sldId="2147472319"/>
            <ac:spMk id="1253" creationId="{00000000-0000-0000-0000-000000000000}"/>
          </ac:spMkLst>
        </pc:spChg>
        <pc:spChg chg="add del mod topLvl">
          <ac:chgData name="Christyan Mendonca" userId="428720369d53681e" providerId="LiveId" clId="{7489A445-A566-4A8A-A284-259DDBEC5947}" dt="2024-07-14T03:50:12.127" v="1426" actId="21"/>
          <ac:spMkLst>
            <pc:docMk/>
            <pc:sldMk cId="0" sldId="2147472319"/>
            <ac:spMk id="1257" creationId="{00000000-0000-0000-0000-000000000000}"/>
          </ac:spMkLst>
        </pc:spChg>
        <pc:spChg chg="add del mod topLvl">
          <ac:chgData name="Christyan Mendonca" userId="428720369d53681e" providerId="LiveId" clId="{7489A445-A566-4A8A-A284-259DDBEC5947}" dt="2024-07-14T03:50:12.127" v="1426" actId="21"/>
          <ac:spMkLst>
            <pc:docMk/>
            <pc:sldMk cId="0" sldId="2147472319"/>
            <ac:spMk id="1261" creationId="{00000000-0000-0000-0000-000000000000}"/>
          </ac:spMkLst>
        </pc:spChg>
        <pc:spChg chg="mod">
          <ac:chgData name="Christyan Mendonca" userId="428720369d53681e" providerId="LiveId" clId="{7489A445-A566-4A8A-A284-259DDBEC5947}" dt="2024-07-14T03:50:09.429" v="1424" actId="165"/>
          <ac:spMkLst>
            <pc:docMk/>
            <pc:sldMk cId="0" sldId="2147472319"/>
            <ac:spMk id="1263" creationId="{00000000-0000-0000-0000-000000000000}"/>
          </ac:spMkLst>
        </pc:spChg>
        <pc:spChg chg="add del mod">
          <ac:chgData name="Christyan Mendonca" userId="428720369d53681e" providerId="LiveId" clId="{7489A445-A566-4A8A-A284-259DDBEC5947}" dt="2024-07-14T03:50:09.429" v="1424" actId="165"/>
          <ac:spMkLst>
            <pc:docMk/>
            <pc:sldMk cId="0" sldId="2147472319"/>
            <ac:spMk id="1264" creationId="{00000000-0000-0000-0000-000000000000}"/>
          </ac:spMkLst>
        </pc:spChg>
        <pc:spChg chg="add del mod topLvl">
          <ac:chgData name="Christyan Mendonca" userId="428720369d53681e" providerId="LiveId" clId="{7489A445-A566-4A8A-A284-259DDBEC5947}" dt="2024-07-14T03:50:12.127" v="1426" actId="21"/>
          <ac:spMkLst>
            <pc:docMk/>
            <pc:sldMk cId="0" sldId="2147472319"/>
            <ac:spMk id="1284" creationId="{00000000-0000-0000-0000-000000000000}"/>
          </ac:spMkLst>
        </pc:spChg>
        <pc:spChg chg="add del mod topLvl">
          <ac:chgData name="Christyan Mendonca" userId="428720369d53681e" providerId="LiveId" clId="{7489A445-A566-4A8A-A284-259DDBEC5947}" dt="2024-07-14T03:50:12.127" v="1426" actId="21"/>
          <ac:spMkLst>
            <pc:docMk/>
            <pc:sldMk cId="0" sldId="2147472319"/>
            <ac:spMk id="1285" creationId="{00000000-0000-0000-0000-000000000000}"/>
          </ac:spMkLst>
        </pc:spChg>
        <pc:grpChg chg="del mod topLvl">
          <ac:chgData name="Christyan Mendonca" userId="428720369d53681e" providerId="LiveId" clId="{7489A445-A566-4A8A-A284-259DDBEC5947}" dt="2024-07-14T03:50:09.429" v="1424" actId="165"/>
          <ac:grpSpMkLst>
            <pc:docMk/>
            <pc:sldMk cId="0" sldId="2147472319"/>
            <ac:grpSpMk id="1250" creationId="{00000000-0000-0000-0000-000000000000}"/>
          </ac:grpSpMkLst>
        </pc:grpChg>
        <pc:grpChg chg="add del mod topLvl">
          <ac:chgData name="Christyan Mendonca" userId="428720369d53681e" providerId="LiveId" clId="{7489A445-A566-4A8A-A284-259DDBEC5947}" dt="2024-07-14T03:50:12.127" v="1426" actId="21"/>
          <ac:grpSpMkLst>
            <pc:docMk/>
            <pc:sldMk cId="0" sldId="2147472319"/>
            <ac:grpSpMk id="1258" creationId="{00000000-0000-0000-0000-000000000000}"/>
          </ac:grpSpMkLst>
        </pc:grpChg>
        <pc:grpChg chg="add del mod">
          <ac:chgData name="Christyan Mendonca" userId="428720369d53681e" providerId="LiveId" clId="{7489A445-A566-4A8A-A284-259DDBEC5947}" dt="2024-07-14T03:50:00.910" v="1423" actId="165"/>
          <ac:grpSpMkLst>
            <pc:docMk/>
            <pc:sldMk cId="0" sldId="2147472319"/>
            <ac:grpSpMk id="1291" creationId="{00000000-0000-0000-0000-000000000000}"/>
          </ac:grpSpMkLst>
        </pc:grpChg>
        <pc:picChg chg="add del">
          <ac:chgData name="Christyan Mendonca" userId="428720369d53681e" providerId="LiveId" clId="{7489A445-A566-4A8A-A284-259DDBEC5947}" dt="2024-07-13T01:57:52.943" v="545" actId="21"/>
          <ac:picMkLst>
            <pc:docMk/>
            <pc:sldMk cId="0" sldId="2147472319"/>
            <ac:picMk id="15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3T01:57:52.943" v="545" actId="21"/>
          <ac:picMkLst>
            <pc:docMk/>
            <pc:sldMk cId="0" sldId="2147472319"/>
            <ac:picMk id="21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3T01:57:52.943" v="545" actId="21"/>
          <ac:picMkLst>
            <pc:docMk/>
            <pc:sldMk cId="0" sldId="2147472319"/>
            <ac:picMk id="29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3T01:57:52.943" v="545" actId="21"/>
          <ac:picMkLst>
            <pc:docMk/>
            <pc:sldMk cId="0" sldId="2147472319"/>
            <ac:picMk id="30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3T01:57:52.943" v="545" actId="21"/>
          <ac:picMkLst>
            <pc:docMk/>
            <pc:sldMk cId="0" sldId="2147472319"/>
            <ac:picMk id="56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3T01:57:52.943" v="545" actId="21"/>
          <ac:picMkLst>
            <pc:docMk/>
            <pc:sldMk cId="0" sldId="2147472319"/>
            <ac:picMk id="57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3T01:57:52.943" v="545" actId="21"/>
          <ac:picMkLst>
            <pc:docMk/>
            <pc:sldMk cId="0" sldId="2147472319"/>
            <ac:picMk id="62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3T01:57:52.943" v="545" actId="21"/>
          <ac:picMkLst>
            <pc:docMk/>
            <pc:sldMk cId="0" sldId="2147472319"/>
            <ac:picMk id="1035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3T01:57:52.943" v="545" actId="21"/>
          <ac:picMkLst>
            <pc:docMk/>
            <pc:sldMk cId="0" sldId="2147472319"/>
            <ac:picMk id="1244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3T01:57:52.943" v="545" actId="21"/>
          <ac:picMkLst>
            <pc:docMk/>
            <pc:sldMk cId="0" sldId="2147472319"/>
            <ac:picMk id="1245" creationId="{00000000-0000-0000-0000-000000000000}"/>
          </ac:picMkLst>
        </pc:picChg>
        <pc:picChg chg="add del">
          <ac:chgData name="Christyan Mendonca" userId="428720369d53681e" providerId="LiveId" clId="{7489A445-A566-4A8A-A284-259DDBEC5947}" dt="2024-07-13T01:57:52.943" v="545" actId="21"/>
          <ac:picMkLst>
            <pc:docMk/>
            <pc:sldMk cId="0" sldId="2147472319"/>
            <ac:picMk id="1246" creationId="{00000000-0000-0000-0000-000000000000}"/>
          </ac:picMkLst>
        </pc:picChg>
        <pc:picChg chg="mod topLvl">
          <ac:chgData name="Christyan Mendonca" userId="428720369d53681e" providerId="LiveId" clId="{7489A445-A566-4A8A-A284-259DDBEC5947}" dt="2024-07-14T03:50:09.429" v="1424" actId="165"/>
          <ac:picMkLst>
            <pc:docMk/>
            <pc:sldMk cId="0" sldId="2147472319"/>
            <ac:picMk id="1252" creationId="{00000000-0000-0000-0000-000000000000}"/>
          </ac:picMkLst>
        </pc:picChg>
        <pc:picChg chg="mod topLvl">
          <ac:chgData name="Christyan Mendonca" userId="428720369d53681e" providerId="LiveId" clId="{7489A445-A566-4A8A-A284-259DDBEC5947}" dt="2024-07-14T03:50:09.429" v="1424" actId="165"/>
          <ac:picMkLst>
            <pc:docMk/>
            <pc:sldMk cId="0" sldId="2147472319"/>
            <ac:picMk id="1254" creationId="{00000000-0000-0000-0000-000000000000}"/>
          </ac:picMkLst>
        </pc:picChg>
        <pc:picChg chg="mod topLvl">
          <ac:chgData name="Christyan Mendonca" userId="428720369d53681e" providerId="LiveId" clId="{7489A445-A566-4A8A-A284-259DDBEC5947}" dt="2024-07-14T03:50:09.429" v="1424" actId="165"/>
          <ac:picMkLst>
            <pc:docMk/>
            <pc:sldMk cId="0" sldId="2147472319"/>
            <ac:picMk id="1255" creationId="{00000000-0000-0000-0000-000000000000}"/>
          </ac:picMkLst>
        </pc:picChg>
        <pc:picChg chg="mod topLvl">
          <ac:chgData name="Christyan Mendonca" userId="428720369d53681e" providerId="LiveId" clId="{7489A445-A566-4A8A-A284-259DDBEC5947}" dt="2024-07-14T03:50:09.429" v="1424" actId="165"/>
          <ac:picMkLst>
            <pc:docMk/>
            <pc:sldMk cId="0" sldId="2147472319"/>
            <ac:picMk id="1256" creationId="{00000000-0000-0000-0000-000000000000}"/>
          </ac:picMkLst>
        </pc:picChg>
        <pc:picChg chg="add del mod topLvl">
          <ac:chgData name="Christyan Mendonca" userId="428720369d53681e" providerId="LiveId" clId="{7489A445-A566-4A8A-A284-259DDBEC5947}" dt="2024-07-14T03:50:12.127" v="1426" actId="21"/>
          <ac:picMkLst>
            <pc:docMk/>
            <pc:sldMk cId="0" sldId="2147472319"/>
            <ac:picMk id="1259" creationId="{00000000-0000-0000-0000-000000000000}"/>
          </ac:picMkLst>
        </pc:picChg>
        <pc:picChg chg="mod topLvl">
          <ac:chgData name="Christyan Mendonca" userId="428720369d53681e" providerId="LiveId" clId="{7489A445-A566-4A8A-A284-259DDBEC5947}" dt="2024-07-14T03:50:09.429" v="1424" actId="165"/>
          <ac:picMkLst>
            <pc:docMk/>
            <pc:sldMk cId="0" sldId="2147472319"/>
            <ac:picMk id="1262" creationId="{00000000-0000-0000-0000-000000000000}"/>
          </ac:picMkLst>
        </pc:picChg>
        <pc:picChg chg="add del mod">
          <ac:chgData name="Christyan Mendonca" userId="428720369d53681e" providerId="LiveId" clId="{7489A445-A566-4A8A-A284-259DDBEC5947}" dt="2024-07-14T03:50:09.429" v="1424" actId="165"/>
          <ac:picMkLst>
            <pc:docMk/>
            <pc:sldMk cId="0" sldId="2147472319"/>
            <ac:picMk id="1265" creationId="{00000000-0000-0000-0000-000000000000}"/>
          </ac:picMkLst>
        </pc:picChg>
        <pc:picChg chg="add del mod topLvl">
          <ac:chgData name="Christyan Mendonca" userId="428720369d53681e" providerId="LiveId" clId="{7489A445-A566-4A8A-A284-259DDBEC5947}" dt="2024-07-14T03:50:12.127" v="1426" actId="21"/>
          <ac:picMkLst>
            <pc:docMk/>
            <pc:sldMk cId="0" sldId="2147472319"/>
            <ac:picMk id="7172" creationId="{00000000-0000-0000-0000-000000000000}"/>
          </ac:picMkLst>
        </pc:picChg>
      </pc:sldChg>
      <pc:sldChg chg="modSp mod modShow">
        <pc:chgData name="Christyan Mendonca" userId="428720369d53681e" providerId="LiveId" clId="{7489A445-A566-4A8A-A284-259DDBEC5947}" dt="2024-07-14T04:01:31.819" v="1429" actId="729"/>
        <pc:sldMkLst>
          <pc:docMk/>
          <pc:sldMk cId="561973276" sldId="2147472327"/>
        </pc:sldMkLst>
        <pc:picChg chg="mod">
          <ac:chgData name="Christyan Mendonca" userId="428720369d53681e" providerId="LiveId" clId="{7489A445-A566-4A8A-A284-259DDBEC5947}" dt="2024-07-14T04:01:22.155" v="1428" actId="1076"/>
          <ac:picMkLst>
            <pc:docMk/>
            <pc:sldMk cId="561973276" sldId="2147472327"/>
            <ac:picMk id="35" creationId="{12D6CE75-CBB0-A0BF-C805-AD0E67F9F140}"/>
          </ac:picMkLst>
        </pc:picChg>
      </pc:sldChg>
      <pc:sldChg chg="mod modShow">
        <pc:chgData name="Christyan Mendonca" userId="428720369d53681e" providerId="LiveId" clId="{7489A445-A566-4A8A-A284-259DDBEC5947}" dt="2024-07-14T04:00:15.412" v="1427" actId="729"/>
        <pc:sldMkLst>
          <pc:docMk/>
          <pc:sldMk cId="924427658" sldId="2147472328"/>
        </pc:sldMkLst>
      </pc:sldChg>
      <pc:sldChg chg="mod modShow">
        <pc:chgData name="Christyan Mendonca" userId="428720369d53681e" providerId="LiveId" clId="{7489A445-A566-4A8A-A284-259DDBEC5947}" dt="2024-07-14T03:24:45.126" v="1412" actId="729"/>
        <pc:sldMkLst>
          <pc:docMk/>
          <pc:sldMk cId="347938718" sldId="2147472331"/>
        </pc:sldMkLst>
      </pc:sldChg>
      <pc:sldChg chg="mod modShow">
        <pc:chgData name="Christyan Mendonca" userId="428720369d53681e" providerId="LiveId" clId="{7489A445-A566-4A8A-A284-259DDBEC5947}" dt="2024-07-13T20:13:55.969" v="1402" actId="729"/>
        <pc:sldMkLst>
          <pc:docMk/>
          <pc:sldMk cId="3657487926" sldId="2147472333"/>
        </pc:sldMkLst>
      </pc:sldChg>
      <pc:sldChg chg="new mod modShow">
        <pc:chgData name="Christyan Mendonca" userId="428720369d53681e" providerId="LiveId" clId="{7489A445-A566-4A8A-A284-259DDBEC5947}" dt="2024-07-13T20:16:09.594" v="1406" actId="729"/>
        <pc:sldMkLst>
          <pc:docMk/>
          <pc:sldMk cId="1344284668" sldId="2147472334"/>
        </pc:sldMkLst>
      </pc:sldChg>
      <pc:sldChg chg="addSp delSp modSp new del mod setBg">
        <pc:chgData name="Christyan Mendonca" userId="428720369d53681e" providerId="LiveId" clId="{7489A445-A566-4A8A-A284-259DDBEC5947}" dt="2024-07-13T00:45:32.195" v="537" actId="2696"/>
        <pc:sldMkLst>
          <pc:docMk/>
          <pc:sldMk cId="2890115360" sldId="2147472334"/>
        </pc:sldMkLst>
        <pc:spChg chg="add mod">
          <ac:chgData name="Christyan Mendonca" userId="428720369d53681e" providerId="LiveId" clId="{7489A445-A566-4A8A-A284-259DDBEC5947}" dt="2024-07-12T23:25:27.170" v="13"/>
          <ac:spMkLst>
            <pc:docMk/>
            <pc:sldMk cId="2890115360" sldId="2147472334"/>
            <ac:spMk id="3" creationId="{A7C96126-B42E-1D10-8A90-DC7A7AFACB03}"/>
          </ac:spMkLst>
        </pc:spChg>
        <pc:spChg chg="mod">
          <ac:chgData name="Christyan Mendonca" userId="428720369d53681e" providerId="LiveId" clId="{7489A445-A566-4A8A-A284-259DDBEC5947}" dt="2024-07-12T23:25:27.170" v="13"/>
          <ac:spMkLst>
            <pc:docMk/>
            <pc:sldMk cId="2890115360" sldId="2147472334"/>
            <ac:spMk id="7" creationId="{45A64D5F-284B-171A-B817-4A152BF1A439}"/>
          </ac:spMkLst>
        </pc:spChg>
        <pc:spChg chg="add mod">
          <ac:chgData name="Christyan Mendonca" userId="428720369d53681e" providerId="LiveId" clId="{7489A445-A566-4A8A-A284-259DDBEC5947}" dt="2024-07-12T23:25:27.170" v="13"/>
          <ac:spMkLst>
            <pc:docMk/>
            <pc:sldMk cId="2890115360" sldId="2147472334"/>
            <ac:spMk id="8" creationId="{0DCD2A0B-0C4F-46D2-67BC-170305611F3D}"/>
          </ac:spMkLst>
        </pc:spChg>
        <pc:spChg chg="add mod">
          <ac:chgData name="Christyan Mendonca" userId="428720369d53681e" providerId="LiveId" clId="{7489A445-A566-4A8A-A284-259DDBEC5947}" dt="2024-07-12T23:25:27.170" v="13"/>
          <ac:spMkLst>
            <pc:docMk/>
            <pc:sldMk cId="2890115360" sldId="2147472334"/>
            <ac:spMk id="9" creationId="{A46523BB-65B1-F284-8596-B497273DCFED}"/>
          </ac:spMkLst>
        </pc:spChg>
        <pc:spChg chg="add mod">
          <ac:chgData name="Christyan Mendonca" userId="428720369d53681e" providerId="LiveId" clId="{7489A445-A566-4A8A-A284-259DDBEC5947}" dt="2024-07-12T23:25:27.170" v="13"/>
          <ac:spMkLst>
            <pc:docMk/>
            <pc:sldMk cId="2890115360" sldId="2147472334"/>
            <ac:spMk id="11" creationId="{830005D3-851D-6AB7-1882-AC18C57E312B}"/>
          </ac:spMkLst>
        </pc:spChg>
        <pc:spChg chg="add del mod">
          <ac:chgData name="Christyan Mendonca" userId="428720369d53681e" providerId="LiveId" clId="{7489A445-A566-4A8A-A284-259DDBEC5947}" dt="2024-07-12T23:39:42.042" v="462" actId="1076"/>
          <ac:spMkLst>
            <pc:docMk/>
            <pc:sldMk cId="2890115360" sldId="2147472334"/>
            <ac:spMk id="13" creationId="{B06E2B5A-AF89-89BF-354C-C0EB6E56A8C9}"/>
          </ac:spMkLst>
        </pc:spChg>
        <pc:spChg chg="mod">
          <ac:chgData name="Christyan Mendonca" userId="428720369d53681e" providerId="LiveId" clId="{7489A445-A566-4A8A-A284-259DDBEC5947}" dt="2024-07-12T23:25:32.248" v="14"/>
          <ac:spMkLst>
            <pc:docMk/>
            <pc:sldMk cId="2890115360" sldId="2147472334"/>
            <ac:spMk id="17" creationId="{376333C2-AE35-4B36-98D0-CAC13D93A5FB}"/>
          </ac:spMkLst>
        </pc:spChg>
        <pc:spChg chg="add del mod">
          <ac:chgData name="Christyan Mendonca" userId="428720369d53681e" providerId="LiveId" clId="{7489A445-A566-4A8A-A284-259DDBEC5947}" dt="2024-07-12T23:39:20.646" v="459" actId="1076"/>
          <ac:spMkLst>
            <pc:docMk/>
            <pc:sldMk cId="2890115360" sldId="2147472334"/>
            <ac:spMk id="18" creationId="{30EA2199-D7A7-C441-83D9-1C5A4293ADBF}"/>
          </ac:spMkLst>
        </pc:spChg>
        <pc:spChg chg="add del mod">
          <ac:chgData name="Christyan Mendonca" userId="428720369d53681e" providerId="LiveId" clId="{7489A445-A566-4A8A-A284-259DDBEC5947}" dt="2024-07-12T23:39:20.646" v="459" actId="1076"/>
          <ac:spMkLst>
            <pc:docMk/>
            <pc:sldMk cId="2890115360" sldId="2147472334"/>
            <ac:spMk id="19" creationId="{1300AAEA-1132-99E1-A29F-28AF7207CF55}"/>
          </ac:spMkLst>
        </pc:spChg>
        <pc:spChg chg="add mod">
          <ac:chgData name="Christyan Mendonca" userId="428720369d53681e" providerId="LiveId" clId="{7489A445-A566-4A8A-A284-259DDBEC5947}" dt="2024-07-12T23:33:31.900" v="333" actId="2085"/>
          <ac:spMkLst>
            <pc:docMk/>
            <pc:sldMk cId="2890115360" sldId="2147472334"/>
            <ac:spMk id="21" creationId="{BEA04E67-32A1-6471-1B91-2AC793E81735}"/>
          </ac:spMkLst>
        </pc:spChg>
        <pc:spChg chg="add mod ord">
          <ac:chgData name="Christyan Mendonca" userId="428720369d53681e" providerId="LiveId" clId="{7489A445-A566-4A8A-A284-259DDBEC5947}" dt="2024-07-12T23:42:19.817" v="519" actId="1038"/>
          <ac:spMkLst>
            <pc:docMk/>
            <pc:sldMk cId="2890115360" sldId="2147472334"/>
            <ac:spMk id="26" creationId="{1F6D56F7-D359-5C9E-B75B-EF3EC2AB97FC}"/>
          </ac:spMkLst>
        </pc:spChg>
        <pc:spChg chg="add mod">
          <ac:chgData name="Christyan Mendonca" userId="428720369d53681e" providerId="LiveId" clId="{7489A445-A566-4A8A-A284-259DDBEC5947}" dt="2024-07-12T23:42:32.733" v="529" actId="1036"/>
          <ac:spMkLst>
            <pc:docMk/>
            <pc:sldMk cId="2890115360" sldId="2147472334"/>
            <ac:spMk id="27" creationId="{00AED690-26A5-91F5-91A4-8D5F2FEFD23E}"/>
          </ac:spMkLst>
        </pc:spChg>
        <pc:spChg chg="add mod">
          <ac:chgData name="Christyan Mendonca" userId="428720369d53681e" providerId="LiveId" clId="{7489A445-A566-4A8A-A284-259DDBEC5947}" dt="2024-07-12T23:33:31.900" v="333" actId="2085"/>
          <ac:spMkLst>
            <pc:docMk/>
            <pc:sldMk cId="2890115360" sldId="2147472334"/>
            <ac:spMk id="31" creationId="{914C7609-E175-1FE4-DBC4-0982315B6DB7}"/>
          </ac:spMkLst>
        </pc:spChg>
        <pc:spChg chg="add mod ord">
          <ac:chgData name="Christyan Mendonca" userId="428720369d53681e" providerId="LiveId" clId="{7489A445-A566-4A8A-A284-259DDBEC5947}" dt="2024-07-12T23:42:38.429" v="536" actId="1036"/>
          <ac:spMkLst>
            <pc:docMk/>
            <pc:sldMk cId="2890115360" sldId="2147472334"/>
            <ac:spMk id="32" creationId="{68589168-1255-B1C0-746C-6B1166F89B1F}"/>
          </ac:spMkLst>
        </pc:spChg>
        <pc:spChg chg="add mod ord">
          <ac:chgData name="Christyan Mendonca" userId="428720369d53681e" providerId="LiveId" clId="{7489A445-A566-4A8A-A284-259DDBEC5947}" dt="2024-07-12T23:42:38.429" v="536" actId="1036"/>
          <ac:spMkLst>
            <pc:docMk/>
            <pc:sldMk cId="2890115360" sldId="2147472334"/>
            <ac:spMk id="34" creationId="{157D11C4-272B-CF83-2E0B-8B8A4F9A36F1}"/>
          </ac:spMkLst>
        </pc:spChg>
        <pc:spChg chg="add del mod">
          <ac:chgData name="Christyan Mendonca" userId="428720369d53681e" providerId="LiveId" clId="{7489A445-A566-4A8A-A284-259DDBEC5947}" dt="2024-07-12T23:36:22.633" v="407" actId="21"/>
          <ac:spMkLst>
            <pc:docMk/>
            <pc:sldMk cId="2890115360" sldId="2147472334"/>
            <ac:spMk id="35" creationId="{2F54CF1B-7E7D-D194-1DA1-F5AE884F28BF}"/>
          </ac:spMkLst>
        </pc:spChg>
        <pc:spChg chg="add mod">
          <ac:chgData name="Christyan Mendonca" userId="428720369d53681e" providerId="LiveId" clId="{7489A445-A566-4A8A-A284-259DDBEC5947}" dt="2024-07-12T23:33:48.326" v="348" actId="14100"/>
          <ac:spMkLst>
            <pc:docMk/>
            <pc:sldMk cId="2890115360" sldId="2147472334"/>
            <ac:spMk id="36" creationId="{97EBC1E9-217E-7725-B7A7-750822105CCC}"/>
          </ac:spMkLst>
        </pc:spChg>
        <pc:grpChg chg="add mod">
          <ac:chgData name="Christyan Mendonca" userId="428720369d53681e" providerId="LiveId" clId="{7489A445-A566-4A8A-A284-259DDBEC5947}" dt="2024-07-12T23:25:27.170" v="13"/>
          <ac:grpSpMkLst>
            <pc:docMk/>
            <pc:sldMk cId="2890115360" sldId="2147472334"/>
            <ac:grpSpMk id="5" creationId="{4A80345E-AC6B-8C63-C1C2-7498BD17E848}"/>
          </ac:grpSpMkLst>
        </pc:grpChg>
        <pc:grpChg chg="add del mod">
          <ac:chgData name="Christyan Mendonca" userId="428720369d53681e" providerId="LiveId" clId="{7489A445-A566-4A8A-A284-259DDBEC5947}" dt="2024-07-12T23:39:20.646" v="459" actId="1076"/>
          <ac:grpSpMkLst>
            <pc:docMk/>
            <pc:sldMk cId="2890115360" sldId="2147472334"/>
            <ac:grpSpMk id="15" creationId="{26309308-07EA-F4A4-C582-4CA02BFEEA07}"/>
          </ac:grpSpMkLst>
        </pc:grpChg>
        <pc:picChg chg="add mod">
          <ac:chgData name="Christyan Mendonca" userId="428720369d53681e" providerId="LiveId" clId="{7489A445-A566-4A8A-A284-259DDBEC5947}" dt="2024-07-12T23:25:27.170" v="13"/>
          <ac:picMkLst>
            <pc:docMk/>
            <pc:sldMk cId="2890115360" sldId="2147472334"/>
            <ac:picMk id="2" creationId="{3018052A-8AA9-4F44-7423-A00DB0E3F8DA}"/>
          </ac:picMkLst>
        </pc:picChg>
        <pc:picChg chg="add mod">
          <ac:chgData name="Christyan Mendonca" userId="428720369d53681e" providerId="LiveId" clId="{7489A445-A566-4A8A-A284-259DDBEC5947}" dt="2024-07-12T23:25:27.170" v="13"/>
          <ac:picMkLst>
            <pc:docMk/>
            <pc:sldMk cId="2890115360" sldId="2147472334"/>
            <ac:picMk id="4" creationId="{4D4EE1B2-320F-2D44-75B6-14A69BAFAC01}"/>
          </ac:picMkLst>
        </pc:picChg>
        <pc:picChg chg="mod">
          <ac:chgData name="Christyan Mendonca" userId="428720369d53681e" providerId="LiveId" clId="{7489A445-A566-4A8A-A284-259DDBEC5947}" dt="2024-07-12T23:25:27.170" v="13"/>
          <ac:picMkLst>
            <pc:docMk/>
            <pc:sldMk cId="2890115360" sldId="2147472334"/>
            <ac:picMk id="6" creationId="{CA173AFA-3DAB-EBF5-4E2C-8ED05782E788}"/>
          </ac:picMkLst>
        </pc:picChg>
        <pc:picChg chg="add mod">
          <ac:chgData name="Christyan Mendonca" userId="428720369d53681e" providerId="LiveId" clId="{7489A445-A566-4A8A-A284-259DDBEC5947}" dt="2024-07-12T23:25:27.170" v="13"/>
          <ac:picMkLst>
            <pc:docMk/>
            <pc:sldMk cId="2890115360" sldId="2147472334"/>
            <ac:picMk id="10" creationId="{6664BF37-DC99-F923-8D2C-7C57A779C2B6}"/>
          </ac:picMkLst>
        </pc:picChg>
        <pc:picChg chg="add del mod">
          <ac:chgData name="Christyan Mendonca" userId="428720369d53681e" providerId="LiveId" clId="{7489A445-A566-4A8A-A284-259DDBEC5947}" dt="2024-07-12T23:39:20.646" v="459" actId="1076"/>
          <ac:picMkLst>
            <pc:docMk/>
            <pc:sldMk cId="2890115360" sldId="2147472334"/>
            <ac:picMk id="12" creationId="{4FF19638-96E2-E0F8-4E49-0173A5291153}"/>
          </ac:picMkLst>
        </pc:picChg>
        <pc:picChg chg="add del mod modCrop">
          <ac:chgData name="Christyan Mendonca" userId="428720369d53681e" providerId="LiveId" clId="{7489A445-A566-4A8A-A284-259DDBEC5947}" dt="2024-07-12T23:39:20.646" v="459" actId="1076"/>
          <ac:picMkLst>
            <pc:docMk/>
            <pc:sldMk cId="2890115360" sldId="2147472334"/>
            <ac:picMk id="14" creationId="{98095385-6A16-6ECB-A1EF-9DBF0E35FE5E}"/>
          </ac:picMkLst>
        </pc:picChg>
        <pc:picChg chg="mod">
          <ac:chgData name="Christyan Mendonca" userId="428720369d53681e" providerId="LiveId" clId="{7489A445-A566-4A8A-A284-259DDBEC5947}" dt="2024-07-12T23:25:32.248" v="14"/>
          <ac:picMkLst>
            <pc:docMk/>
            <pc:sldMk cId="2890115360" sldId="2147472334"/>
            <ac:picMk id="16" creationId="{DC73A1DA-E727-3AE4-0BA4-4BBE01514ABA}"/>
          </ac:picMkLst>
        </pc:picChg>
        <pc:picChg chg="add del mod">
          <ac:chgData name="Christyan Mendonca" userId="428720369d53681e" providerId="LiveId" clId="{7489A445-A566-4A8A-A284-259DDBEC5947}" dt="2024-07-12T23:39:20.646" v="459" actId="1076"/>
          <ac:picMkLst>
            <pc:docMk/>
            <pc:sldMk cId="2890115360" sldId="2147472334"/>
            <ac:picMk id="20" creationId="{F933C5F5-E24C-40F2-377E-1387F6AA9B84}"/>
          </ac:picMkLst>
        </pc:picChg>
        <pc:picChg chg="add del">
          <ac:chgData name="Christyan Mendonca" userId="428720369d53681e" providerId="LiveId" clId="{7489A445-A566-4A8A-A284-259DDBEC5947}" dt="2024-07-12T23:26:13.423" v="21" actId="21"/>
          <ac:picMkLst>
            <pc:docMk/>
            <pc:sldMk cId="2890115360" sldId="2147472334"/>
            <ac:picMk id="23" creationId="{9DA94C9F-A97D-B0AF-EA93-DB2E193E62D2}"/>
          </ac:picMkLst>
        </pc:picChg>
        <pc:picChg chg="add mod">
          <ac:chgData name="Christyan Mendonca" userId="428720369d53681e" providerId="LiveId" clId="{7489A445-A566-4A8A-A284-259DDBEC5947}" dt="2024-07-12T23:26:26.718" v="24" actId="1076"/>
          <ac:picMkLst>
            <pc:docMk/>
            <pc:sldMk cId="2890115360" sldId="2147472334"/>
            <ac:picMk id="24" creationId="{E57CBA21-87BA-D0B6-CB1B-9E6046B86E42}"/>
          </ac:picMkLst>
        </pc:picChg>
        <pc:picChg chg="add mod">
          <ac:chgData name="Christyan Mendonca" userId="428720369d53681e" providerId="LiveId" clId="{7489A445-A566-4A8A-A284-259DDBEC5947}" dt="2024-07-12T23:33:06.729" v="314" actId="1076"/>
          <ac:picMkLst>
            <pc:docMk/>
            <pc:sldMk cId="2890115360" sldId="2147472334"/>
            <ac:picMk id="25" creationId="{07636461-6935-6116-EAB6-6EB93BFB9733}"/>
          </ac:picMkLst>
        </pc:picChg>
        <pc:picChg chg="add mod">
          <ac:chgData name="Christyan Mendonca" userId="428720369d53681e" providerId="LiveId" clId="{7489A445-A566-4A8A-A284-259DDBEC5947}" dt="2024-07-12T23:42:38.429" v="536" actId="1036"/>
          <ac:picMkLst>
            <pc:docMk/>
            <pc:sldMk cId="2890115360" sldId="2147472334"/>
            <ac:picMk id="28" creationId="{B6E7E018-4A23-BFF0-BEDB-7006C510E9C5}"/>
          </ac:picMkLst>
        </pc:picChg>
        <pc:picChg chg="add del mod">
          <ac:chgData name="Christyan Mendonca" userId="428720369d53681e" providerId="LiveId" clId="{7489A445-A566-4A8A-A284-259DDBEC5947}" dt="2024-07-12T23:33:04.789" v="313" actId="21"/>
          <ac:picMkLst>
            <pc:docMk/>
            <pc:sldMk cId="2890115360" sldId="2147472334"/>
            <ac:picMk id="37" creationId="{001789F4-643B-2EA1-6F71-E9F5C3D37BB2}"/>
          </ac:picMkLst>
        </pc:picChg>
        <pc:picChg chg="add mod">
          <ac:chgData name="Christyan Mendonca" userId="428720369d53681e" providerId="LiveId" clId="{7489A445-A566-4A8A-A284-259DDBEC5947}" dt="2024-07-12T23:32:48.410" v="307" actId="571"/>
          <ac:picMkLst>
            <pc:docMk/>
            <pc:sldMk cId="2890115360" sldId="2147472334"/>
            <ac:picMk id="38" creationId="{6412F60E-356D-0B4C-0CCA-6F7C7AB489EC}"/>
          </ac:picMkLst>
        </pc:picChg>
        <pc:picChg chg="add del mod">
          <ac:chgData name="Christyan Mendonca" userId="428720369d53681e" providerId="LiveId" clId="{7489A445-A566-4A8A-A284-259DDBEC5947}" dt="2024-07-12T23:37:04.126" v="424" actId="478"/>
          <ac:picMkLst>
            <pc:docMk/>
            <pc:sldMk cId="2890115360" sldId="2147472334"/>
            <ac:picMk id="39" creationId="{001789F4-643B-2EA1-6F71-E9F5C3D37BB2}"/>
          </ac:picMkLst>
        </pc:picChg>
        <pc:picChg chg="add del mod">
          <ac:chgData name="Christyan Mendonca" userId="428720369d53681e" providerId="LiveId" clId="{7489A445-A566-4A8A-A284-259DDBEC5947}" dt="2024-07-12T23:36:19.333" v="406" actId="1076"/>
          <ac:picMkLst>
            <pc:docMk/>
            <pc:sldMk cId="2890115360" sldId="2147472334"/>
            <ac:picMk id="40" creationId="{2D440A9E-556A-0B7C-D5B4-9855641B196A}"/>
          </ac:picMkLst>
        </pc:picChg>
        <pc:picChg chg="add del mod">
          <ac:chgData name="Christyan Mendonca" userId="428720369d53681e" providerId="LiveId" clId="{7489A445-A566-4A8A-A284-259DDBEC5947}" dt="2024-07-12T23:36:32.109" v="413" actId="21"/>
          <ac:picMkLst>
            <pc:docMk/>
            <pc:sldMk cId="2890115360" sldId="2147472334"/>
            <ac:picMk id="41" creationId="{3169D381-341B-3803-D2D9-AEF41F9FDF80}"/>
          </ac:picMkLst>
        </pc:picChg>
        <pc:picChg chg="add del mod">
          <ac:chgData name="Christyan Mendonca" userId="428720369d53681e" providerId="LiveId" clId="{7489A445-A566-4A8A-A284-259DDBEC5947}" dt="2024-07-12T23:36:39.297" v="415" actId="21"/>
          <ac:picMkLst>
            <pc:docMk/>
            <pc:sldMk cId="2890115360" sldId="2147472334"/>
            <ac:picMk id="42" creationId="{D11C78AC-36C7-2580-1C33-210CC2DC461D}"/>
          </ac:picMkLst>
        </pc:picChg>
        <pc:picChg chg="add del mod">
          <ac:chgData name="Christyan Mendonca" userId="428720369d53681e" providerId="LiveId" clId="{7489A445-A566-4A8A-A284-259DDBEC5947}" dt="2024-07-12T23:36:41.830" v="416" actId="478"/>
          <ac:picMkLst>
            <pc:docMk/>
            <pc:sldMk cId="2890115360" sldId="2147472334"/>
            <ac:picMk id="43" creationId="{1A252CFD-87FF-4A6F-6BB9-81010FE08A8B}"/>
          </ac:picMkLst>
        </pc:picChg>
        <pc:picChg chg="add del mod">
          <ac:chgData name="Christyan Mendonca" userId="428720369d53681e" providerId="LiveId" clId="{7489A445-A566-4A8A-A284-259DDBEC5947}" dt="2024-07-12T23:37:02.599" v="423" actId="21"/>
          <ac:picMkLst>
            <pc:docMk/>
            <pc:sldMk cId="2890115360" sldId="2147472334"/>
            <ac:picMk id="44" creationId="{D11C78AC-36C7-2580-1C33-210CC2DC461D}"/>
          </ac:picMkLst>
        </pc:picChg>
        <pc:picChg chg="add mod">
          <ac:chgData name="Christyan Mendonca" userId="428720369d53681e" providerId="LiveId" clId="{7489A445-A566-4A8A-A284-259DDBEC5947}" dt="2024-07-12T23:39:59.885" v="466" actId="1076"/>
          <ac:picMkLst>
            <pc:docMk/>
            <pc:sldMk cId="2890115360" sldId="2147472334"/>
            <ac:picMk id="45" creationId="{D11C78AC-36C7-2580-1C33-210CC2DC461D}"/>
          </ac:picMkLst>
        </pc:picChg>
        <pc:picChg chg="add del mod">
          <ac:chgData name="Christyan Mendonca" userId="428720369d53681e" providerId="LiveId" clId="{7489A445-A566-4A8A-A284-259DDBEC5947}" dt="2024-07-12T23:39:46.384" v="464" actId="21"/>
          <ac:picMkLst>
            <pc:docMk/>
            <pc:sldMk cId="2890115360" sldId="2147472334"/>
            <ac:picMk id="46" creationId="{8F0638E8-ED30-8298-394B-AF9E064B496B}"/>
          </ac:picMkLst>
        </pc:picChg>
        <pc:cxnChg chg="add del mod">
          <ac:chgData name="Christyan Mendonca" userId="428720369d53681e" providerId="LiveId" clId="{7489A445-A566-4A8A-A284-259DDBEC5947}" dt="2024-07-12T23:42:06.209" v="493" actId="21"/>
          <ac:cxnSpMkLst>
            <pc:docMk/>
            <pc:sldMk cId="2890115360" sldId="2147472334"/>
            <ac:cxnSpMk id="29" creationId="{05103D4F-194A-DAEB-0327-D4866D6D7B63}"/>
          </ac:cxnSpMkLst>
        </pc:cxnChg>
        <pc:cxnChg chg="add del mod ord">
          <ac:chgData name="Christyan Mendonca" userId="428720369d53681e" providerId="LiveId" clId="{7489A445-A566-4A8A-A284-259DDBEC5947}" dt="2024-07-12T23:42:04.846" v="492" actId="21"/>
          <ac:cxnSpMkLst>
            <pc:docMk/>
            <pc:sldMk cId="2890115360" sldId="2147472334"/>
            <ac:cxnSpMk id="30" creationId="{B33CB3A7-28B2-344E-A4A4-071F439D3354}"/>
          </ac:cxnSpMkLst>
        </pc:cxnChg>
      </pc:sldChg>
      <pc:sldChg chg="delSp modSp add del mod delAnim">
        <pc:chgData name="Christyan Mendonca" userId="428720369d53681e" providerId="LiveId" clId="{7489A445-A566-4A8A-A284-259DDBEC5947}" dt="2024-07-13T20:05:58.131" v="1398" actId="2696"/>
        <pc:sldMkLst>
          <pc:docMk/>
          <pc:sldMk cId="1703684619" sldId="2147472335"/>
        </pc:sldMkLst>
        <pc:spChg chg="mod">
          <ac:chgData name="Christyan Mendonca" userId="428720369d53681e" providerId="LiveId" clId="{7489A445-A566-4A8A-A284-259DDBEC5947}" dt="2024-07-13T17:03:45.572" v="1387" actId="1076"/>
          <ac:spMkLst>
            <pc:docMk/>
            <pc:sldMk cId="1703684619" sldId="2147472335"/>
            <ac:spMk id="24" creationId="{2893C3F6-7F8D-AEF0-9AA0-9E9658E397D3}"/>
          </ac:spMkLst>
        </pc:spChg>
        <pc:spChg chg="del">
          <ac:chgData name="Christyan Mendonca" userId="428720369d53681e" providerId="LiveId" clId="{7489A445-A566-4A8A-A284-259DDBEC5947}" dt="2024-07-13T16:38:03.417" v="1384" actId="21"/>
          <ac:spMkLst>
            <pc:docMk/>
            <pc:sldMk cId="1703684619" sldId="2147472335"/>
            <ac:spMk id="487" creationId="{06665AB8-249D-41B3-883F-E0DFD2A5AB99}"/>
          </ac:spMkLst>
        </pc:spChg>
        <pc:grpChg chg="del">
          <ac:chgData name="Christyan Mendonca" userId="428720369d53681e" providerId="LiveId" clId="{7489A445-A566-4A8A-A284-259DDBEC5947}" dt="2024-07-13T16:38:08.663" v="1386" actId="21"/>
          <ac:grpSpMkLst>
            <pc:docMk/>
            <pc:sldMk cId="1703684619" sldId="2147472335"/>
            <ac:grpSpMk id="1068" creationId="{01D05B36-77DE-BA19-1449-6E8425A29369}"/>
          </ac:grpSpMkLst>
        </pc:grpChg>
        <pc:grpChg chg="del">
          <ac:chgData name="Christyan Mendonca" userId="428720369d53681e" providerId="LiveId" clId="{7489A445-A566-4A8A-A284-259DDBEC5947}" dt="2024-07-13T16:38:03.417" v="1384" actId="21"/>
          <ac:grpSpMkLst>
            <pc:docMk/>
            <pc:sldMk cId="1703684619" sldId="2147472335"/>
            <ac:grpSpMk id="1069" creationId="{DC8523F6-A053-D607-40EE-36579FCCA795}"/>
          </ac:grpSpMkLst>
        </pc:grpChg>
        <pc:picChg chg="del">
          <ac:chgData name="Christyan Mendonca" userId="428720369d53681e" providerId="LiveId" clId="{7489A445-A566-4A8A-A284-259DDBEC5947}" dt="2024-07-13T16:38:06.841" v="1385" actId="21"/>
          <ac:picMkLst>
            <pc:docMk/>
            <pc:sldMk cId="1703684619" sldId="2147472335"/>
            <ac:picMk id="322" creationId="{C29C2E7B-E9C5-74E0-14C8-FEC8E6AB5EA2}"/>
          </ac:picMkLst>
        </pc:picChg>
      </pc:sldChg>
      <pc:sldChg chg="addSp delSp add del mod delAnim modAnim">
        <pc:chgData name="Christyan Mendonca" userId="428720369d53681e" providerId="LiveId" clId="{7489A445-A566-4A8A-A284-259DDBEC5947}" dt="2024-07-13T19:51:20.240" v="1397" actId="2696"/>
        <pc:sldMkLst>
          <pc:docMk/>
          <pc:sldMk cId="1948231259" sldId="2147472336"/>
        </pc:sldMkLst>
        <pc:spChg chg="del">
          <ac:chgData name="Christyan Mendonca" userId="428720369d53681e" providerId="LiveId" clId="{7489A445-A566-4A8A-A284-259DDBEC5947}" dt="2024-07-13T18:33:09.279" v="1394" actId="21"/>
          <ac:spMkLst>
            <pc:docMk/>
            <pc:sldMk cId="1948231259" sldId="2147472336"/>
            <ac:spMk id="96" creationId="{00000000-0000-0000-0000-000000000000}"/>
          </ac:spMkLst>
        </pc:spChg>
        <pc:spChg chg="add del">
          <ac:chgData name="Christyan Mendonca" userId="428720369d53681e" providerId="LiveId" clId="{7489A445-A566-4A8A-A284-259DDBEC5947}" dt="2024-07-13T18:33:07.347" v="1393" actId="21"/>
          <ac:spMkLst>
            <pc:docMk/>
            <pc:sldMk cId="1948231259" sldId="2147472336"/>
            <ac:spMk id="240" creationId="{8E9A1AF5-8F13-04BB-AAF9-0F4118AA4C32}"/>
          </ac:spMkLst>
        </pc:spChg>
        <pc:spChg chg="add del">
          <ac:chgData name="Christyan Mendonca" userId="428720369d53681e" providerId="LiveId" clId="{7489A445-A566-4A8A-A284-259DDBEC5947}" dt="2024-07-13T18:33:07.347" v="1393" actId="21"/>
          <ac:spMkLst>
            <pc:docMk/>
            <pc:sldMk cId="1948231259" sldId="2147472336"/>
            <ac:spMk id="253" creationId="{1C25D14C-1233-B09C-6546-B802B04C6EE8}"/>
          </ac:spMkLst>
        </pc:spChg>
        <pc:spChg chg="del">
          <ac:chgData name="Christyan Mendonca" userId="428720369d53681e" providerId="LiveId" clId="{7489A445-A566-4A8A-A284-259DDBEC5947}" dt="2024-07-13T18:32:54.217" v="1390" actId="21"/>
          <ac:spMkLst>
            <pc:docMk/>
            <pc:sldMk cId="1948231259" sldId="2147472336"/>
            <ac:spMk id="319" creationId="{AA6F2ED9-F4A6-CC33-EFFF-4265493B756E}"/>
          </ac:spMkLst>
        </pc:spChg>
        <pc:grpChg chg="add del">
          <ac:chgData name="Christyan Mendonca" userId="428720369d53681e" providerId="LiveId" clId="{7489A445-A566-4A8A-A284-259DDBEC5947}" dt="2024-07-13T18:33:07.347" v="1393" actId="21"/>
          <ac:grpSpMkLst>
            <pc:docMk/>
            <pc:sldMk cId="1948231259" sldId="2147472336"/>
            <ac:grpSpMk id="241" creationId="{B9C67421-8B88-DEAC-4E0B-5DF48E798B23}"/>
          </ac:grpSpMkLst>
        </pc:grpChg>
        <pc:grpChg chg="add del">
          <ac:chgData name="Christyan Mendonca" userId="428720369d53681e" providerId="LiveId" clId="{7489A445-A566-4A8A-A284-259DDBEC5947}" dt="2024-07-13T18:33:07.347" v="1393" actId="21"/>
          <ac:grpSpMkLst>
            <pc:docMk/>
            <pc:sldMk cId="1948231259" sldId="2147472336"/>
            <ac:grpSpMk id="246" creationId="{105479B8-8AC3-16D4-F18B-61099E0F90FD}"/>
          </ac:grpSpMkLst>
        </pc:grpChg>
        <pc:grpChg chg="add del">
          <ac:chgData name="Christyan Mendonca" userId="428720369d53681e" providerId="LiveId" clId="{7489A445-A566-4A8A-A284-259DDBEC5947}" dt="2024-07-13T18:33:07.347" v="1393" actId="21"/>
          <ac:grpSpMkLst>
            <pc:docMk/>
            <pc:sldMk cId="1948231259" sldId="2147472336"/>
            <ac:grpSpMk id="254" creationId="{6A032640-E327-1942-A8F1-C6FAAB563E5D}"/>
          </ac:grpSpMkLst>
        </pc:grpChg>
        <pc:grpChg chg="add del">
          <ac:chgData name="Christyan Mendonca" userId="428720369d53681e" providerId="LiveId" clId="{7489A445-A566-4A8A-A284-259DDBEC5947}" dt="2024-07-13T18:33:07.347" v="1393" actId="21"/>
          <ac:grpSpMkLst>
            <pc:docMk/>
            <pc:sldMk cId="1948231259" sldId="2147472336"/>
            <ac:grpSpMk id="259" creationId="{D6766BD3-A88B-5F52-516F-44EB7C2D7B3B}"/>
          </ac:grpSpMkLst>
        </pc:grpChg>
        <pc:grpChg chg="add del">
          <ac:chgData name="Christyan Mendonca" userId="428720369d53681e" providerId="LiveId" clId="{7489A445-A566-4A8A-A284-259DDBEC5947}" dt="2024-07-13T18:33:07.347" v="1393" actId="21"/>
          <ac:grpSpMkLst>
            <pc:docMk/>
            <pc:sldMk cId="1948231259" sldId="2147472336"/>
            <ac:grpSpMk id="263" creationId="{CAF0604B-CF72-A835-06D1-0412A36BCEA4}"/>
          </ac:grpSpMkLst>
        </pc:grpChg>
        <pc:grpChg chg="add del">
          <ac:chgData name="Christyan Mendonca" userId="428720369d53681e" providerId="LiveId" clId="{7489A445-A566-4A8A-A284-259DDBEC5947}" dt="2024-07-13T18:33:07.347" v="1393" actId="21"/>
          <ac:grpSpMkLst>
            <pc:docMk/>
            <pc:sldMk cId="1948231259" sldId="2147472336"/>
            <ac:grpSpMk id="268" creationId="{29F26459-F80F-6088-4726-77432D064057}"/>
          </ac:grpSpMkLst>
        </pc:grpChg>
        <pc:grpChg chg="add del">
          <ac:chgData name="Christyan Mendonca" userId="428720369d53681e" providerId="LiveId" clId="{7489A445-A566-4A8A-A284-259DDBEC5947}" dt="2024-07-13T18:33:07.347" v="1393" actId="21"/>
          <ac:grpSpMkLst>
            <pc:docMk/>
            <pc:sldMk cId="1948231259" sldId="2147472336"/>
            <ac:grpSpMk id="273" creationId="{B9D9F99C-D8CC-DFF0-12CC-6B3FA8B5DE47}"/>
          </ac:grpSpMkLst>
        </pc:grpChg>
        <pc:grpChg chg="del">
          <ac:chgData name="Christyan Mendonca" userId="428720369d53681e" providerId="LiveId" clId="{7489A445-A566-4A8A-A284-259DDBEC5947}" dt="2024-07-13T18:32:55.365" v="1391" actId="21"/>
          <ac:grpSpMkLst>
            <pc:docMk/>
            <pc:sldMk cId="1948231259" sldId="2147472336"/>
            <ac:grpSpMk id="320" creationId="{07696E85-B615-8182-1924-BF57D91045DA}"/>
          </ac:grpSpMkLst>
        </pc:grpChg>
      </pc:sldChg>
    </pc:docChg>
  </pc:docChgLst>
  <pc:docChgLst>
    <pc:chgData name="Christyan Mendonca" userId="428720369d53681e" providerId="LiveId" clId="{45A1EB42-FEB1-4C21-B84D-33975EB3D945}"/>
    <pc:docChg chg="custSel addSld delSld modSld">
      <pc:chgData name="Christyan Mendonca" userId="428720369d53681e" providerId="LiveId" clId="{45A1EB42-FEB1-4C21-B84D-33975EB3D945}" dt="2024-08-13T00:54:46.189" v="21" actId="2696"/>
      <pc:docMkLst>
        <pc:docMk/>
      </pc:docMkLst>
      <pc:sldChg chg="del">
        <pc:chgData name="Christyan Mendonca" userId="428720369d53681e" providerId="LiveId" clId="{45A1EB42-FEB1-4C21-B84D-33975EB3D945}" dt="2024-08-13T00:51:03.590" v="5" actId="47"/>
        <pc:sldMkLst>
          <pc:docMk/>
          <pc:sldMk cId="2462850104" sldId="346"/>
        </pc:sldMkLst>
      </pc:sldChg>
      <pc:sldChg chg="del">
        <pc:chgData name="Christyan Mendonca" userId="428720369d53681e" providerId="LiveId" clId="{45A1EB42-FEB1-4C21-B84D-33975EB3D945}" dt="2024-08-13T00:50:47.761" v="1" actId="47"/>
        <pc:sldMkLst>
          <pc:docMk/>
          <pc:sldMk cId="182985823" sldId="349"/>
        </pc:sldMkLst>
      </pc:sldChg>
      <pc:sldChg chg="del">
        <pc:chgData name="Christyan Mendonca" userId="428720369d53681e" providerId="LiveId" clId="{45A1EB42-FEB1-4C21-B84D-33975EB3D945}" dt="2024-08-13T00:50:49.946" v="2" actId="47"/>
        <pc:sldMkLst>
          <pc:docMk/>
          <pc:sldMk cId="2912505362" sldId="372"/>
        </pc:sldMkLst>
      </pc:sldChg>
      <pc:sldChg chg="del">
        <pc:chgData name="Christyan Mendonca" userId="428720369d53681e" providerId="LiveId" clId="{45A1EB42-FEB1-4C21-B84D-33975EB3D945}" dt="2024-08-13T00:50:46.882" v="0" actId="47"/>
        <pc:sldMkLst>
          <pc:docMk/>
          <pc:sldMk cId="3710286532" sldId="450"/>
        </pc:sldMkLst>
      </pc:sldChg>
      <pc:sldChg chg="del">
        <pc:chgData name="Christyan Mendonca" userId="428720369d53681e" providerId="LiveId" clId="{45A1EB42-FEB1-4C21-B84D-33975EB3D945}" dt="2024-08-13T00:50:57.078" v="4" actId="47"/>
        <pc:sldMkLst>
          <pc:docMk/>
          <pc:sldMk cId="435616925" sldId="452"/>
        </pc:sldMkLst>
      </pc:sldChg>
      <pc:sldChg chg="del">
        <pc:chgData name="Christyan Mendonca" userId="428720369d53681e" providerId="LiveId" clId="{45A1EB42-FEB1-4C21-B84D-33975EB3D945}" dt="2024-08-13T00:51:30.899" v="6" actId="47"/>
        <pc:sldMkLst>
          <pc:docMk/>
          <pc:sldMk cId="0" sldId="454"/>
        </pc:sldMkLst>
      </pc:sldChg>
      <pc:sldChg chg="del">
        <pc:chgData name="Christyan Mendonca" userId="428720369d53681e" providerId="LiveId" clId="{45A1EB42-FEB1-4C21-B84D-33975EB3D945}" dt="2024-08-13T00:50:55.427" v="3" actId="47"/>
        <pc:sldMkLst>
          <pc:docMk/>
          <pc:sldMk cId="1048980260" sldId="459"/>
        </pc:sldMkLst>
      </pc:sldChg>
      <pc:sldChg chg="del">
        <pc:chgData name="Christyan Mendonca" userId="428720369d53681e" providerId="LiveId" clId="{45A1EB42-FEB1-4C21-B84D-33975EB3D945}" dt="2024-08-13T00:51:40.240" v="9" actId="47"/>
        <pc:sldMkLst>
          <pc:docMk/>
          <pc:sldMk cId="1669230965" sldId="2147472314"/>
        </pc:sldMkLst>
      </pc:sldChg>
      <pc:sldChg chg="del">
        <pc:chgData name="Christyan Mendonca" userId="428720369d53681e" providerId="LiveId" clId="{45A1EB42-FEB1-4C21-B84D-33975EB3D945}" dt="2024-08-13T00:51:37.355" v="7" actId="47"/>
        <pc:sldMkLst>
          <pc:docMk/>
          <pc:sldMk cId="0" sldId="2147472319"/>
        </pc:sldMkLst>
      </pc:sldChg>
      <pc:sldChg chg="del">
        <pc:chgData name="Christyan Mendonca" userId="428720369d53681e" providerId="LiveId" clId="{45A1EB42-FEB1-4C21-B84D-33975EB3D945}" dt="2024-08-13T00:51:53.497" v="12" actId="47"/>
        <pc:sldMkLst>
          <pc:docMk/>
          <pc:sldMk cId="2743087906" sldId="2147472330"/>
        </pc:sldMkLst>
      </pc:sldChg>
      <pc:sldChg chg="del">
        <pc:chgData name="Christyan Mendonca" userId="428720369d53681e" providerId="LiveId" clId="{45A1EB42-FEB1-4C21-B84D-33975EB3D945}" dt="2024-08-13T00:51:46.512" v="11" actId="47"/>
        <pc:sldMkLst>
          <pc:docMk/>
          <pc:sldMk cId="347938718" sldId="2147472331"/>
        </pc:sldMkLst>
      </pc:sldChg>
      <pc:sldChg chg="del">
        <pc:chgData name="Christyan Mendonca" userId="428720369d53681e" providerId="LiveId" clId="{45A1EB42-FEB1-4C21-B84D-33975EB3D945}" dt="2024-08-13T00:51:44.892" v="10" actId="47"/>
        <pc:sldMkLst>
          <pc:docMk/>
          <pc:sldMk cId="3066948552" sldId="2147472332"/>
        </pc:sldMkLst>
      </pc:sldChg>
      <pc:sldChg chg="del">
        <pc:chgData name="Christyan Mendonca" userId="428720369d53681e" providerId="LiveId" clId="{45A1EB42-FEB1-4C21-B84D-33975EB3D945}" dt="2024-08-13T00:54:46.189" v="21" actId="2696"/>
        <pc:sldMkLst>
          <pc:docMk/>
          <pc:sldMk cId="3657487926" sldId="2147472333"/>
        </pc:sldMkLst>
      </pc:sldChg>
      <pc:sldChg chg="del">
        <pc:chgData name="Christyan Mendonca" userId="428720369d53681e" providerId="LiveId" clId="{45A1EB42-FEB1-4C21-B84D-33975EB3D945}" dt="2024-08-13T00:51:38.018" v="8" actId="47"/>
        <pc:sldMkLst>
          <pc:docMk/>
          <pc:sldMk cId="1344284668" sldId="2147472334"/>
        </pc:sldMkLst>
      </pc:sldChg>
      <pc:sldChg chg="delSp add del mod delAnim">
        <pc:chgData name="Christyan Mendonca" userId="428720369d53681e" providerId="LiveId" clId="{45A1EB42-FEB1-4C21-B84D-33975EB3D945}" dt="2024-08-13T00:54:26.885" v="16" actId="21"/>
        <pc:sldMkLst>
          <pc:docMk/>
          <pc:sldMk cId="1699795212" sldId="2147472337"/>
        </pc:sldMkLst>
        <pc:picChg chg="del">
          <ac:chgData name="Christyan Mendonca" userId="428720369d53681e" providerId="LiveId" clId="{45A1EB42-FEB1-4C21-B84D-33975EB3D945}" dt="2024-08-13T00:54:26.885" v="16" actId="21"/>
          <ac:picMkLst>
            <pc:docMk/>
            <pc:sldMk cId="1699795212" sldId="2147472337"/>
            <ac:picMk id="25" creationId="{38A68DCD-E3C2-1A77-5A2A-D7CE2F863CBF}"/>
          </ac:picMkLst>
        </pc:picChg>
      </pc:sldChg>
      <pc:sldChg chg="delSp add del mod delAnim">
        <pc:chgData name="Christyan Mendonca" userId="428720369d53681e" providerId="LiveId" clId="{45A1EB42-FEB1-4C21-B84D-33975EB3D945}" dt="2024-08-13T00:54:29.724" v="17" actId="21"/>
        <pc:sldMkLst>
          <pc:docMk/>
          <pc:sldMk cId="3546469492" sldId="2147472338"/>
        </pc:sldMkLst>
        <pc:picChg chg="del">
          <ac:chgData name="Christyan Mendonca" userId="428720369d53681e" providerId="LiveId" clId="{45A1EB42-FEB1-4C21-B84D-33975EB3D945}" dt="2024-08-13T00:54:29.724" v="17" actId="21"/>
          <ac:picMkLst>
            <pc:docMk/>
            <pc:sldMk cId="3546469492" sldId="2147472338"/>
            <ac:picMk id="453" creationId="{90138A69-C4F2-95E0-5283-4859FEC0043E}"/>
          </ac:picMkLst>
        </pc:picChg>
      </pc:sldChg>
      <pc:sldChg chg="delSp add del mod delAnim">
        <pc:chgData name="Christyan Mendonca" userId="428720369d53681e" providerId="LiveId" clId="{45A1EB42-FEB1-4C21-B84D-33975EB3D945}" dt="2024-08-13T00:54:31.826" v="18" actId="21"/>
        <pc:sldMkLst>
          <pc:docMk/>
          <pc:sldMk cId="3810528338" sldId="2147472339"/>
        </pc:sldMkLst>
        <pc:picChg chg="del">
          <ac:chgData name="Christyan Mendonca" userId="428720369d53681e" providerId="LiveId" clId="{45A1EB42-FEB1-4C21-B84D-33975EB3D945}" dt="2024-08-13T00:54:31.826" v="18" actId="21"/>
          <ac:picMkLst>
            <pc:docMk/>
            <pc:sldMk cId="3810528338" sldId="2147472339"/>
            <ac:picMk id="2" creationId="{84F97D6C-DEAA-B1C8-010A-D76D043F470E}"/>
          </ac:picMkLst>
        </pc:picChg>
      </pc:sldChg>
      <pc:sldChg chg="delSp add del mod delAnim">
        <pc:chgData name="Christyan Mendonca" userId="428720369d53681e" providerId="LiveId" clId="{45A1EB42-FEB1-4C21-B84D-33975EB3D945}" dt="2024-08-13T00:54:38.688" v="20" actId="21"/>
        <pc:sldMkLst>
          <pc:docMk/>
          <pc:sldMk cId="3506902767" sldId="2147472342"/>
        </pc:sldMkLst>
        <pc:picChg chg="del">
          <ac:chgData name="Christyan Mendonca" userId="428720369d53681e" providerId="LiveId" clId="{45A1EB42-FEB1-4C21-B84D-33975EB3D945}" dt="2024-08-13T00:54:38.688" v="20" actId="21"/>
          <ac:picMkLst>
            <pc:docMk/>
            <pc:sldMk cId="3506902767" sldId="2147472342"/>
            <ac:picMk id="2" creationId="{4C0BD8DC-A904-D40E-6FDE-7696F92332E1}"/>
          </ac:picMkLst>
        </pc:picChg>
      </pc:sldChg>
      <pc:sldChg chg="delSp add del mod delAnim">
        <pc:chgData name="Christyan Mendonca" userId="428720369d53681e" providerId="LiveId" clId="{45A1EB42-FEB1-4C21-B84D-33975EB3D945}" dt="2024-08-13T00:54:34.743" v="19" actId="21"/>
        <pc:sldMkLst>
          <pc:docMk/>
          <pc:sldMk cId="2003902132" sldId="2147472349"/>
        </pc:sldMkLst>
        <pc:picChg chg="del">
          <ac:chgData name="Christyan Mendonca" userId="428720369d53681e" providerId="LiveId" clId="{45A1EB42-FEB1-4C21-B84D-33975EB3D945}" dt="2024-08-13T00:54:34.743" v="19" actId="21"/>
          <ac:picMkLst>
            <pc:docMk/>
            <pc:sldMk cId="2003902132" sldId="2147472349"/>
            <ac:picMk id="11" creationId="{4AC6DB51-3C2A-C653-72A6-9244E6492F2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HC%202021\PIZZAS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5A-4D83-9ADB-BF13D0C05EBE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5A-4D83-9ADB-BF13D0C05EBE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5A-4D83-9ADB-BF13D0C05EBE}"/>
              </c:ext>
            </c:extLst>
          </c:dPt>
          <c:dLbls>
            <c:dLbl>
              <c:idx val="0"/>
              <c:layout>
                <c:manualLayout>
                  <c:x val="-5.1184648717494518E-3"/>
                  <c:y val="-0.345013774061631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5A-4D83-9ADB-BF13D0C05EB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5A-4D83-9ADB-BF13D0C05EBE}"/>
                </c:ext>
              </c:extLst>
            </c:dLbl>
            <c:dLbl>
              <c:idx val="2"/>
              <c:layout>
                <c:manualLayout>
                  <c:x val="-7.677543186180422E-3"/>
                  <c:y val="-0.120370370370370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F5A-4D83-9ADB-BF13D0C05E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'Planilha2 (2)'!$AE$28:$AG$28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Proposta</c:v>
                </c:pt>
              </c:strCache>
            </c:strRef>
          </c:cat>
          <c:val>
            <c:numRef>
              <c:f>'Planilha2 (2)'!$AE$29:$AG$29</c:f>
              <c:numCache>
                <c:formatCode>General</c:formatCode>
                <c:ptCount val="3"/>
                <c:pt idx="0">
                  <c:v>270</c:v>
                </c:pt>
                <c:pt idx="1">
                  <c:v>54</c:v>
                </c:pt>
                <c:pt idx="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5A-4D83-9ADB-BF13D0C05EBE}"/>
            </c:ext>
          </c:extLst>
        </c:ser>
        <c:ser>
          <c:idx val="1"/>
          <c:order val="1"/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F5A-4D83-9ADB-BF13D0C05EBE}"/>
              </c:ext>
            </c:extLst>
          </c:dPt>
          <c:dLbls>
            <c:dLbl>
              <c:idx val="1"/>
              <c:layout>
                <c:manualLayout>
                  <c:x val="0"/>
                  <c:y val="-0.285171717676862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F5A-4D83-9ADB-BF13D0C05E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'Planilha2 (2)'!$AE$28:$AG$28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Proposta</c:v>
                </c:pt>
              </c:strCache>
            </c:strRef>
          </c:cat>
          <c:val>
            <c:numRef>
              <c:f>'Planilha2 (2)'!$AE$30:$AG$30</c:f>
              <c:numCache>
                <c:formatCode>General</c:formatCode>
                <c:ptCount val="3"/>
                <c:pt idx="1">
                  <c:v>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5A-4D83-9ADB-BF13D0C05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100"/>
        <c:axId val="386035880"/>
        <c:axId val="386036864"/>
      </c:barChart>
      <c:catAx>
        <c:axId val="386035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6036864"/>
        <c:crosses val="autoZero"/>
        <c:auto val="1"/>
        <c:lblAlgn val="ctr"/>
        <c:lblOffset val="100"/>
        <c:noMultiLvlLbl val="0"/>
      </c:catAx>
      <c:valAx>
        <c:axId val="386036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6035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17562090824068E-2"/>
          <c:y val="0.18000849272943512"/>
          <c:w val="0.8798243561011182"/>
          <c:h val="0.709051327625518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F696-4F01-8028-1985E32E0183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96-4F01-8028-1985E32E01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Planilha1!$B$2:$B$4</c:f>
              <c:numCache>
                <c:formatCode>#,##0</c:formatCode>
                <c:ptCount val="3"/>
                <c:pt idx="1">
                  <c:v>7.4499999999999993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96-4F01-8028-1985E32E018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Emb.Metal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Planilha1!$C$2:$C$4</c:f>
              <c:numCache>
                <c:formatCode>#,##0</c:formatCode>
                <c:ptCount val="3"/>
                <c:pt idx="0">
                  <c:v>9.4499999999999993</c:v>
                </c:pt>
                <c:pt idx="1">
                  <c:v>2</c:v>
                </c:pt>
                <c:pt idx="2">
                  <c:v>7.45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96-4F01-8028-1985E32E0183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Papelão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96-4F01-8028-1985E32E018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96-4F01-8028-1985E32E018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Planilha1!$A$2:$A$4</c:f>
              <c:strCache>
                <c:ptCount val="3"/>
                <c:pt idx="0">
                  <c:v>Atual</c:v>
                </c:pt>
                <c:pt idx="1">
                  <c:v>Redução</c:v>
                </c:pt>
                <c:pt idx="2">
                  <c:v>Proposto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2" formatCode="#,##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96-4F01-8028-1985E32E0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40021656"/>
        <c:axId val="539994104"/>
      </c:barChart>
      <c:catAx>
        <c:axId val="54002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39994104"/>
        <c:crosses val="autoZero"/>
        <c:auto val="1"/>
        <c:lblAlgn val="ctr"/>
        <c:lblOffset val="100"/>
        <c:noMultiLvlLbl val="0"/>
      </c:catAx>
      <c:valAx>
        <c:axId val="539994104"/>
        <c:scaling>
          <c:orientation val="minMax"/>
          <c:max val="10"/>
        </c:scaling>
        <c:delete val="1"/>
        <c:axPos val="l"/>
        <c:numFmt formatCode="#,##0" sourceLinked="1"/>
        <c:majorTickMark val="none"/>
        <c:minorTickMark val="none"/>
        <c:tickLblPos val="nextTo"/>
        <c:crossAx val="5400216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339933"/>
    </a:solidFill>
    <a:ln>
      <a:noFill/>
    </a:ln>
    <a:effectLst>
      <a:outerShdw blurRad="50800" dist="38100" dir="13500000" algn="b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634532428073072E-2"/>
          <c:y val="0.29811558573228697"/>
          <c:w val="0.93537746268718902"/>
          <c:h val="0.414037876618663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Consumo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3FA3-4575-AB72-0391F19F811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3FA3-4575-AB72-0391F19F811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3FA3-4575-AB72-0391F19F811C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Planilha1!$B$2:$B$13</c:f>
              <c:numCache>
                <c:formatCode>_-* #,##0_-;\-* #,##0_-;_-* "-"??_-;_-@_-</c:formatCode>
                <c:ptCount val="12"/>
                <c:pt idx="0">
                  <c:v>8555.5770192307682</c:v>
                </c:pt>
                <c:pt idx="1">
                  <c:v>8629.6226153846146</c:v>
                </c:pt>
                <c:pt idx="2">
                  <c:v>9458.1997884615375</c:v>
                </c:pt>
                <c:pt idx="3">
                  <c:v>7915.2688461538428</c:v>
                </c:pt>
                <c:pt idx="4">
                  <c:v>8234.3870961538469</c:v>
                </c:pt>
                <c:pt idx="5">
                  <c:v>8671.6880384615361</c:v>
                </c:pt>
                <c:pt idx="6">
                  <c:v>7402.9758653846147</c:v>
                </c:pt>
                <c:pt idx="7">
                  <c:v>8370.9538653846193</c:v>
                </c:pt>
                <c:pt idx="8">
                  <c:v>7127.1785192307698</c:v>
                </c:pt>
                <c:pt idx="9">
                  <c:v>9344.7712115384602</c:v>
                </c:pt>
                <c:pt idx="10">
                  <c:v>9081.730442307693</c:v>
                </c:pt>
                <c:pt idx="11">
                  <c:v>8898.0117884615411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FA3-4575-AB72-0391F19F8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42853288"/>
        <c:axId val="442851976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2.9494104555059578E-2"/>
                  <c:y val="-2.01310869587204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A3-4575-AB72-0391F19F81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Planilha1!$C$2:$C$13</c:f>
              <c:numCache>
                <c:formatCode>0%</c:formatCode>
                <c:ptCount val="12"/>
                <c:pt idx="0">
                  <c:v>8.4133605097601899E-2</c:v>
                </c:pt>
                <c:pt idx="1">
                  <c:v>8.4861752706117524E-2</c:v>
                </c:pt>
                <c:pt idx="2">
                  <c:v>9.3009792810934327E-2</c:v>
                </c:pt>
                <c:pt idx="3">
                  <c:v>7.7836959663479616E-2</c:v>
                </c:pt>
                <c:pt idx="4">
                  <c:v>8.0975096198816668E-2</c:v>
                </c:pt>
                <c:pt idx="5">
                  <c:v>8.5275414541603589E-2</c:v>
                </c:pt>
                <c:pt idx="6">
                  <c:v>7.279918661305515E-2</c:v>
                </c:pt>
                <c:pt idx="7">
                  <c:v>8.2318062851573212E-2</c:v>
                </c:pt>
                <c:pt idx="8">
                  <c:v>7.0087058026506541E-2</c:v>
                </c:pt>
                <c:pt idx="9">
                  <c:v>9.1894361896551993E-2</c:v>
                </c:pt>
                <c:pt idx="10">
                  <c:v>8.9307678595906451E-2</c:v>
                </c:pt>
                <c:pt idx="11">
                  <c:v>8.7501030997852947E-2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FA3-4575-AB72-0391F19F8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6453048"/>
        <c:axId val="376448128"/>
      </c:lineChart>
      <c:catAx>
        <c:axId val="442853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2851976"/>
        <c:crosses val="autoZero"/>
        <c:auto val="1"/>
        <c:lblAlgn val="ctr"/>
        <c:lblOffset val="100"/>
        <c:noMultiLvlLbl val="0"/>
      </c:catAx>
      <c:valAx>
        <c:axId val="442851976"/>
        <c:scaling>
          <c:orientation val="minMax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2853288"/>
        <c:crosses val="autoZero"/>
        <c:crossBetween val="between"/>
        <c:majorUnit val="2000"/>
      </c:valAx>
      <c:valAx>
        <c:axId val="376448128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6453048"/>
        <c:crosses val="max"/>
        <c:crossBetween val="between"/>
        <c:majorUnit val="0.2"/>
      </c:valAx>
      <c:catAx>
        <c:axId val="376453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6448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>
      <a:outerShdw blurRad="50800" dist="38100" dir="16200000" rotWithShape="0">
        <a:prstClr val="black">
          <a:alpha val="40000"/>
        </a:prstClr>
      </a:outerShdw>
    </a:effectLst>
  </c:spPr>
  <c:txPr>
    <a:bodyPr/>
    <a:lstStyle/>
    <a:p>
      <a:pPr>
        <a:defRPr>
          <a:solidFill>
            <a:srgbClr val="002060"/>
          </a:solidFill>
        </a:defRPr>
      </a:pPr>
      <a:endParaRPr lang="pt-B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50823500053474E-2"/>
          <c:y val="0.18830979331788961"/>
          <c:w val="0.90379130868774726"/>
          <c:h val="0.6825951460454950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4.2300423603769599E-3"/>
                  <c:y val="-0.3578277883970100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BB3-41F1-8256-ECAE7EF2AB8A}"/>
                </c:ext>
              </c:extLst>
            </c:dLbl>
            <c:dLbl>
              <c:idx val="1"/>
              <c:layout>
                <c:manualLayout>
                  <c:x val="-5.4193983936903163E-6"/>
                  <c:y val="-0.2199671572419904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B3-41F1-8256-ECAE7EF2AB8A}"/>
                </c:ext>
              </c:extLst>
            </c:dLbl>
            <c:dLbl>
              <c:idx val="2"/>
              <c:layout>
                <c:manualLayout>
                  <c:x val="1.4100141201256534E-3"/>
                  <c:y val="-9.435117106088905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B3-41F1-8256-ECAE7EF2AB8A}"/>
                </c:ext>
              </c:extLst>
            </c:dLbl>
            <c:dLbl>
              <c:idx val="3"/>
              <c:layout>
                <c:manualLayout>
                  <c:x val="4.2300423603769599E-3"/>
                  <c:y val="-7.836255497620164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B3-41F1-8256-ECAE7EF2AB8A}"/>
                </c:ext>
              </c:extLst>
            </c:dLbl>
            <c:dLbl>
              <c:idx val="4"/>
              <c:layout>
                <c:manualLayout>
                  <c:x val="-5.6400564805026135E-3"/>
                  <c:y val="-7.168073976264817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B3-41F1-8256-ECAE7EF2AB8A}"/>
                </c:ext>
              </c:extLst>
            </c:dLbl>
            <c:dLbl>
              <c:idx val="5"/>
              <c:layout>
                <c:manualLayout>
                  <c:x val="-2.8200282402513067E-3"/>
                  <c:y val="-8.058281691398339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B3-41F1-8256-ECAE7EF2AB8A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SWITCH</c:v>
                </c:pt>
                <c:pt idx="4">
                  <c:v>IMPRESSORA</c:v>
                </c:pt>
                <c:pt idx="5">
                  <c:v>COLETOR</c:v>
                </c:pt>
              </c:strCache>
            </c:strRef>
          </c:cat>
          <c:val>
            <c:numRef>
              <c:f>Planilha1!$B$2:$B$7</c:f>
              <c:numCache>
                <c:formatCode>_-"R$"* #,##0.00_-;\-"R$"* #,##0.00_-;_-"R$"* "-"??_-;_-@_-</c:formatCode>
                <c:ptCount val="6"/>
                <c:pt idx="0">
                  <c:v>181935.93599999999</c:v>
                </c:pt>
                <c:pt idx="1">
                  <c:v>103549.68</c:v>
                </c:pt>
                <c:pt idx="2">
                  <c:v>42409.785600000003</c:v>
                </c:pt>
                <c:pt idx="3">
                  <c:v>11525.5296</c:v>
                </c:pt>
                <c:pt idx="4">
                  <c:v>11206.727999999999</c:v>
                </c:pt>
                <c:pt idx="5">
                  <c:v>7300.7999999999993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B3-41F1-8256-ECAE7EF2A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459851408"/>
        <c:axId val="459854360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Coluna1</c:v>
                </c:pt>
              </c:strCache>
            </c:strRef>
          </c:tx>
          <c:spPr>
            <a:ln w="34925" cap="rnd">
              <a:solidFill>
                <a:srgbClr val="00206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1"/>
              <c:layout>
                <c:manualLayout>
                  <c:x val="-3.655771316429382E-2"/>
                  <c:y val="-7.62094395443482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B3-41F1-8256-ECAE7EF2AB8A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DESKTOP</c:v>
                </c:pt>
                <c:pt idx="1">
                  <c:v>MONITOR</c:v>
                </c:pt>
                <c:pt idx="2">
                  <c:v>NOTEBOOK</c:v>
                </c:pt>
                <c:pt idx="3">
                  <c:v>SWITCH</c:v>
                </c:pt>
                <c:pt idx="4">
                  <c:v>IMPRESSORA</c:v>
                </c:pt>
                <c:pt idx="5">
                  <c:v>COLETOR</c:v>
                </c:pt>
              </c:strCache>
            </c:strRef>
          </c:cat>
          <c:val>
            <c:numRef>
              <c:f>Planilha1!$C$2:$C$7</c:f>
              <c:numCache>
                <c:formatCode>0.00%</c:formatCode>
                <c:ptCount val="6"/>
                <c:pt idx="0">
                  <c:v>0.50830251499599111</c:v>
                </c:pt>
                <c:pt idx="1">
                  <c:v>0.79760524390288545</c:v>
                </c:pt>
                <c:pt idx="2">
                  <c:v>0.91609200993090523</c:v>
                </c:pt>
                <c:pt idx="3">
                  <c:v>0.94829266149619429</c:v>
                </c:pt>
                <c:pt idx="4">
                  <c:v>0.99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BB3-41F1-8256-ECAE7EF2A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146744"/>
        <c:axId val="283147728"/>
      </c:lineChart>
      <c:catAx>
        <c:axId val="45985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9854360"/>
        <c:crosses val="autoZero"/>
        <c:auto val="1"/>
        <c:lblAlgn val="ctr"/>
        <c:lblOffset val="100"/>
        <c:tickLblSkip val="1"/>
        <c:noMultiLvlLbl val="0"/>
      </c:catAx>
      <c:valAx>
        <c:axId val="459854360"/>
        <c:scaling>
          <c:orientation val="minMax"/>
          <c:max val="42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&quot;R$&quot;* #,##0.00_-;\-&quot;R$&quot;* #,##0.00_-;_-&quot;R$&quot;* &quot;-&quot;??_-;_-@_-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9851408"/>
        <c:crosses val="autoZero"/>
        <c:crossBetween val="between"/>
      </c:valAx>
      <c:valAx>
        <c:axId val="283147728"/>
        <c:scaling>
          <c:orientation val="minMax"/>
          <c:min val="0"/>
        </c:scaling>
        <c:delete val="0"/>
        <c:axPos val="r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83146744"/>
        <c:crosses val="max"/>
        <c:crossBetween val="between"/>
        <c:majorUnit val="0.2"/>
      </c:valAx>
      <c:catAx>
        <c:axId val="283146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31477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>
      <a:outerShdw blurRad="50800" dist="38100" dir="16200000" rotWithShape="0">
        <a:prstClr val="black">
          <a:alpha val="40000"/>
        </a:prstClr>
      </a:outerShdw>
    </a:effectLst>
  </c:spPr>
  <c:txPr>
    <a:bodyPr/>
    <a:lstStyle/>
    <a:p>
      <a:pPr>
        <a:defRPr b="1">
          <a:solidFill>
            <a:srgbClr val="002060"/>
          </a:solidFill>
        </a:defRPr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0.64753</cdr:x>
      <cdr:y>0.24766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-12700" y="0"/>
          <a:ext cx="4502591" cy="7235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l"/>
          <a:r>
            <a:rPr lang="pt-BR" sz="2000" b="1" dirty="0">
              <a:solidFill>
                <a:srgbClr val="002060"/>
              </a:solidFill>
            </a:rPr>
            <a:t>Consumo Energia Elétrica Geral </a:t>
          </a:r>
        </a:p>
        <a:p xmlns:a="http://schemas.openxmlformats.org/drawingml/2006/main">
          <a:pPr algn="l"/>
          <a:r>
            <a:rPr lang="pt-BR" sz="2000" b="1" dirty="0">
              <a:solidFill>
                <a:srgbClr val="002060"/>
              </a:solidFill>
            </a:rPr>
            <a:t>da Fabrica - 2023</a:t>
          </a:r>
        </a:p>
      </cdr:txBody>
    </cdr:sp>
  </cdr:relSizeAnchor>
  <cdr:relSizeAnchor xmlns:cdr="http://schemas.openxmlformats.org/drawingml/2006/chartDrawing">
    <cdr:from>
      <cdr:x>0.22675</cdr:x>
      <cdr:y>0.11629</cdr:y>
    </cdr:from>
    <cdr:to>
      <cdr:x>0.41731</cdr:x>
      <cdr:y>0.23671</cdr:y>
    </cdr:to>
    <cdr:sp macro="" textlink="">
      <cdr:nvSpPr>
        <cdr:cNvPr id="3" name="CaixaDeTexto 2"/>
        <cdr:cNvSpPr txBox="1"/>
      </cdr:nvSpPr>
      <cdr:spPr>
        <a:xfrm xmlns:a="http://schemas.openxmlformats.org/drawingml/2006/main">
          <a:off x="1576715" y="339759"/>
          <a:ext cx="1325057" cy="3518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600" dirty="0">
              <a:solidFill>
                <a:srgbClr val="002060"/>
              </a:solidFill>
            </a:rPr>
            <a:t>(MWh)</a:t>
          </a:r>
        </a:p>
      </cdr:txBody>
    </cdr:sp>
  </cdr:relSizeAnchor>
  <cdr:relSizeAnchor xmlns:cdr="http://schemas.openxmlformats.org/drawingml/2006/chartDrawing">
    <cdr:from>
      <cdr:x>0.64526</cdr:x>
      <cdr:y>0.03202</cdr:y>
    </cdr:from>
    <cdr:to>
      <cdr:x>0.95271</cdr:x>
      <cdr:y>0.13736</cdr:y>
    </cdr:to>
    <cdr:sp macro="" textlink="">
      <cdr:nvSpPr>
        <cdr:cNvPr id="5" name="CaixaDeTexto 38">
          <a:extLst xmlns:a="http://schemas.openxmlformats.org/drawingml/2006/main">
            <a:ext uri="{FF2B5EF4-FFF2-40B4-BE49-F238E27FC236}">
              <a16:creationId xmlns:a16="http://schemas.microsoft.com/office/drawing/2014/main" id="{95F392FB-DBB0-EC06-4F91-ECD819FBC61D}"/>
            </a:ext>
          </a:extLst>
        </cdr:cNvPr>
        <cdr:cNvSpPr txBox="1"/>
      </cdr:nvSpPr>
      <cdr:spPr>
        <a:xfrm xmlns:a="http://schemas.openxmlformats.org/drawingml/2006/main">
          <a:off x="4486818" y="93538"/>
          <a:ext cx="2137824" cy="307777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BR" sz="1400" b="1" dirty="0">
              <a:solidFill>
                <a:schemeClr val="tx1"/>
              </a:solidFill>
            </a:rPr>
            <a:t>Média 8.474 MWh / Mês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0.00841</cdr:x>
      <cdr:y>0.33811</cdr:y>
    </cdr:from>
    <cdr:to>
      <cdr:x>0.0713</cdr:x>
      <cdr:y>0.66189</cdr:y>
    </cdr:to>
    <cdr:sp macro="" textlink="">
      <cdr:nvSpPr>
        <cdr:cNvPr id="3" name="CaixaDeTexto 2"/>
        <cdr:cNvSpPr txBox="1"/>
      </cdr:nvSpPr>
      <cdr:spPr>
        <a:xfrm xmlns:a="http://schemas.openxmlformats.org/drawingml/2006/main" rot="16200000">
          <a:off x="-278337" y="1270915"/>
          <a:ext cx="914400" cy="28225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pt-BR" sz="1600" b="1" dirty="0">
              <a:solidFill>
                <a:srgbClr val="002060"/>
              </a:solidFill>
            </a:rPr>
            <a:t>GASTO (R$)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63032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3FAEA-7414-4677-B3D6-5C79AF21A3AD}" type="datetimeFigureOut">
              <a:rPr lang="pt-BR" smtClean="0"/>
              <a:t>12/08/2024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36AB8-9DE5-49B3-B483-1FFE060ED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88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26DDA-9E2B-4DC1-AFBF-58EA53644011}" type="datetimeFigureOut">
              <a:rPr lang="pt-BR" smtClean="0"/>
              <a:t>12/08/2024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1990" y="4773374"/>
            <a:ext cx="5455920" cy="3905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BCFAE-5F2D-48FA-A707-B7070622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87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17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BCFAE-5F2D-48FA-A707-B7070622E32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45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Esse projeto nasceu inicialmente observando a preocupação do mundo com o meio ambiente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No cenário mundial, em 2024, percebemos um aumento no </a:t>
            </a:r>
            <a:r>
              <a:rPr lang="pt-BR" dirty="0" err="1"/>
              <a:t>nro</a:t>
            </a:r>
            <a:r>
              <a:rPr lang="pt-BR" dirty="0"/>
              <a:t> de </a:t>
            </a:r>
            <a:r>
              <a:rPr lang="pt-BR" sz="1200" dirty="0">
                <a:solidFill>
                  <a:prstClr val="black"/>
                </a:solidFill>
              </a:rPr>
              <a:t>Impactos ambientais provocados pela sociedade em geral ( indústrias, meios de transporte, </a:t>
            </a:r>
            <a:r>
              <a:rPr lang="pt-BR" sz="1200" dirty="0" err="1">
                <a:solidFill>
                  <a:prstClr val="black"/>
                </a:solidFill>
              </a:rPr>
              <a:t>etc</a:t>
            </a:r>
            <a:r>
              <a:rPr lang="pt-BR" sz="1200" dirty="0">
                <a:solidFill>
                  <a:prstClr val="black"/>
                </a:solidFill>
              </a:rPr>
              <a:t> ); </a:t>
            </a:r>
          </a:p>
          <a:p>
            <a:r>
              <a:rPr lang="pt-BR" dirty="0"/>
              <a:t>- Diante disso, realizei um estudo de caso no setor industrial,  </a:t>
            </a:r>
          </a:p>
          <a:p>
            <a:r>
              <a:rPr lang="pt-BR" dirty="0"/>
              <a:t>   . E escolhi uma das inúmeras fábrica da ZFM, para levantar dados sobre o seu consumo de energia anual...</a:t>
            </a:r>
          </a:p>
          <a:p>
            <a:r>
              <a:rPr lang="pt-BR" dirty="0"/>
              <a:t>   . Com base nos resultados  do ano de 2023, descobri que só essa fabrica consome mensalmente mais energia do que muitos </a:t>
            </a:r>
            <a:r>
              <a:rPr lang="pt-BR" dirty="0" err="1"/>
              <a:t>municipios</a:t>
            </a:r>
            <a:r>
              <a:rPr lang="pt-BR" dirty="0"/>
              <a:t> do interior do estado do AM.</a:t>
            </a:r>
          </a:p>
          <a:p>
            <a:r>
              <a:rPr lang="pt-BR" dirty="0"/>
              <a:t>   . O que é equivalente a emissão de milhares de  </a:t>
            </a:r>
            <a:r>
              <a:rPr lang="pt-BR" dirty="0" err="1"/>
              <a:t>ton</a:t>
            </a:r>
            <a:r>
              <a:rPr lang="pt-BR" dirty="0"/>
              <a:t> de CO2 na atmosfera. </a:t>
            </a:r>
          </a:p>
          <a:p>
            <a:r>
              <a:rPr lang="pt-BR" dirty="0"/>
              <a:t>- </a:t>
            </a:r>
            <a:r>
              <a:rPr lang="pt-BR" dirty="0" err="1"/>
              <a:t>Ta</a:t>
            </a:r>
            <a:r>
              <a:rPr lang="pt-BR" dirty="0"/>
              <a:t> mais aqui estamos considerando todos os itens de consumo da fabrica inteira, que afinal, naturalmente consomem muita energia </a:t>
            </a:r>
            <a:r>
              <a:rPr lang="pt-BR" dirty="0" err="1"/>
              <a:t>msm</a:t>
            </a:r>
            <a:r>
              <a:rPr lang="pt-BR" dirty="0"/>
              <a:t>.</a:t>
            </a:r>
          </a:p>
          <a:p>
            <a:r>
              <a:rPr lang="pt-BR" dirty="0"/>
              <a:t>   . Mas ao analisar apenas o consumo dos equipamentos TI dela, </a:t>
            </a:r>
            <a:r>
              <a:rPr lang="pt-BR" dirty="0" err="1"/>
              <a:t>dentr</a:t>
            </a:r>
            <a:r>
              <a:rPr lang="pt-BR" dirty="0"/>
              <a:t> os diversos </a:t>
            </a:r>
            <a:r>
              <a:rPr lang="pt-BR" dirty="0" err="1"/>
              <a:t>possiveis</a:t>
            </a:r>
            <a:r>
              <a:rPr lang="pt-BR" dirty="0"/>
              <a:t>, me chamou atenção que....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BCFAE-5F2D-48FA-A707-B7070622E3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595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... que 80% do consumo de energia deles foi gasta apenas por Desktops e monitores, conforme apresentado nesse gráfico de </a:t>
            </a:r>
            <a:r>
              <a:rPr lang="pt-BR" dirty="0" err="1"/>
              <a:t>pareto</a:t>
            </a:r>
            <a:r>
              <a:rPr lang="pt-BR" dirty="0"/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 no </a:t>
            </a:r>
            <a:r>
              <a:rPr lang="pt-BR" dirty="0" err="1"/>
              <a:t>acm</a:t>
            </a:r>
            <a:r>
              <a:rPr lang="pt-BR" dirty="0"/>
              <a:t> anual, apesar de menor, </a:t>
            </a:r>
            <a:r>
              <a:rPr lang="pt-BR" dirty="0" err="1"/>
              <a:t>tbm</a:t>
            </a:r>
            <a:r>
              <a:rPr lang="pt-BR" dirty="0"/>
              <a:t> tem uma emissões de CO2 expressivo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BCFAE-5F2D-48FA-A707-B7070622E3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679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Observando o fluxo a seguir da utilização desses </a:t>
            </a:r>
            <a:r>
              <a:rPr lang="pt-BR" dirty="0" err="1"/>
              <a:t>eqptos</a:t>
            </a:r>
            <a:r>
              <a:rPr lang="pt-BR" dirty="0"/>
              <a:t> na fabrica, ficou evidente que</a:t>
            </a:r>
          </a:p>
          <a:p>
            <a:pPr marL="0" indent="0">
              <a:buFontTx/>
              <a:buNone/>
            </a:pPr>
            <a:r>
              <a:rPr lang="pt-BR" dirty="0"/>
              <a:t>   . Ao longo do turno de trabalho, eles sempre ficam ociosos durante algum período do dia, porém, continuam consumindo sua carga máxima de energia elétrica.</a:t>
            </a:r>
          </a:p>
          <a:p>
            <a:pPr marL="0" indent="0">
              <a:buFontTx/>
              <a:buNone/>
            </a:pPr>
            <a:r>
              <a:rPr lang="pt-BR" dirty="0"/>
              <a:t>   . Mas, como sabemos, esses dois tipos de </a:t>
            </a:r>
            <a:r>
              <a:rPr lang="pt-BR" dirty="0" err="1"/>
              <a:t>eqptos</a:t>
            </a:r>
            <a:r>
              <a:rPr lang="pt-BR" dirty="0"/>
              <a:t> possuem vários modos de uso, que permitem economizar energia preservando o estado do sistema, isto é, sem desliga-lo completamente. </a:t>
            </a:r>
          </a:p>
          <a:p>
            <a:r>
              <a:rPr lang="pt-BR" dirty="0"/>
              <a:t>- Sendo assim, fica evidenciado um problema de </a:t>
            </a:r>
            <a:r>
              <a:rPr lang="pt-BR" dirty="0" err="1"/>
              <a:t>desper</a:t>
            </a:r>
            <a:r>
              <a:rPr lang="pt-BR" dirty="0"/>
              <a:t>...... que traz vários agravantes . Não só nessa fabrica alvo do estudo de caso, mas, em todas as empresas.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BCFAE-5F2D-48FA-A707-B7070622E3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409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Então a solução que estamos propondo é a implementação do </a:t>
            </a:r>
            <a:r>
              <a:rPr lang="pt-BR" dirty="0" err="1"/>
              <a:t>TI+Sustentável</a:t>
            </a:r>
            <a:r>
              <a:rPr lang="pt-BR" dirty="0"/>
              <a:t> nas empresas:</a:t>
            </a:r>
          </a:p>
          <a:p>
            <a:endParaRPr lang="pt-BR" dirty="0"/>
          </a:p>
          <a:p>
            <a:r>
              <a:rPr lang="pt-BR" dirty="0"/>
              <a:t>- Que é uma solução de software que criamos, que tem como </a:t>
            </a:r>
            <a:r>
              <a:rPr lang="pt-BR" dirty="0" err="1"/>
              <a:t>obj</a:t>
            </a:r>
            <a:r>
              <a:rPr lang="pt-BR" dirty="0"/>
              <a:t> garantir a redução do consumo de energia dos desktops e monitores ociosos, sem prejuízo para as atividades diárias do utilizador, além de possibilitar aos administradores o monitoramento e o controle do desperdício de energia evitado por meio de aplicativos web e mobile.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BCFAE-5F2D-48FA-A707-B7070622E3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081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a solução é composta por 2 módulos baseados na metodologia </a:t>
            </a:r>
            <a:r>
              <a:rPr lang="pt-BR" dirty="0" err="1"/>
              <a:t>privicy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design da LGPD, pensando desde o inicio na segurança das informações do usuário;</a:t>
            </a:r>
          </a:p>
          <a:p>
            <a:pPr marL="171450" indent="-171450">
              <a:buFontTx/>
              <a:buChar char="-"/>
            </a:pPr>
            <a:r>
              <a:rPr lang="pt-BR" dirty="0"/>
              <a:t>Em linhas gerais, tem essa arquitetura e tecnologias envolvidas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BCFAE-5F2D-48FA-A707-B7070622E3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46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07B75-F522-46BC-B5AD-AA9C1534A2C3}" type="datetimeFigureOut">
              <a:rPr lang="pt-BR" smtClean="0"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6674-FF47-413F-A5F1-5CD6057FB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870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703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933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30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016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39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842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5" name="Imagem 4" descr="foto titulo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6897" t="36953" r="4828"/>
          <a:stretch/>
        </p:blipFill>
        <p:spPr>
          <a:xfrm>
            <a:off x="0" y="-27383"/>
            <a:ext cx="9144000" cy="844913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696664" y="74185"/>
            <a:ext cx="2314801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pt-BR" sz="2100" b="1" cap="none" spc="113">
                <a:ln w="11430"/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Boa tentativa</a:t>
            </a:r>
          </a:p>
        </p:txBody>
      </p:sp>
      <p:grpSp>
        <p:nvGrpSpPr>
          <p:cNvPr id="25" name="Grupo 15"/>
          <p:cNvGrpSpPr/>
          <p:nvPr userDrawn="1"/>
        </p:nvGrpSpPr>
        <p:grpSpPr>
          <a:xfrm>
            <a:off x="8544051" y="-14684"/>
            <a:ext cx="448408" cy="445477"/>
            <a:chOff x="6397176" y="-13063"/>
            <a:chExt cx="934780" cy="928670"/>
          </a:xfrm>
          <a:effectLst>
            <a:glow rad="63500">
              <a:schemeClr val="tx2">
                <a:lumMod val="20000"/>
                <a:lumOff val="80000"/>
                <a:alpha val="40000"/>
              </a:schemeClr>
            </a:glow>
          </a:effectLst>
        </p:grpSpPr>
        <p:sp>
          <p:nvSpPr>
            <p:cNvPr id="26" name="Elipse 25"/>
            <p:cNvSpPr/>
            <p:nvPr/>
          </p:nvSpPr>
          <p:spPr>
            <a:xfrm>
              <a:off x="6435511" y="3224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pic>
          <p:nvPicPr>
            <p:cNvPr id="27" name="Imagem 26" descr="logo ambiente honda.bmp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97176" y="-13063"/>
              <a:ext cx="934780" cy="928670"/>
            </a:xfrm>
            <a:prstGeom prst="rect">
              <a:avLst/>
            </a:prstGeom>
          </p:spPr>
        </p:pic>
      </p:grpSp>
      <p:sp>
        <p:nvSpPr>
          <p:cNvPr id="28" name="CaixaDeTexto 27"/>
          <p:cNvSpPr txBox="1"/>
          <p:nvPr userDrawn="1"/>
        </p:nvSpPr>
        <p:spPr>
          <a:xfrm>
            <a:off x="8363926" y="404665"/>
            <a:ext cx="684803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 SKIES FOR</a:t>
            </a:r>
          </a:p>
          <a:p>
            <a:r>
              <a:rPr lang="pt-BR" sz="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CHILDREN</a:t>
            </a:r>
          </a:p>
        </p:txBody>
      </p:sp>
    </p:spTree>
    <p:extLst>
      <p:ext uri="{BB962C8B-B14F-4D97-AF65-F5344CB8AC3E}">
        <p14:creationId xmlns:p14="http://schemas.microsoft.com/office/powerpoint/2010/main" val="353421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994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392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162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015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00563" y="6540500"/>
            <a:ext cx="138190" cy="1873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19075">
              <a:lnSpc>
                <a:spcPct val="100000"/>
              </a:lnSpc>
              <a:spcBef>
                <a:spcPts val="0"/>
              </a:spcBef>
              <a:defRPr sz="675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2617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5" name="Imagem 4" descr="foto titulo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6897" t="36953" r="4828"/>
          <a:stretch/>
        </p:blipFill>
        <p:spPr>
          <a:xfrm>
            <a:off x="0" y="-27383"/>
            <a:ext cx="9144000" cy="844913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315694" y="74185"/>
            <a:ext cx="30767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pt-BR" sz="2800" b="1" cap="none" spc="150">
                <a:ln w="11430"/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Boa tentativa</a:t>
            </a:r>
          </a:p>
        </p:txBody>
      </p:sp>
      <p:grpSp>
        <p:nvGrpSpPr>
          <p:cNvPr id="25" name="Grupo 15"/>
          <p:cNvGrpSpPr/>
          <p:nvPr userDrawn="1"/>
        </p:nvGrpSpPr>
        <p:grpSpPr>
          <a:xfrm>
            <a:off x="8544051" y="-14684"/>
            <a:ext cx="448408" cy="445477"/>
            <a:chOff x="6397176" y="-13063"/>
            <a:chExt cx="934780" cy="928670"/>
          </a:xfrm>
          <a:effectLst>
            <a:glow rad="63500">
              <a:schemeClr val="tx2">
                <a:lumMod val="20000"/>
                <a:lumOff val="80000"/>
                <a:alpha val="40000"/>
              </a:schemeClr>
            </a:glow>
          </a:effectLst>
        </p:grpSpPr>
        <p:sp>
          <p:nvSpPr>
            <p:cNvPr id="26" name="Elipse 25"/>
            <p:cNvSpPr/>
            <p:nvPr/>
          </p:nvSpPr>
          <p:spPr>
            <a:xfrm>
              <a:off x="6435511" y="3224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logo ambiente honda.bmp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97176" y="-13063"/>
              <a:ext cx="934780" cy="928670"/>
            </a:xfrm>
            <a:prstGeom prst="rect">
              <a:avLst/>
            </a:prstGeom>
          </p:spPr>
        </p:pic>
      </p:grpSp>
      <p:sp>
        <p:nvSpPr>
          <p:cNvPr id="28" name="CaixaDeTexto 27"/>
          <p:cNvSpPr txBox="1"/>
          <p:nvPr userDrawn="1"/>
        </p:nvSpPr>
        <p:spPr>
          <a:xfrm>
            <a:off x="8363924" y="404664"/>
            <a:ext cx="80866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 SKIES FOR</a:t>
            </a:r>
          </a:p>
          <a:p>
            <a:r>
              <a:rPr lang="pt-BR" sz="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CHILDREN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53C18-3996-49FB-8F35-9B0AB75F88E5}" type="datetimeFigureOut">
              <a:rPr lang="pt-BR" smtClean="0"/>
              <a:pPr/>
              <a:t>12/08/2024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28842-C7F0-45C5-99CB-E8D7E777D48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75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microsoft.com/office/2007/relationships/hdphoto" Target="../media/hdphoto2.wdp"/><Relationship Id="rId34" Type="http://schemas.openxmlformats.org/officeDocument/2006/relationships/image" Target="../media/image32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microsoft.com/office/2007/relationships/hdphoto" Target="../media/hdphoto3.wdp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3.png"/><Relationship Id="rId32" Type="http://schemas.openxmlformats.org/officeDocument/2006/relationships/image" Target="../media/image30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28" Type="http://schemas.openxmlformats.org/officeDocument/2006/relationships/image" Target="../media/image2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8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8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5.png"/><Relationship Id="rId12" Type="http://schemas.openxmlformats.org/officeDocument/2006/relationships/image" Target="../media/image188.png"/><Relationship Id="rId17" Type="http://schemas.openxmlformats.org/officeDocument/2006/relationships/image" Target="../media/image192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91.png"/><Relationship Id="rId1" Type="http://schemas.openxmlformats.org/officeDocument/2006/relationships/tags" Target="../tags/tag1.xml"/><Relationship Id="rId6" Type="http://schemas.openxmlformats.org/officeDocument/2006/relationships/image" Target="../media/image184.png"/><Relationship Id="rId11" Type="http://schemas.openxmlformats.org/officeDocument/2006/relationships/image" Target="../media/image187.png"/><Relationship Id="rId5" Type="http://schemas.openxmlformats.org/officeDocument/2006/relationships/image" Target="../media/image183.png"/><Relationship Id="rId15" Type="http://schemas.openxmlformats.org/officeDocument/2006/relationships/image" Target="../media/image190.png"/><Relationship Id="rId10" Type="http://schemas.microsoft.com/office/2007/relationships/hdphoto" Target="../media/hdphoto6.wdp"/><Relationship Id="rId4" Type="http://schemas.openxmlformats.org/officeDocument/2006/relationships/image" Target="../media/image182.png"/><Relationship Id="rId9" Type="http://schemas.openxmlformats.org/officeDocument/2006/relationships/image" Target="../media/image186.png"/><Relationship Id="rId1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microsoft.com/office/2007/relationships/hdphoto" Target="../media/hdphoto5.wdp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7.png"/><Relationship Id="rId12" Type="http://schemas.openxmlformats.org/officeDocument/2006/relationships/image" Target="../media/image18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184.png"/><Relationship Id="rId11" Type="http://schemas.openxmlformats.org/officeDocument/2006/relationships/image" Target="../media/image193.png"/><Relationship Id="rId5" Type="http://schemas.openxmlformats.org/officeDocument/2006/relationships/image" Target="../media/image183.png"/><Relationship Id="rId15" Type="http://schemas.microsoft.com/office/2007/relationships/hdphoto" Target="../media/hdphoto7.wdp"/><Relationship Id="rId10" Type="http://schemas.openxmlformats.org/officeDocument/2006/relationships/chart" Target="../charts/chart4.xml"/><Relationship Id="rId4" Type="http://schemas.openxmlformats.org/officeDocument/2006/relationships/image" Target="../media/image182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17.png"/><Relationship Id="rId26" Type="http://schemas.openxmlformats.org/officeDocument/2006/relationships/image" Target="../media/image14.png"/><Relationship Id="rId39" Type="http://schemas.openxmlformats.org/officeDocument/2006/relationships/image" Target="../media/image207.jpeg"/><Relationship Id="rId21" Type="http://schemas.openxmlformats.org/officeDocument/2006/relationships/image" Target="../media/image20.png"/><Relationship Id="rId34" Type="http://schemas.openxmlformats.org/officeDocument/2006/relationships/hyperlink" Target="http://www.kace.com/br/solutions/power-calculation-assumptions" TargetMode="External"/><Relationship Id="rId7" Type="http://schemas.openxmlformats.org/officeDocument/2006/relationships/image" Target="../media/image24.png"/><Relationship Id="rId12" Type="http://schemas.microsoft.com/office/2007/relationships/hdphoto" Target="../media/hdphoto3.wdp"/><Relationship Id="rId17" Type="http://schemas.openxmlformats.org/officeDocument/2006/relationships/image" Target="../media/image16.png"/><Relationship Id="rId25" Type="http://schemas.openxmlformats.org/officeDocument/2006/relationships/image" Target="../media/image12.png"/><Relationship Id="rId33" Type="http://schemas.openxmlformats.org/officeDocument/2006/relationships/image" Target="../media/image205.png"/><Relationship Id="rId38" Type="http://schemas.openxmlformats.org/officeDocument/2006/relationships/image" Target="../media/image206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31.png"/><Relationship Id="rId1" Type="http://schemas.openxmlformats.org/officeDocument/2006/relationships/tags" Target="../tags/tag3.xml"/><Relationship Id="rId6" Type="http://schemas.microsoft.com/office/2007/relationships/hdphoto" Target="../media/hdphoto8.wdp"/><Relationship Id="rId11" Type="http://schemas.openxmlformats.org/officeDocument/2006/relationships/image" Target="../media/image23.png"/><Relationship Id="rId24" Type="http://schemas.openxmlformats.org/officeDocument/2006/relationships/image" Target="../media/image200.jpeg"/><Relationship Id="rId32" Type="http://schemas.openxmlformats.org/officeDocument/2006/relationships/image" Target="../media/image204.png"/><Relationship Id="rId37" Type="http://schemas.openxmlformats.org/officeDocument/2006/relationships/image" Target="../media/image182.png"/><Relationship Id="rId40" Type="http://schemas.openxmlformats.org/officeDocument/2006/relationships/image" Target="../media/image208.png"/><Relationship Id="rId5" Type="http://schemas.openxmlformats.org/officeDocument/2006/relationships/image" Target="../media/image195.png"/><Relationship Id="rId15" Type="http://schemas.openxmlformats.org/officeDocument/2006/relationships/image" Target="../media/image198.jpeg"/><Relationship Id="rId23" Type="http://schemas.openxmlformats.org/officeDocument/2006/relationships/image" Target="../media/image199.png"/><Relationship Id="rId28" Type="http://schemas.openxmlformats.org/officeDocument/2006/relationships/image" Target="../media/image201.jpeg"/><Relationship Id="rId36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18.png"/><Relationship Id="rId31" Type="http://schemas.openxmlformats.org/officeDocument/2006/relationships/image" Target="../media/image203.png"/><Relationship Id="rId4" Type="http://schemas.openxmlformats.org/officeDocument/2006/relationships/image" Target="../media/image4.png"/><Relationship Id="rId9" Type="http://schemas.openxmlformats.org/officeDocument/2006/relationships/image" Target="../media/image196.png"/><Relationship Id="rId14" Type="http://schemas.openxmlformats.org/officeDocument/2006/relationships/image" Target="../media/image197.jpeg"/><Relationship Id="rId22" Type="http://schemas.microsoft.com/office/2007/relationships/hdphoto" Target="../media/hdphoto2.wdp"/><Relationship Id="rId27" Type="http://schemas.openxmlformats.org/officeDocument/2006/relationships/image" Target="../media/image30.jpeg"/><Relationship Id="rId30" Type="http://schemas.openxmlformats.org/officeDocument/2006/relationships/image" Target="../media/image202.png"/><Relationship Id="rId35" Type="http://schemas.openxmlformats.org/officeDocument/2006/relationships/image" Target="../media/image34.png"/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1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1.jpeg"/><Relationship Id="rId12" Type="http://schemas.openxmlformats.org/officeDocument/2006/relationships/image" Target="../media/image21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6" Type="http://schemas.openxmlformats.org/officeDocument/2006/relationships/image" Target="../media/image182.png"/><Relationship Id="rId11" Type="http://schemas.openxmlformats.org/officeDocument/2006/relationships/image" Target="../media/image214.png"/><Relationship Id="rId5" Type="http://schemas.openxmlformats.org/officeDocument/2006/relationships/image" Target="../media/image210.png"/><Relationship Id="rId15" Type="http://schemas.openxmlformats.org/officeDocument/2006/relationships/image" Target="../media/image218.png"/><Relationship Id="rId10" Type="http://schemas.openxmlformats.org/officeDocument/2006/relationships/image" Target="../media/image213.jpeg"/><Relationship Id="rId4" Type="http://schemas.openxmlformats.org/officeDocument/2006/relationships/image" Target="../media/image209.png"/><Relationship Id="rId9" Type="http://schemas.openxmlformats.org/officeDocument/2006/relationships/image" Target="../media/image212.jpeg"/><Relationship Id="rId14" Type="http://schemas.openxmlformats.org/officeDocument/2006/relationships/image" Target="../media/image2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oleObject" Target="../embeddings/oleObject3.bin"/><Relationship Id="rId26" Type="http://schemas.openxmlformats.org/officeDocument/2006/relationships/image" Target="../media/image128.png"/><Relationship Id="rId3" Type="http://schemas.openxmlformats.org/officeDocument/2006/relationships/image" Target="../media/image182.png"/><Relationship Id="rId21" Type="http://schemas.openxmlformats.org/officeDocument/2006/relationships/image" Target="../media/image125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121.png"/><Relationship Id="rId25" Type="http://schemas.openxmlformats.org/officeDocument/2006/relationships/image" Target="../media/image1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0.png"/><Relationship Id="rId20" Type="http://schemas.openxmlformats.org/officeDocument/2006/relationships/image" Target="../media/image123.png"/><Relationship Id="rId29" Type="http://schemas.openxmlformats.org/officeDocument/2006/relationships/image" Target="../media/image2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24" Type="http://schemas.openxmlformats.org/officeDocument/2006/relationships/image" Target="../media/image126.png"/><Relationship Id="rId32" Type="http://schemas.openxmlformats.org/officeDocument/2006/relationships/image" Target="../media/image235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23" Type="http://schemas.openxmlformats.org/officeDocument/2006/relationships/image" Target="../media/image124.png"/><Relationship Id="rId28" Type="http://schemas.openxmlformats.org/officeDocument/2006/relationships/image" Target="../media/image231.png"/><Relationship Id="rId10" Type="http://schemas.openxmlformats.org/officeDocument/2006/relationships/image" Target="../media/image225.png"/><Relationship Id="rId19" Type="http://schemas.openxmlformats.org/officeDocument/2006/relationships/image" Target="../media/image122.wmf"/><Relationship Id="rId31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oleObject" Target="../embeddings/oleObject4.bin"/><Relationship Id="rId27" Type="http://schemas.openxmlformats.org/officeDocument/2006/relationships/image" Target="../media/image129.png"/><Relationship Id="rId30" Type="http://schemas.openxmlformats.org/officeDocument/2006/relationships/image" Target="../media/image2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jpe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hyperlink" Target="http://www.kace.com/br/solutions/power-calculation-assumptions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69.png"/><Relationship Id="rId39" Type="http://schemas.openxmlformats.org/officeDocument/2006/relationships/image" Target="../media/image82.png"/><Relationship Id="rId21" Type="http://schemas.openxmlformats.org/officeDocument/2006/relationships/chart" Target="../charts/chart2.xml"/><Relationship Id="rId34" Type="http://schemas.openxmlformats.org/officeDocument/2006/relationships/image" Target="../media/image7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20" Type="http://schemas.openxmlformats.org/officeDocument/2006/relationships/image" Target="../media/image65.png"/><Relationship Id="rId29" Type="http://schemas.openxmlformats.org/officeDocument/2006/relationships/image" Target="../media/image72.png"/><Relationship Id="rId41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microsoft.com/office/2007/relationships/hdphoto" Target="../media/hdphoto4.wdp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7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10" Type="http://schemas.openxmlformats.org/officeDocument/2006/relationships/image" Target="../media/image56.png"/><Relationship Id="rId19" Type="http://schemas.openxmlformats.org/officeDocument/2006/relationships/chart" Target="../charts/chart1.xml"/><Relationship Id="rId31" Type="http://schemas.openxmlformats.org/officeDocument/2006/relationships/image" Target="../media/image74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6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jpe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jpeg"/><Relationship Id="rId21" Type="http://schemas.openxmlformats.org/officeDocument/2006/relationships/image" Target="../media/image89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99.jpeg"/><Relationship Id="rId16" Type="http://schemas.openxmlformats.org/officeDocument/2006/relationships/image" Target="../media/image113.png"/><Relationship Id="rId20" Type="http://schemas.openxmlformats.org/officeDocument/2006/relationships/image" Target="../media/image11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jpeg"/><Relationship Id="rId15" Type="http://schemas.openxmlformats.org/officeDocument/2006/relationships/image" Target="../media/image112.png"/><Relationship Id="rId23" Type="http://schemas.openxmlformats.org/officeDocument/2006/relationships/image" Target="../media/image119.jpe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jpeg"/><Relationship Id="rId22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9.png"/><Relationship Id="rId18" Type="http://schemas.openxmlformats.org/officeDocument/2006/relationships/image" Target="../media/image103.png"/><Relationship Id="rId3" Type="http://schemas.openxmlformats.org/officeDocument/2006/relationships/image" Target="../media/image121.png"/><Relationship Id="rId21" Type="http://schemas.openxmlformats.org/officeDocument/2006/relationships/image" Target="../media/image114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17" Type="http://schemas.openxmlformats.org/officeDocument/2006/relationships/image" Target="../media/image102.jpeg"/><Relationship Id="rId2" Type="http://schemas.openxmlformats.org/officeDocument/2006/relationships/image" Target="../media/image120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24" Type="http://schemas.openxmlformats.org/officeDocument/2006/relationships/image" Target="../media/image89.png"/><Relationship Id="rId5" Type="http://schemas.openxmlformats.org/officeDocument/2006/relationships/image" Target="../media/image122.wmf"/><Relationship Id="rId15" Type="http://schemas.openxmlformats.org/officeDocument/2006/relationships/image" Target="../media/image131.png"/><Relationship Id="rId23" Type="http://schemas.openxmlformats.org/officeDocument/2006/relationships/image" Target="../media/image119.jpeg"/><Relationship Id="rId10" Type="http://schemas.openxmlformats.org/officeDocument/2006/relationships/image" Target="../media/image126.png"/><Relationship Id="rId19" Type="http://schemas.openxmlformats.org/officeDocument/2006/relationships/image" Target="../media/image104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30.jpeg"/><Relationship Id="rId22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jpeg"/><Relationship Id="rId3" Type="http://schemas.openxmlformats.org/officeDocument/2006/relationships/image" Target="../media/image102.jpeg"/><Relationship Id="rId21" Type="http://schemas.openxmlformats.org/officeDocument/2006/relationships/image" Target="../media/image144.png"/><Relationship Id="rId7" Type="http://schemas.openxmlformats.org/officeDocument/2006/relationships/image" Target="../media/image114.png"/><Relationship Id="rId12" Type="http://schemas.openxmlformats.org/officeDocument/2006/relationships/image" Target="../media/image136.png"/><Relationship Id="rId17" Type="http://schemas.openxmlformats.org/officeDocument/2006/relationships/image" Target="../media/image141.gif"/><Relationship Id="rId2" Type="http://schemas.openxmlformats.org/officeDocument/2006/relationships/image" Target="../media/image101.png"/><Relationship Id="rId16" Type="http://schemas.openxmlformats.org/officeDocument/2006/relationships/image" Target="../media/image140.png"/><Relationship Id="rId20" Type="http://schemas.openxmlformats.org/officeDocument/2006/relationships/image" Target="../media/image1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35.png"/><Relationship Id="rId5" Type="http://schemas.openxmlformats.org/officeDocument/2006/relationships/image" Target="../media/image104.png"/><Relationship Id="rId15" Type="http://schemas.openxmlformats.org/officeDocument/2006/relationships/image" Target="../media/image139.jpeg"/><Relationship Id="rId10" Type="http://schemas.openxmlformats.org/officeDocument/2006/relationships/image" Target="../media/image134.jpeg"/><Relationship Id="rId19" Type="http://schemas.openxmlformats.org/officeDocument/2006/relationships/image" Target="../media/image89.png"/><Relationship Id="rId4" Type="http://schemas.openxmlformats.org/officeDocument/2006/relationships/image" Target="../media/image103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34.png"/><Relationship Id="rId7" Type="http://schemas.openxmlformats.org/officeDocument/2006/relationships/image" Target="../media/image14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hyperlink" Target="http://www.kace.com/br/solutions/power-calculation-assumptions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1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6.png"/><Relationship Id="rId18" Type="http://schemas.openxmlformats.org/officeDocument/2006/relationships/image" Target="../media/image159.png"/><Relationship Id="rId26" Type="http://schemas.openxmlformats.org/officeDocument/2006/relationships/image" Target="../media/image164.png"/><Relationship Id="rId3" Type="http://schemas.openxmlformats.org/officeDocument/2006/relationships/image" Target="../media/image151.png"/><Relationship Id="rId21" Type="http://schemas.openxmlformats.org/officeDocument/2006/relationships/image" Target="../media/image17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158.png"/><Relationship Id="rId25" Type="http://schemas.openxmlformats.org/officeDocument/2006/relationships/image" Target="../media/image163.png"/><Relationship Id="rId2" Type="http://schemas.openxmlformats.org/officeDocument/2006/relationships/image" Target="../media/image150.jpeg"/><Relationship Id="rId16" Type="http://schemas.openxmlformats.org/officeDocument/2006/relationships/image" Target="../media/image4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5.png"/><Relationship Id="rId24" Type="http://schemas.microsoft.com/office/2007/relationships/hdphoto" Target="../media/hdphoto2.wdp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image" Target="../media/image166.png"/><Relationship Id="rId10" Type="http://schemas.openxmlformats.org/officeDocument/2006/relationships/image" Target="../media/image154.png"/><Relationship Id="rId19" Type="http://schemas.openxmlformats.org/officeDocument/2006/relationships/image" Target="../media/image160.png"/><Relationship Id="rId4" Type="http://schemas.openxmlformats.org/officeDocument/2006/relationships/image" Target="../media/image26.png"/><Relationship Id="rId9" Type="http://schemas.openxmlformats.org/officeDocument/2006/relationships/image" Target="../media/image153.png"/><Relationship Id="rId14" Type="http://schemas.openxmlformats.org/officeDocument/2006/relationships/image" Target="../media/image157.png"/><Relationship Id="rId22" Type="http://schemas.openxmlformats.org/officeDocument/2006/relationships/image" Target="../media/image162.png"/><Relationship Id="rId27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03EC929-6E14-D611-8F7C-5EA649222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56" y="3179248"/>
            <a:ext cx="1929998" cy="2829696"/>
          </a:xfrm>
          <a:prstGeom prst="rect">
            <a:avLst/>
          </a:prstGeom>
        </p:spPr>
      </p:pic>
      <p:cxnSp>
        <p:nvCxnSpPr>
          <p:cNvPr id="2" name="Conector reto 9">
            <a:extLst>
              <a:ext uri="{FF2B5EF4-FFF2-40B4-BE49-F238E27FC236}">
                <a16:creationId xmlns:a16="http://schemas.microsoft.com/office/drawing/2014/main" id="{D7D329EB-8FC4-2F5B-A40A-A1D440C17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81274" y="952450"/>
            <a:ext cx="0" cy="37465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Conector reto 7">
            <a:extLst>
              <a:ext uri="{FF2B5EF4-FFF2-40B4-BE49-F238E27FC236}">
                <a16:creationId xmlns:a16="http://schemas.microsoft.com/office/drawing/2014/main" id="{AA5CE1C8-9D6F-6D06-F137-CFE8221803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7544" y="2879488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7" name="Retângulo: Cantos Arredondados 246">
            <a:extLst>
              <a:ext uri="{FF2B5EF4-FFF2-40B4-BE49-F238E27FC236}">
                <a16:creationId xmlns:a16="http://schemas.microsoft.com/office/drawing/2014/main" id="{7928196D-CB99-39F7-8BC1-428D111099B1}"/>
              </a:ext>
            </a:extLst>
          </p:cNvPr>
          <p:cNvSpPr/>
          <p:nvPr/>
        </p:nvSpPr>
        <p:spPr>
          <a:xfrm>
            <a:off x="-7831" y="2287050"/>
            <a:ext cx="1088749" cy="1272427"/>
          </a:xfrm>
          <a:prstGeom prst="roundRect">
            <a:avLst>
              <a:gd name="adj" fmla="val 396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7" name="Retângulo 486">
            <a:extLst>
              <a:ext uri="{FF2B5EF4-FFF2-40B4-BE49-F238E27FC236}">
                <a16:creationId xmlns:a16="http://schemas.microsoft.com/office/drawing/2014/main" id="{06665AB8-249D-41B3-883F-E0DFD2A5AB99}"/>
              </a:ext>
            </a:extLst>
          </p:cNvPr>
          <p:cNvSpPr/>
          <p:nvPr/>
        </p:nvSpPr>
        <p:spPr>
          <a:xfrm>
            <a:off x="-4180" y="4841194"/>
            <a:ext cx="9142166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750" b="1" dirty="0">
                <a:solidFill>
                  <a:schemeClr val="bg1"/>
                </a:solidFill>
              </a:rPr>
              <a:t>Políticas da Empresa para Sustentabilidade com esses Equipamentos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1637" y="-27384"/>
            <a:ext cx="448007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 Situação</a:t>
            </a:r>
            <a:r>
              <a:rPr kumimoji="0" lang="pt-BR" sz="32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 Atual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pic>
        <p:nvPicPr>
          <p:cNvPr id="434" name="Picture 178">
            <a:extLst>
              <a:ext uri="{FF2B5EF4-FFF2-40B4-BE49-F238E27FC236}">
                <a16:creationId xmlns:a16="http://schemas.microsoft.com/office/drawing/2014/main" id="{1941FF47-7DA2-4C67-816C-C48E522C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" y="1933981"/>
            <a:ext cx="1373513" cy="190010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5" name="CaixaDeTexto 434">
            <a:extLst>
              <a:ext uri="{FF2B5EF4-FFF2-40B4-BE49-F238E27FC236}">
                <a16:creationId xmlns:a16="http://schemas.microsoft.com/office/drawing/2014/main" id="{D6F118D7-C0C6-4E8D-B663-76D60F7D4FFE}"/>
              </a:ext>
            </a:extLst>
          </p:cNvPr>
          <p:cNvSpPr txBox="1"/>
          <p:nvPr/>
        </p:nvSpPr>
        <p:spPr>
          <a:xfrm>
            <a:off x="-1707688" y="7439339"/>
            <a:ext cx="8205275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Constatamos que existe um desperdício de energia considerável nos períodos de ociosidade nos micro computadores e monitores </a:t>
            </a:r>
          </a:p>
        </p:txBody>
      </p:sp>
      <p:cxnSp>
        <p:nvCxnSpPr>
          <p:cNvPr id="444" name="Conector reto 7">
            <a:extLst>
              <a:ext uri="{FF2B5EF4-FFF2-40B4-BE49-F238E27FC236}">
                <a16:creationId xmlns:a16="http://schemas.microsoft.com/office/drawing/2014/main" id="{CBB22C32-583D-495A-9613-ADE614BF4ED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0139" y="4725886"/>
            <a:ext cx="8596094" cy="3139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Retângulo Arredondado 39">
            <a:extLst>
              <a:ext uri="{FF2B5EF4-FFF2-40B4-BE49-F238E27FC236}">
                <a16:creationId xmlns:a16="http://schemas.microsoft.com/office/drawing/2014/main" id="{C940FD66-4073-4EFF-94B5-26AFEE698523}"/>
              </a:ext>
            </a:extLst>
          </p:cNvPr>
          <p:cNvSpPr/>
          <p:nvPr/>
        </p:nvSpPr>
        <p:spPr>
          <a:xfrm>
            <a:off x="50509" y="3079979"/>
            <a:ext cx="1402170" cy="133325"/>
          </a:xfrm>
          <a:prstGeom prst="roundRect">
            <a:avLst/>
          </a:prstGeom>
          <a:solidFill>
            <a:srgbClr val="FF3300">
              <a:alpha val="19000"/>
            </a:srgbClr>
          </a:solidFill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EFD1B1-951E-9CEF-4480-47BFCC87128B}"/>
              </a:ext>
            </a:extLst>
          </p:cNvPr>
          <p:cNvSpPr/>
          <p:nvPr/>
        </p:nvSpPr>
        <p:spPr>
          <a:xfrm>
            <a:off x="-3244" y="575733"/>
            <a:ext cx="9144000" cy="2853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</a:rPr>
              <a:t>Fluxo de Jornada de Trabalho dos Colaboradores da Fabrica (Utilização dos </a:t>
            </a:r>
            <a:r>
              <a:rPr lang="pt-BR" b="1" dirty="0" err="1">
                <a:solidFill>
                  <a:schemeClr val="bg1"/>
                </a:solidFill>
              </a:rPr>
              <a:t>Equip</a:t>
            </a:r>
            <a:r>
              <a:rPr lang="pt-BR" b="1">
                <a:solidFill>
                  <a:schemeClr val="bg1"/>
                </a:solidFill>
              </a:rPr>
              <a:t>. </a:t>
            </a:r>
            <a:r>
              <a:rPr lang="pt-BR" b="1" dirty="0">
                <a:solidFill>
                  <a:schemeClr val="bg1"/>
                </a:solidFill>
              </a:rPr>
              <a:t>de TI)</a:t>
            </a:r>
          </a:p>
        </p:txBody>
      </p:sp>
      <p:grpSp>
        <p:nvGrpSpPr>
          <p:cNvPr id="1069" name="Agrupar 1068">
            <a:extLst>
              <a:ext uri="{FF2B5EF4-FFF2-40B4-BE49-F238E27FC236}">
                <a16:creationId xmlns:a16="http://schemas.microsoft.com/office/drawing/2014/main" id="{DC8523F6-A053-D607-40EE-36579FCCA795}"/>
              </a:ext>
            </a:extLst>
          </p:cNvPr>
          <p:cNvGrpSpPr/>
          <p:nvPr/>
        </p:nvGrpSpPr>
        <p:grpSpPr>
          <a:xfrm>
            <a:off x="27747" y="5156713"/>
            <a:ext cx="6154071" cy="967254"/>
            <a:chOff x="27747" y="5156713"/>
            <a:chExt cx="6154071" cy="967254"/>
          </a:xfrm>
        </p:grpSpPr>
        <p:sp>
          <p:nvSpPr>
            <p:cNvPr id="422" name="CaixaDeTexto 421">
              <a:extLst>
                <a:ext uri="{FF2B5EF4-FFF2-40B4-BE49-F238E27FC236}">
                  <a16:creationId xmlns:a16="http://schemas.microsoft.com/office/drawing/2014/main" id="{B75926B7-D5F4-498F-AB54-B8EF421820A2}"/>
                </a:ext>
              </a:extLst>
            </p:cNvPr>
            <p:cNvSpPr txBox="1"/>
            <p:nvPr/>
          </p:nvSpPr>
          <p:spPr>
            <a:xfrm>
              <a:off x="27747" y="5298137"/>
              <a:ext cx="4816223" cy="60016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pt-BR" sz="1100" b="1" u="sng" dirty="0">
                  <a:latin typeface="Arial" charset="0"/>
                </a:rPr>
                <a:t>Norma HSP – Política Regional de Confidencialidade (HSA.HCG.002)</a:t>
              </a:r>
            </a:p>
            <a:p>
              <a:pPr>
                <a:defRPr/>
              </a:pPr>
              <a:r>
                <a:rPr lang="pt-BR" sz="1100" b="0" dirty="0">
                  <a:latin typeface="Arial" charset="0"/>
                </a:rPr>
                <a:t>11.4. Regras de Uso de Recursos Computacionais</a:t>
              </a:r>
            </a:p>
            <a:p>
              <a:pPr>
                <a:defRPr/>
              </a:pPr>
              <a:r>
                <a:rPr lang="pt-BR" sz="1100" b="0" dirty="0">
                  <a:latin typeface="Arial" charset="0"/>
                </a:rPr>
                <a:t>5. Sempre desligar os microcomputadores ao final do dia de trabalho...</a:t>
              </a:r>
            </a:p>
          </p:txBody>
        </p:sp>
        <p:pic>
          <p:nvPicPr>
            <p:cNvPr id="320" name="Imagem 319" descr="Monitor de computador&#10;&#10;Descrição gerada automaticamente">
              <a:extLst>
                <a:ext uri="{FF2B5EF4-FFF2-40B4-BE49-F238E27FC236}">
                  <a16:creationId xmlns:a16="http://schemas.microsoft.com/office/drawing/2014/main" id="{2AC4CD6B-B017-BF58-84FB-B77AE358A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02195" y="5156713"/>
              <a:ext cx="1379623" cy="967254"/>
            </a:xfrm>
            <a:prstGeom prst="rect">
              <a:avLst/>
            </a:prstGeom>
          </p:spPr>
        </p:pic>
      </p:grpSp>
      <p:grpSp>
        <p:nvGrpSpPr>
          <p:cNvPr id="1068" name="Agrupar 1067">
            <a:extLst>
              <a:ext uri="{FF2B5EF4-FFF2-40B4-BE49-F238E27FC236}">
                <a16:creationId xmlns:a16="http://schemas.microsoft.com/office/drawing/2014/main" id="{01D05B36-77DE-BA19-1449-6E8425A29369}"/>
              </a:ext>
            </a:extLst>
          </p:cNvPr>
          <p:cNvGrpSpPr/>
          <p:nvPr/>
        </p:nvGrpSpPr>
        <p:grpSpPr>
          <a:xfrm>
            <a:off x="4458644" y="5327575"/>
            <a:ext cx="1594443" cy="1017666"/>
            <a:chOff x="4458644" y="5327575"/>
            <a:chExt cx="1594443" cy="1017666"/>
          </a:xfrm>
        </p:grpSpPr>
        <p:pic>
          <p:nvPicPr>
            <p:cNvPr id="2109" name="Imagem 2108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5112BB82-6926-7997-006D-FF9A8FBD1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644" y="5430063"/>
              <a:ext cx="585714" cy="915178"/>
            </a:xfrm>
            <a:prstGeom prst="rect">
              <a:avLst/>
            </a:prstGeom>
          </p:spPr>
        </p:pic>
        <p:pic>
          <p:nvPicPr>
            <p:cNvPr id="321" name="Imagem 320" descr="Logotipo&#10;&#10;Descrição gerada automaticamente com confiança baixa">
              <a:extLst>
                <a:ext uri="{FF2B5EF4-FFF2-40B4-BE49-F238E27FC236}">
                  <a16:creationId xmlns:a16="http://schemas.microsoft.com/office/drawing/2014/main" id="{B0E7E578-9A21-552E-01AB-4D51F840F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8359"/>
            <a:stretch/>
          </p:blipFill>
          <p:spPr>
            <a:xfrm>
              <a:off x="5060755" y="5615277"/>
              <a:ext cx="992332" cy="207272"/>
            </a:xfrm>
            <a:prstGeom prst="rect">
              <a:avLst/>
            </a:prstGeom>
          </p:spPr>
        </p:pic>
        <p:pic>
          <p:nvPicPr>
            <p:cNvPr id="322" name="Imagem 321" descr="Logotipo&#10;&#10;Descrição gerada automaticamente com confiança baixa">
              <a:extLst>
                <a:ext uri="{FF2B5EF4-FFF2-40B4-BE49-F238E27FC236}">
                  <a16:creationId xmlns:a16="http://schemas.microsoft.com/office/drawing/2014/main" id="{C29C2E7B-E9C5-74E0-14C8-FEC8E6AB5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72" t="38969" b="33326"/>
            <a:stretch/>
          </p:blipFill>
          <p:spPr>
            <a:xfrm>
              <a:off x="5227118" y="5372890"/>
              <a:ext cx="802411" cy="186494"/>
            </a:xfrm>
            <a:prstGeom prst="rect">
              <a:avLst/>
            </a:prstGeom>
          </p:spPr>
        </p:pic>
        <p:pic>
          <p:nvPicPr>
            <p:cNvPr id="323" name="Imagem 322" descr="Desenho de personagem&#10;&#10;Descrição gerada automaticamente com confiança baixa">
              <a:extLst>
                <a:ext uri="{FF2B5EF4-FFF2-40B4-BE49-F238E27FC236}">
                  <a16:creationId xmlns:a16="http://schemas.microsoft.com/office/drawing/2014/main" id="{26BA3AB0-4E25-A23B-83E9-69603F03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587" y="5327575"/>
              <a:ext cx="281940" cy="370392"/>
            </a:xfrm>
            <a:prstGeom prst="rect">
              <a:avLst/>
            </a:prstGeom>
          </p:spPr>
        </p:pic>
      </p:grpSp>
      <p:sp>
        <p:nvSpPr>
          <p:cNvPr id="1025" name="Retângulo Arredondado 39">
            <a:extLst>
              <a:ext uri="{FF2B5EF4-FFF2-40B4-BE49-F238E27FC236}">
                <a16:creationId xmlns:a16="http://schemas.microsoft.com/office/drawing/2014/main" id="{3847F9DE-5D3C-3A33-3DE4-BD27DE0C4AE5}"/>
              </a:ext>
            </a:extLst>
          </p:cNvPr>
          <p:cNvSpPr/>
          <p:nvPr/>
        </p:nvSpPr>
        <p:spPr>
          <a:xfrm>
            <a:off x="69733" y="3459064"/>
            <a:ext cx="1402170" cy="133325"/>
          </a:xfrm>
          <a:prstGeom prst="roundRect">
            <a:avLst/>
          </a:prstGeom>
          <a:solidFill>
            <a:srgbClr val="FF3300">
              <a:alpha val="19000"/>
            </a:srgbClr>
          </a:solidFill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37" name="Agrupar 1036">
            <a:extLst>
              <a:ext uri="{FF2B5EF4-FFF2-40B4-BE49-F238E27FC236}">
                <a16:creationId xmlns:a16="http://schemas.microsoft.com/office/drawing/2014/main" id="{4BCF8710-8CE9-65F8-5F43-1F23B22CE6DB}"/>
              </a:ext>
            </a:extLst>
          </p:cNvPr>
          <p:cNvGrpSpPr/>
          <p:nvPr/>
        </p:nvGrpSpPr>
        <p:grpSpPr>
          <a:xfrm>
            <a:off x="1695973" y="913519"/>
            <a:ext cx="3155378" cy="1906280"/>
            <a:chOff x="4740356" y="912020"/>
            <a:chExt cx="3549789" cy="1906280"/>
          </a:xfrm>
        </p:grpSpPr>
        <p:sp>
          <p:nvSpPr>
            <p:cNvPr id="508" name="Retângulo 507">
              <a:extLst>
                <a:ext uri="{FF2B5EF4-FFF2-40B4-BE49-F238E27FC236}">
                  <a16:creationId xmlns:a16="http://schemas.microsoft.com/office/drawing/2014/main" id="{6B116553-D105-013D-ECC2-AEF30B7AC3E0}"/>
                </a:ext>
              </a:extLst>
            </p:cNvPr>
            <p:cNvSpPr/>
            <p:nvPr/>
          </p:nvSpPr>
          <p:spPr>
            <a:xfrm>
              <a:off x="4740356" y="972925"/>
              <a:ext cx="3186134" cy="1845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B10B57A4-1DDE-A387-26DD-A54DDA91D1DC}"/>
                </a:ext>
              </a:extLst>
            </p:cNvPr>
            <p:cNvGrpSpPr/>
            <p:nvPr/>
          </p:nvGrpSpPr>
          <p:grpSpPr>
            <a:xfrm>
              <a:off x="4749006" y="912020"/>
              <a:ext cx="3541139" cy="1905324"/>
              <a:chOff x="4975034" y="912020"/>
              <a:chExt cx="3541139" cy="1905324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DB05AC55-C11E-68C7-E987-B495A44C898A}"/>
                  </a:ext>
                </a:extLst>
              </p:cNvPr>
              <p:cNvSpPr/>
              <p:nvPr/>
            </p:nvSpPr>
            <p:spPr>
              <a:xfrm>
                <a:off x="4975034" y="972925"/>
                <a:ext cx="3541139" cy="1844419"/>
              </a:xfrm>
              <a:prstGeom prst="roundRect">
                <a:avLst>
                  <a:gd name="adj" fmla="val 1876"/>
                </a:avLst>
              </a:prstGeom>
              <a:noFill/>
              <a:ln w="22225">
                <a:solidFill>
                  <a:srgbClr val="002060"/>
                </a:solidFill>
                <a:miter lim="800000"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469A0E7E-ECDF-2F5F-034C-B9E63080A801}"/>
                  </a:ext>
                </a:extLst>
              </p:cNvPr>
              <p:cNvSpPr/>
              <p:nvPr/>
            </p:nvSpPr>
            <p:spPr>
              <a:xfrm>
                <a:off x="4985557" y="1010920"/>
                <a:ext cx="3530616" cy="283892"/>
              </a:xfrm>
              <a:prstGeom prst="roundRect">
                <a:avLst>
                  <a:gd name="adj" fmla="val 11075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F2EC16D7-5054-25C4-F43F-D60806727CC3}"/>
                  </a:ext>
                </a:extLst>
              </p:cNvPr>
              <p:cNvSpPr/>
              <p:nvPr/>
            </p:nvSpPr>
            <p:spPr>
              <a:xfrm>
                <a:off x="5019151" y="1032765"/>
                <a:ext cx="284566" cy="234234"/>
              </a:xfrm>
              <a:prstGeom prst="roundRect">
                <a:avLst>
                  <a:gd name="adj" fmla="val 948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0952E1B-658B-15F7-A8E7-AD85F028E625}"/>
                  </a:ext>
                </a:extLst>
              </p:cNvPr>
              <p:cNvSpPr txBox="1"/>
              <p:nvPr/>
            </p:nvSpPr>
            <p:spPr>
              <a:xfrm>
                <a:off x="5209659" y="1025837"/>
                <a:ext cx="3090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b="1">
                    <a:solidFill>
                      <a:schemeClr val="bg1"/>
                    </a:solidFill>
                  </a:rPr>
                  <a:t>  Liga o computador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2893C3F6-7F8D-AEF0-9AA0-9E9658E397D3}"/>
                  </a:ext>
                </a:extLst>
              </p:cNvPr>
              <p:cNvSpPr txBox="1"/>
              <p:nvPr/>
            </p:nvSpPr>
            <p:spPr>
              <a:xfrm>
                <a:off x="4994206" y="912020"/>
                <a:ext cx="6470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</a:p>
            </p:txBody>
          </p:sp>
          <p:pic>
            <p:nvPicPr>
              <p:cNvPr id="31" name="Imagem 30" descr="Interface gráfica do usuário&#10;&#10;Descrição gerada automaticamente com confiança baixa">
                <a:extLst>
                  <a:ext uri="{FF2B5EF4-FFF2-40B4-BE49-F238E27FC236}">
                    <a16:creationId xmlns:a16="http://schemas.microsoft.com/office/drawing/2014/main" id="{4EBFDA5C-8440-8AD1-A47B-062720443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0497" y="1320187"/>
                <a:ext cx="1093497" cy="493450"/>
              </a:xfrm>
              <a:prstGeom prst="rect">
                <a:avLst/>
              </a:prstGeom>
            </p:spPr>
          </p:pic>
          <p:grpSp>
            <p:nvGrpSpPr>
              <p:cNvPr id="38" name="Agrupar 37">
                <a:extLst>
                  <a:ext uri="{FF2B5EF4-FFF2-40B4-BE49-F238E27FC236}">
                    <a16:creationId xmlns:a16="http://schemas.microsoft.com/office/drawing/2014/main" id="{BD9BC6F0-EFBA-7EDF-5551-B4F7212F664A}"/>
                  </a:ext>
                </a:extLst>
              </p:cNvPr>
              <p:cNvGrpSpPr/>
              <p:nvPr/>
            </p:nvGrpSpPr>
            <p:grpSpPr>
              <a:xfrm>
                <a:off x="6567250" y="1338973"/>
                <a:ext cx="1939544" cy="469656"/>
                <a:chOff x="7017727" y="1312347"/>
                <a:chExt cx="1939544" cy="469656"/>
              </a:xfrm>
            </p:grpSpPr>
            <p:pic>
              <p:nvPicPr>
                <p:cNvPr id="49" name="Imagem 48" descr="Interface gráfica do usuári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9ECEFB1E-243F-4A72-04F3-B448F1F3C5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7727" y="1316262"/>
                  <a:ext cx="1093497" cy="465741"/>
                </a:xfrm>
                <a:prstGeom prst="rect">
                  <a:avLst/>
                </a:prstGeom>
              </p:spPr>
            </p:pic>
            <p:pic>
              <p:nvPicPr>
                <p:cNvPr id="50" name="Imagem 49" descr="Interface gráfica do usuári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C65F52A5-87EE-85C5-5FAF-EBB8AE6E2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7786"/>
                <a:stretch/>
              </p:blipFill>
              <p:spPr>
                <a:xfrm>
                  <a:off x="8019688" y="1312347"/>
                  <a:ext cx="937583" cy="466676"/>
                </a:xfrm>
                <a:prstGeom prst="rect">
                  <a:avLst/>
                </a:prstGeom>
              </p:spPr>
            </p:pic>
          </p:grpSp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E73CE3F8-07FF-EFC0-C648-51B57C247F46}"/>
                  </a:ext>
                </a:extLst>
              </p:cNvPr>
              <p:cNvGrpSpPr/>
              <p:nvPr/>
            </p:nvGrpSpPr>
            <p:grpSpPr>
              <a:xfrm>
                <a:off x="6121348" y="1655410"/>
                <a:ext cx="900136" cy="714765"/>
                <a:chOff x="957467" y="763833"/>
                <a:chExt cx="1112562" cy="856891"/>
              </a:xfrm>
            </p:grpSpPr>
            <p:sp>
              <p:nvSpPr>
                <p:cNvPr id="47" name="Retângulo 46">
                  <a:extLst>
                    <a:ext uri="{FF2B5EF4-FFF2-40B4-BE49-F238E27FC236}">
                      <a16:creationId xmlns:a16="http://schemas.microsoft.com/office/drawing/2014/main" id="{6B9AD882-DBEE-DE1A-CADC-28652C6D0408}"/>
                    </a:ext>
                  </a:extLst>
                </p:cNvPr>
                <p:cNvSpPr/>
                <p:nvPr/>
              </p:nvSpPr>
              <p:spPr>
                <a:xfrm>
                  <a:off x="1347063" y="1057750"/>
                  <a:ext cx="722966" cy="2907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48" name="Imagem 47" descr="Ícone&#10;&#10;Descrição gerada automaticamente com confiança baixa">
                  <a:extLst>
                    <a:ext uri="{FF2B5EF4-FFF2-40B4-BE49-F238E27FC236}">
                      <a16:creationId xmlns:a16="http://schemas.microsoft.com/office/drawing/2014/main" id="{95B48B7D-8236-81F7-5152-6EB079995F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467" y="763833"/>
                  <a:ext cx="856891" cy="856891"/>
                </a:xfrm>
                <a:prstGeom prst="rect">
                  <a:avLst/>
                </a:prstGeom>
              </p:spPr>
            </p:pic>
          </p:grpSp>
          <p:pic>
            <p:nvPicPr>
              <p:cNvPr id="42" name="Imagem 41" descr="Moto vermelha e preta&#10;&#10;Descrição gerada automaticamente">
                <a:extLst>
                  <a:ext uri="{FF2B5EF4-FFF2-40B4-BE49-F238E27FC236}">
                    <a16:creationId xmlns:a16="http://schemas.microsoft.com/office/drawing/2014/main" id="{57C49766-F64B-223F-FDAC-3890E3416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973463" y="1687547"/>
                <a:ext cx="1118038" cy="1104729"/>
              </a:xfrm>
              <a:prstGeom prst="rect">
                <a:avLst/>
              </a:prstGeom>
            </p:spPr>
          </p:pic>
          <p:pic>
            <p:nvPicPr>
              <p:cNvPr id="43" name="Imagem 42" descr="Desenho de personagem de desenho animado&#10;&#10;Descrição gerada automaticamente com confiança baixa">
                <a:extLst>
                  <a:ext uri="{FF2B5EF4-FFF2-40B4-BE49-F238E27FC236}">
                    <a16:creationId xmlns:a16="http://schemas.microsoft.com/office/drawing/2014/main" id="{37F4DACB-DCFB-5067-5AE8-36A0307E2F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59"/>
              <a:stretch/>
            </p:blipFill>
            <p:spPr>
              <a:xfrm>
                <a:off x="5000827" y="1734745"/>
                <a:ext cx="1237237" cy="1070818"/>
              </a:xfrm>
              <a:prstGeom prst="rect">
                <a:avLst/>
              </a:prstGeom>
            </p:spPr>
          </p:pic>
        </p:grpSp>
      </p:grpSp>
      <p:sp>
        <p:nvSpPr>
          <p:cNvPr id="1034" name="Seta para a Direita 11">
            <a:extLst>
              <a:ext uri="{FF2B5EF4-FFF2-40B4-BE49-F238E27FC236}">
                <a16:creationId xmlns:a16="http://schemas.microsoft.com/office/drawing/2014/main" id="{D1C70D5C-2EE2-6A2C-06D5-C3C12B36FB1C}"/>
              </a:ext>
            </a:extLst>
          </p:cNvPr>
          <p:cNvSpPr/>
          <p:nvPr/>
        </p:nvSpPr>
        <p:spPr>
          <a:xfrm>
            <a:off x="4900694" y="1750356"/>
            <a:ext cx="389946" cy="280475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E7C975A7-7658-3B51-8378-9C2061FDD497}"/>
              </a:ext>
            </a:extLst>
          </p:cNvPr>
          <p:cNvGrpSpPr/>
          <p:nvPr/>
        </p:nvGrpSpPr>
        <p:grpSpPr>
          <a:xfrm>
            <a:off x="5332077" y="958090"/>
            <a:ext cx="3606767" cy="1759372"/>
            <a:chOff x="4760228" y="2921025"/>
            <a:chExt cx="3606767" cy="1759372"/>
          </a:xfrm>
        </p:grpSpPr>
        <p:sp>
          <p:nvSpPr>
            <p:cNvPr id="1030" name="Retângulo 1029">
              <a:extLst>
                <a:ext uri="{FF2B5EF4-FFF2-40B4-BE49-F238E27FC236}">
                  <a16:creationId xmlns:a16="http://schemas.microsoft.com/office/drawing/2014/main" id="{FF9E1A68-2F74-5FAC-B7EC-88D08FFE4C90}"/>
                </a:ext>
              </a:extLst>
            </p:cNvPr>
            <p:cNvSpPr/>
            <p:nvPr/>
          </p:nvSpPr>
          <p:spPr>
            <a:xfrm>
              <a:off x="4760228" y="2959528"/>
              <a:ext cx="3540322" cy="1708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00B277D-6CC4-AB2A-2975-B273FC8F9DC3}"/>
                </a:ext>
              </a:extLst>
            </p:cNvPr>
            <p:cNvGrpSpPr/>
            <p:nvPr/>
          </p:nvGrpSpPr>
          <p:grpSpPr>
            <a:xfrm>
              <a:off x="4783088" y="2921025"/>
              <a:ext cx="3583907" cy="1759372"/>
              <a:chOff x="4948156" y="2921025"/>
              <a:chExt cx="3583907" cy="1759372"/>
            </a:xfrm>
          </p:grpSpPr>
          <p:sp>
            <p:nvSpPr>
              <p:cNvPr id="59" name="Retângulo: Cantos Arredondados 58">
                <a:extLst>
                  <a:ext uri="{FF2B5EF4-FFF2-40B4-BE49-F238E27FC236}">
                    <a16:creationId xmlns:a16="http://schemas.microsoft.com/office/drawing/2014/main" id="{FB022183-1136-538E-9DB4-49ADE9D63926}"/>
                  </a:ext>
                </a:extLst>
              </p:cNvPr>
              <p:cNvSpPr/>
              <p:nvPr/>
            </p:nvSpPr>
            <p:spPr>
              <a:xfrm>
                <a:off x="4957862" y="3022612"/>
                <a:ext cx="3530616" cy="283892"/>
              </a:xfrm>
              <a:prstGeom prst="roundRect">
                <a:avLst>
                  <a:gd name="adj" fmla="val 11075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: Cantos Arredondados 59">
                <a:extLst>
                  <a:ext uri="{FF2B5EF4-FFF2-40B4-BE49-F238E27FC236}">
                    <a16:creationId xmlns:a16="http://schemas.microsoft.com/office/drawing/2014/main" id="{684A2140-B2AA-35AB-BE88-29673EF38BF9}"/>
                  </a:ext>
                </a:extLst>
              </p:cNvPr>
              <p:cNvSpPr/>
              <p:nvPr/>
            </p:nvSpPr>
            <p:spPr>
              <a:xfrm>
                <a:off x="4991456" y="3044457"/>
                <a:ext cx="284566" cy="234234"/>
              </a:xfrm>
              <a:prstGeom prst="roundRect">
                <a:avLst>
                  <a:gd name="adj" fmla="val 948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18334696-77FE-1802-6F79-7108EE12C02A}"/>
                  </a:ext>
                </a:extLst>
              </p:cNvPr>
              <p:cNvSpPr txBox="1"/>
              <p:nvPr/>
            </p:nvSpPr>
            <p:spPr>
              <a:xfrm>
                <a:off x="5181965" y="3037529"/>
                <a:ext cx="32388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bg1"/>
                    </a:solidFill>
                  </a:rPr>
                  <a:t>  A máquina permanece ligada durante toda jornada</a:t>
                </a:r>
              </a:p>
            </p:txBody>
          </p:sp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FA8996DE-F8A9-BF5D-6754-83DDDF59BA70}"/>
                  </a:ext>
                </a:extLst>
              </p:cNvPr>
              <p:cNvSpPr txBox="1"/>
              <p:nvPr/>
            </p:nvSpPr>
            <p:spPr>
              <a:xfrm>
                <a:off x="4966383" y="2921025"/>
                <a:ext cx="6470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</a:p>
            </p:txBody>
          </p:sp>
          <p:grpSp>
            <p:nvGrpSpPr>
              <p:cNvPr id="495" name="Agrupar 494">
                <a:extLst>
                  <a:ext uri="{FF2B5EF4-FFF2-40B4-BE49-F238E27FC236}">
                    <a16:creationId xmlns:a16="http://schemas.microsoft.com/office/drawing/2014/main" id="{3A41F1E3-47E0-C405-27F2-3559F4F9230E}"/>
                  </a:ext>
                </a:extLst>
              </p:cNvPr>
              <p:cNvGrpSpPr/>
              <p:nvPr/>
            </p:nvGrpSpPr>
            <p:grpSpPr>
              <a:xfrm>
                <a:off x="5703269" y="3093908"/>
                <a:ext cx="691454" cy="691899"/>
                <a:chOff x="6551098" y="3349071"/>
                <a:chExt cx="856891" cy="856891"/>
              </a:xfrm>
            </p:grpSpPr>
            <p:sp>
              <p:nvSpPr>
                <p:cNvPr id="56" name="Retângulo 55">
                  <a:extLst>
                    <a:ext uri="{FF2B5EF4-FFF2-40B4-BE49-F238E27FC236}">
                      <a16:creationId xmlns:a16="http://schemas.microsoft.com/office/drawing/2014/main" id="{5E9B42FC-9181-6423-DD67-CB30F64CCF5A}"/>
                    </a:ext>
                  </a:extLst>
                </p:cNvPr>
                <p:cNvSpPr/>
                <p:nvPr/>
              </p:nvSpPr>
              <p:spPr>
                <a:xfrm>
                  <a:off x="6630250" y="3670291"/>
                  <a:ext cx="711782" cy="288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494" name="Imagem 493" descr="Interface gráfica do usuári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078896D8-06DA-DE07-4F5C-40DD8B954B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1098" y="3349071"/>
                  <a:ext cx="856891" cy="856891"/>
                </a:xfrm>
                <a:prstGeom prst="rect">
                  <a:avLst/>
                </a:prstGeom>
              </p:spPr>
            </p:pic>
          </p:grpSp>
          <p:pic>
            <p:nvPicPr>
              <p:cNvPr id="40" name="Imagem 39" descr="Imagem digital fictícia de personagem de desenho animado&#10;&#10;Descrição gerada automaticamente com confiança baixa">
                <a:extLst>
                  <a:ext uri="{FF2B5EF4-FFF2-40B4-BE49-F238E27FC236}">
                    <a16:creationId xmlns:a16="http://schemas.microsoft.com/office/drawing/2014/main" id="{0DFC01E1-5BB5-8820-39FE-D38C8CD74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4612" y="3679130"/>
                <a:ext cx="1527451" cy="962131"/>
              </a:xfrm>
              <a:prstGeom prst="rect">
                <a:avLst/>
              </a:prstGeom>
            </p:spPr>
          </p:pic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8F4E6CA8-AC9C-03BF-931D-0A302EE4B5B0}"/>
                  </a:ext>
                </a:extLst>
              </p:cNvPr>
              <p:cNvSpPr/>
              <p:nvPr/>
            </p:nvSpPr>
            <p:spPr>
              <a:xfrm>
                <a:off x="6752160" y="3356911"/>
                <a:ext cx="1701773" cy="252692"/>
              </a:xfrm>
              <a:prstGeom prst="roundRect">
                <a:avLst>
                  <a:gd name="adj" fmla="val 10967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5" name="Imagem 44" descr="Xícara de café ao lado&#10;&#10;Descrição gerada automaticamente">
                <a:extLst>
                  <a:ext uri="{FF2B5EF4-FFF2-40B4-BE49-F238E27FC236}">
                    <a16:creationId xmlns:a16="http://schemas.microsoft.com/office/drawing/2014/main" id="{2CC566B6-0B68-6C96-1268-0F945C5B4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8812" y="3514211"/>
                <a:ext cx="302452" cy="302452"/>
              </a:xfrm>
              <a:prstGeom prst="rect">
                <a:avLst/>
              </a:prstGeom>
            </p:spPr>
          </p:pic>
          <p:pic>
            <p:nvPicPr>
              <p:cNvPr id="46" name="Imagem 45" descr="Desenho de uma pessoa&#10;&#10;Descrição gerada automaticamente com confiança baixa">
                <a:extLst>
                  <a:ext uri="{FF2B5EF4-FFF2-40B4-BE49-F238E27FC236}">
                    <a16:creationId xmlns:a16="http://schemas.microsoft.com/office/drawing/2014/main" id="{AE185D90-5E22-67B3-230A-B47C32AAE3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24"/>
              <a:stretch/>
            </p:blipFill>
            <p:spPr>
              <a:xfrm>
                <a:off x="6219804" y="3647225"/>
                <a:ext cx="774710" cy="977966"/>
              </a:xfrm>
              <a:prstGeom prst="rect">
                <a:avLst/>
              </a:prstGeom>
            </p:spPr>
          </p:pic>
          <p:sp>
            <p:nvSpPr>
              <p:cNvPr id="463" name="Retângulo: Cantos Arredondados 462">
                <a:extLst>
                  <a:ext uri="{FF2B5EF4-FFF2-40B4-BE49-F238E27FC236}">
                    <a16:creationId xmlns:a16="http://schemas.microsoft.com/office/drawing/2014/main" id="{31A9CEA4-A449-8D36-569E-B0436B49E198}"/>
                  </a:ext>
                </a:extLst>
              </p:cNvPr>
              <p:cNvSpPr/>
              <p:nvPr/>
            </p:nvSpPr>
            <p:spPr>
              <a:xfrm>
                <a:off x="4948156" y="2961198"/>
                <a:ext cx="3541139" cy="1719199"/>
              </a:xfrm>
              <a:prstGeom prst="roundRect">
                <a:avLst>
                  <a:gd name="adj" fmla="val 2861"/>
                </a:avLst>
              </a:prstGeom>
              <a:noFill/>
              <a:ln w="22225">
                <a:solidFill>
                  <a:srgbClr val="002060"/>
                </a:solidFill>
                <a:miter lim="800000"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83" name="Imagem 482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id="{C56FACD5-0991-9428-BF63-CC97188E2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8375" y="3099532"/>
                <a:ext cx="691899" cy="691899"/>
              </a:xfrm>
              <a:prstGeom prst="rect">
                <a:avLst/>
              </a:prstGeom>
            </p:spPr>
          </p:pic>
          <p:pic>
            <p:nvPicPr>
              <p:cNvPr id="485" name="Imagem 484" descr="Texto&#10;&#10;Descrição gerada automaticamente">
                <a:extLst>
                  <a:ext uri="{FF2B5EF4-FFF2-40B4-BE49-F238E27FC236}">
                    <a16:creationId xmlns:a16="http://schemas.microsoft.com/office/drawing/2014/main" id="{98443F16-5438-EDBB-16EA-BFB038B5A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7766" y="3491631"/>
                <a:ext cx="570692" cy="506003"/>
              </a:xfrm>
              <a:prstGeom prst="rect">
                <a:avLst/>
              </a:prstGeom>
            </p:spPr>
          </p:pic>
          <p:pic>
            <p:nvPicPr>
              <p:cNvPr id="489" name="Imagem 488" descr="Monitor de computador com texto preto sobre fundo branco&#10;&#10;Descrição gerada automaticamente">
                <a:extLst>
                  <a:ext uri="{FF2B5EF4-FFF2-40B4-BE49-F238E27FC236}">
                    <a16:creationId xmlns:a16="http://schemas.microsoft.com/office/drawing/2014/main" id="{1AD49E9E-D4EB-2050-F15F-4050CFA5D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4161" y="3776168"/>
                <a:ext cx="1196289" cy="897216"/>
              </a:xfrm>
              <a:prstGeom prst="rect">
                <a:avLst/>
              </a:prstGeom>
            </p:spPr>
          </p:pic>
          <p:pic>
            <p:nvPicPr>
              <p:cNvPr id="490" name="Imagem 489" descr="Ícone&#10;&#10;Descrição gerada automaticamente">
                <a:extLst>
                  <a:ext uri="{FF2B5EF4-FFF2-40B4-BE49-F238E27FC236}">
                    <a16:creationId xmlns:a16="http://schemas.microsoft.com/office/drawing/2014/main" id="{D5F29F86-ACE2-94D1-6727-F49D2F6CE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alphaModFix amt="6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313" y="4173799"/>
                <a:ext cx="441422" cy="441422"/>
              </a:xfrm>
              <a:prstGeom prst="rect">
                <a:avLst/>
              </a:prstGeom>
            </p:spPr>
          </p:pic>
        </p:grpSp>
        <p:pic>
          <p:nvPicPr>
            <p:cNvPr id="488" name="Imagem 487" descr="Logotipo, Ícone&#10;&#10;Descrição gerada automaticamente">
              <a:extLst>
                <a:ext uri="{FF2B5EF4-FFF2-40B4-BE49-F238E27FC236}">
                  <a16:creationId xmlns:a16="http://schemas.microsoft.com/office/drawing/2014/main" id="{34292ADB-8710-1202-FE8C-16A8193E9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3" r="23539"/>
            <a:stretch/>
          </p:blipFill>
          <p:spPr>
            <a:xfrm>
              <a:off x="6341788" y="3303407"/>
              <a:ext cx="380361" cy="397135"/>
            </a:xfrm>
            <a:prstGeom prst="rect">
              <a:avLst/>
            </a:prstGeom>
          </p:spPr>
        </p:pic>
        <p:sp>
          <p:nvSpPr>
            <p:cNvPr id="496" name="CaixaDeTexto 495">
              <a:extLst>
                <a:ext uri="{FF2B5EF4-FFF2-40B4-BE49-F238E27FC236}">
                  <a16:creationId xmlns:a16="http://schemas.microsoft.com/office/drawing/2014/main" id="{50862671-701F-4E58-8778-6535F1D02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0858" y="3332194"/>
              <a:ext cx="162514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pt-BR" sz="700" b="0">
                  <a:solidFill>
                    <a:srgbClr val="002060"/>
                  </a:solidFill>
                  <a:latin typeface="+mj-lt"/>
                </a:rPr>
                <a:t>Mesmo nas ausências: lanche, almoço,</a:t>
              </a:r>
            </a:p>
            <a:p>
              <a:pPr eaLnBrk="1" hangingPunct="1"/>
              <a:r>
                <a:rPr lang="pt-BR" sz="700" b="0">
                  <a:solidFill>
                    <a:srgbClr val="002060"/>
                  </a:solidFill>
                  <a:latin typeface="+mj-lt"/>
                </a:rPr>
                <a:t> genbas, reuniões, particular e outras.</a:t>
              </a:r>
            </a:p>
          </p:txBody>
        </p:sp>
      </p:grpSp>
      <p:sp>
        <p:nvSpPr>
          <p:cNvPr id="1042" name="Seta para a Direita 11">
            <a:extLst>
              <a:ext uri="{FF2B5EF4-FFF2-40B4-BE49-F238E27FC236}">
                <a16:creationId xmlns:a16="http://schemas.microsoft.com/office/drawing/2014/main" id="{3EC865EF-AEAB-083F-A41B-17FFE65D99B7}"/>
              </a:ext>
            </a:extLst>
          </p:cNvPr>
          <p:cNvSpPr/>
          <p:nvPr/>
        </p:nvSpPr>
        <p:spPr>
          <a:xfrm rot="10800000">
            <a:off x="4862594" y="3750606"/>
            <a:ext cx="389946" cy="280475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44" name="Agrupar 1043">
            <a:extLst>
              <a:ext uri="{FF2B5EF4-FFF2-40B4-BE49-F238E27FC236}">
                <a16:creationId xmlns:a16="http://schemas.microsoft.com/office/drawing/2014/main" id="{9FA208E9-AB2A-D6B1-0709-76EF7E4D4F92}"/>
              </a:ext>
            </a:extLst>
          </p:cNvPr>
          <p:cNvGrpSpPr/>
          <p:nvPr/>
        </p:nvGrpSpPr>
        <p:grpSpPr>
          <a:xfrm>
            <a:off x="5373163" y="2815596"/>
            <a:ext cx="3547740" cy="1899757"/>
            <a:chOff x="1141328" y="2922817"/>
            <a:chExt cx="3547740" cy="1899757"/>
          </a:xfrm>
        </p:grpSpPr>
        <p:sp>
          <p:nvSpPr>
            <p:cNvPr id="1032" name="Retângulo 1031">
              <a:extLst>
                <a:ext uri="{FF2B5EF4-FFF2-40B4-BE49-F238E27FC236}">
                  <a16:creationId xmlns:a16="http://schemas.microsoft.com/office/drawing/2014/main" id="{B5B88552-C978-CA3B-8632-5CDFB711049B}"/>
                </a:ext>
              </a:extLst>
            </p:cNvPr>
            <p:cNvSpPr/>
            <p:nvPr/>
          </p:nvSpPr>
          <p:spPr>
            <a:xfrm>
              <a:off x="1152673" y="3019406"/>
              <a:ext cx="3168264" cy="1645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65F89B5E-F881-D6BE-892D-7D403E144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4579" y="3084012"/>
              <a:ext cx="29400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pt-BR" sz="1000" i="1">
                  <a:solidFill>
                    <a:srgbClr val="FF0000"/>
                  </a:solidFill>
                </a:rPr>
                <a:t>(nem todas as máquinas são desligadas)</a:t>
              </a:r>
            </a:p>
          </p:txBody>
        </p:sp>
        <p:sp>
          <p:nvSpPr>
            <p:cNvPr id="448" name="Retângulo: Cantos Arredondados 447">
              <a:extLst>
                <a:ext uri="{FF2B5EF4-FFF2-40B4-BE49-F238E27FC236}">
                  <a16:creationId xmlns:a16="http://schemas.microsoft.com/office/drawing/2014/main" id="{597D8471-F080-41C5-07B6-4C44CFEAB6BF}"/>
                </a:ext>
              </a:extLst>
            </p:cNvPr>
            <p:cNvSpPr/>
            <p:nvPr/>
          </p:nvSpPr>
          <p:spPr>
            <a:xfrm>
              <a:off x="1154037" y="3019406"/>
              <a:ext cx="3535031" cy="283892"/>
            </a:xfrm>
            <a:prstGeom prst="roundRect">
              <a:avLst>
                <a:gd name="adj" fmla="val 11075"/>
              </a:avLst>
            </a:prstGeom>
            <a:solidFill>
              <a:srgbClr val="002060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4" name="Retângulo: Cantos Arredondados 453">
              <a:extLst>
                <a:ext uri="{FF2B5EF4-FFF2-40B4-BE49-F238E27FC236}">
                  <a16:creationId xmlns:a16="http://schemas.microsoft.com/office/drawing/2014/main" id="{5CC49CA9-FFA9-3F0E-7A39-7CE1ADF0435E}"/>
                </a:ext>
              </a:extLst>
            </p:cNvPr>
            <p:cNvSpPr/>
            <p:nvPr/>
          </p:nvSpPr>
          <p:spPr>
            <a:xfrm>
              <a:off x="1187632" y="3041251"/>
              <a:ext cx="284566" cy="234234"/>
            </a:xfrm>
            <a:prstGeom prst="roundRect">
              <a:avLst>
                <a:gd name="adj" fmla="val 9488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56" name="CaixaDeTexto 455">
              <a:extLst>
                <a:ext uri="{FF2B5EF4-FFF2-40B4-BE49-F238E27FC236}">
                  <a16:creationId xmlns:a16="http://schemas.microsoft.com/office/drawing/2014/main" id="{994103CC-97FF-CE8E-CDBD-81765091BF14}"/>
                </a:ext>
              </a:extLst>
            </p:cNvPr>
            <p:cNvSpPr txBox="1"/>
            <p:nvPr/>
          </p:nvSpPr>
          <p:spPr>
            <a:xfrm>
              <a:off x="1378141" y="3034323"/>
              <a:ext cx="2746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bg1"/>
                  </a:solidFill>
                </a:rPr>
                <a:t>  Desliga o computador no término do turno</a:t>
              </a:r>
            </a:p>
          </p:txBody>
        </p:sp>
        <p:pic>
          <p:nvPicPr>
            <p:cNvPr id="458" name="Imagem 457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69AD9AB7-B28C-B26E-4AF4-2050DD708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426" y="3569509"/>
              <a:ext cx="676016" cy="676016"/>
            </a:xfrm>
            <a:prstGeom prst="rect">
              <a:avLst/>
            </a:prstGeom>
          </p:spPr>
        </p:pic>
        <p:sp>
          <p:nvSpPr>
            <p:cNvPr id="460" name="Retângulo: Cantos Arredondados 459">
              <a:extLst>
                <a:ext uri="{FF2B5EF4-FFF2-40B4-BE49-F238E27FC236}">
                  <a16:creationId xmlns:a16="http://schemas.microsoft.com/office/drawing/2014/main" id="{4416B267-A164-00E8-EFBD-B3F6B0C4765E}"/>
                </a:ext>
              </a:extLst>
            </p:cNvPr>
            <p:cNvSpPr/>
            <p:nvPr/>
          </p:nvSpPr>
          <p:spPr>
            <a:xfrm>
              <a:off x="2437197" y="3366732"/>
              <a:ext cx="1841894" cy="236663"/>
            </a:xfrm>
            <a:prstGeom prst="roundRect">
              <a:avLst>
                <a:gd name="adj" fmla="val 10967"/>
              </a:avLst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1" name="Retângulo: Cantos Arredondados 460">
              <a:extLst>
                <a:ext uri="{FF2B5EF4-FFF2-40B4-BE49-F238E27FC236}">
                  <a16:creationId xmlns:a16="http://schemas.microsoft.com/office/drawing/2014/main" id="{7DAFE298-7AA6-F02D-0D75-A0BF9187805F}"/>
                </a:ext>
              </a:extLst>
            </p:cNvPr>
            <p:cNvSpPr/>
            <p:nvPr/>
          </p:nvSpPr>
          <p:spPr>
            <a:xfrm>
              <a:off x="1141328" y="2962435"/>
              <a:ext cx="3541139" cy="1860139"/>
            </a:xfrm>
            <a:prstGeom prst="roundRect">
              <a:avLst>
                <a:gd name="adj" fmla="val 3148"/>
              </a:avLst>
            </a:prstGeom>
            <a:noFill/>
            <a:ln w="22225">
              <a:solidFill>
                <a:srgbClr val="002060"/>
              </a:solidFill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64" name="Imagem 463" descr="Monitor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76AC07E5-CB22-A6FB-D45A-EBC2628A9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254" y="3577139"/>
              <a:ext cx="1196289" cy="897216"/>
            </a:xfrm>
            <a:prstGeom prst="rect">
              <a:avLst/>
            </a:prstGeom>
          </p:spPr>
        </p:pic>
        <p:pic>
          <p:nvPicPr>
            <p:cNvPr id="465" name="Imagem 464" descr="Ícone&#10;&#10;Descrição gerada automaticamente">
              <a:extLst>
                <a:ext uri="{FF2B5EF4-FFF2-40B4-BE49-F238E27FC236}">
                  <a16:creationId xmlns:a16="http://schemas.microsoft.com/office/drawing/2014/main" id="{A4B0A666-CAE4-078C-318E-0A0E083D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05" y="3991446"/>
              <a:ext cx="458239" cy="458239"/>
            </a:xfrm>
            <a:prstGeom prst="rect">
              <a:avLst/>
            </a:prstGeom>
          </p:spPr>
        </p:pic>
        <p:sp>
          <p:nvSpPr>
            <p:cNvPr id="469" name="CaixaDeTexto 468">
              <a:extLst>
                <a:ext uri="{FF2B5EF4-FFF2-40B4-BE49-F238E27FC236}">
                  <a16:creationId xmlns:a16="http://schemas.microsoft.com/office/drawing/2014/main" id="{04D6276D-2AA0-C440-ABB0-A23202F18A86}"/>
                </a:ext>
              </a:extLst>
            </p:cNvPr>
            <p:cNvSpPr txBox="1"/>
            <p:nvPr/>
          </p:nvSpPr>
          <p:spPr>
            <a:xfrm>
              <a:off x="1147930" y="2922817"/>
              <a:ext cx="6470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  <p:pic>
          <p:nvPicPr>
            <p:cNvPr id="472" name="Imagem 471" descr="Desenho de um carro&#10;&#10;Descrição gerada automaticamente com confiança média">
              <a:extLst>
                <a:ext uri="{FF2B5EF4-FFF2-40B4-BE49-F238E27FC236}">
                  <a16:creationId xmlns:a16="http://schemas.microsoft.com/office/drawing/2014/main" id="{818AB715-39E5-E7A7-D6DA-30F497196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8" r="28491" b="9737"/>
            <a:stretch/>
          </p:blipFill>
          <p:spPr>
            <a:xfrm>
              <a:off x="1181559" y="3386345"/>
              <a:ext cx="887195" cy="978768"/>
            </a:xfrm>
            <a:prstGeom prst="rect">
              <a:avLst/>
            </a:prstGeom>
          </p:spPr>
        </p:pic>
        <p:pic>
          <p:nvPicPr>
            <p:cNvPr id="478" name="Imagem 477" descr="Logotipo, Ícone&#10;&#10;Descrição gerada automaticamente">
              <a:extLst>
                <a:ext uri="{FF2B5EF4-FFF2-40B4-BE49-F238E27FC236}">
                  <a16:creationId xmlns:a16="http://schemas.microsoft.com/office/drawing/2014/main" id="{369E9CF0-553A-8A49-45C1-C0E2D99B3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3" r="23539"/>
            <a:stretch/>
          </p:blipFill>
          <p:spPr>
            <a:xfrm>
              <a:off x="2226021" y="3286469"/>
              <a:ext cx="380361" cy="397135"/>
            </a:xfrm>
            <a:prstGeom prst="rect">
              <a:avLst/>
            </a:prstGeom>
          </p:spPr>
        </p:pic>
        <p:sp>
          <p:nvSpPr>
            <p:cNvPr id="497" name="CaixaDeTexto 496">
              <a:extLst>
                <a:ext uri="{FF2B5EF4-FFF2-40B4-BE49-F238E27FC236}">
                  <a16:creationId xmlns:a16="http://schemas.microsoft.com/office/drawing/2014/main" id="{409ABE42-08F7-25C4-0191-4BF4870F0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9041" y="3378664"/>
              <a:ext cx="18641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pt-BR" sz="800" b="0">
                  <a:solidFill>
                    <a:srgbClr val="002060"/>
                  </a:solidFill>
                  <a:latin typeface="+mj-lt"/>
                </a:rPr>
                <a:t>Nem todas as máquinas são desligadas</a:t>
              </a:r>
            </a:p>
          </p:txBody>
        </p:sp>
        <p:pic>
          <p:nvPicPr>
            <p:cNvPr id="1043" name="Imagem 1042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904B77ED-4040-8949-A14D-1A1A6B5F8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462"/>
            <a:stretch/>
          </p:blipFill>
          <p:spPr>
            <a:xfrm>
              <a:off x="1649062" y="3717773"/>
              <a:ext cx="914467" cy="1093292"/>
            </a:xfrm>
            <a:prstGeom prst="rect">
              <a:avLst/>
            </a:prstGeom>
          </p:spPr>
        </p:pic>
      </p:grpSp>
      <p:sp>
        <p:nvSpPr>
          <p:cNvPr id="1046" name="Seta para a Direita 11">
            <a:extLst>
              <a:ext uri="{FF2B5EF4-FFF2-40B4-BE49-F238E27FC236}">
                <a16:creationId xmlns:a16="http://schemas.microsoft.com/office/drawing/2014/main" id="{C8169F67-F32C-2359-16A7-75CB40546D87}"/>
              </a:ext>
            </a:extLst>
          </p:cNvPr>
          <p:cNvSpPr/>
          <p:nvPr/>
        </p:nvSpPr>
        <p:spPr>
          <a:xfrm rot="16200000">
            <a:off x="-1130772" y="3111987"/>
            <a:ext cx="389946" cy="280475"/>
          </a:xfrm>
          <a:prstGeom prst="rightArrow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76" name="Agrupar 1075">
            <a:extLst>
              <a:ext uri="{FF2B5EF4-FFF2-40B4-BE49-F238E27FC236}">
                <a16:creationId xmlns:a16="http://schemas.microsoft.com/office/drawing/2014/main" id="{124A3B01-8523-EDD6-684E-E7CD81913BFC}"/>
              </a:ext>
            </a:extLst>
          </p:cNvPr>
          <p:cNvGrpSpPr/>
          <p:nvPr/>
        </p:nvGrpSpPr>
        <p:grpSpPr>
          <a:xfrm>
            <a:off x="6450754" y="4720854"/>
            <a:ext cx="3302455" cy="3044289"/>
            <a:chOff x="6146128" y="4890392"/>
            <a:chExt cx="3667794" cy="2286506"/>
          </a:xfrm>
        </p:grpSpPr>
        <p:sp>
          <p:nvSpPr>
            <p:cNvPr id="202" name="Elipse 201">
              <a:extLst>
                <a:ext uri="{FF2B5EF4-FFF2-40B4-BE49-F238E27FC236}">
                  <a16:creationId xmlns:a16="http://schemas.microsoft.com/office/drawing/2014/main" id="{B51E5CEC-7130-49CD-90E7-329296A3625C}"/>
                </a:ext>
              </a:extLst>
            </p:cNvPr>
            <p:cNvSpPr/>
            <p:nvPr/>
          </p:nvSpPr>
          <p:spPr>
            <a:xfrm rot="1136303">
              <a:off x="6146128" y="4890392"/>
              <a:ext cx="3667794" cy="22865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9" name="Retângulo 328">
              <a:extLst>
                <a:ext uri="{FF2B5EF4-FFF2-40B4-BE49-F238E27FC236}">
                  <a16:creationId xmlns:a16="http://schemas.microsoft.com/office/drawing/2014/main" id="{606ED4CF-0CE2-11B9-7C16-FFE035931103}"/>
                </a:ext>
              </a:extLst>
            </p:cNvPr>
            <p:cNvSpPr/>
            <p:nvPr/>
          </p:nvSpPr>
          <p:spPr>
            <a:xfrm>
              <a:off x="6859862" y="4943788"/>
              <a:ext cx="1822814" cy="39298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400" b="1">
                  <a:solidFill>
                    <a:srgbClr val="C00000"/>
                  </a:solidFill>
                  <a:cs typeface="Arial" pitchFamily="34" charset="0"/>
                </a:rPr>
                <a:t>PRINCIPAIS DESPERDÍCIOS</a:t>
              </a:r>
            </a:p>
          </p:txBody>
        </p:sp>
      </p:grpSp>
      <p:grpSp>
        <p:nvGrpSpPr>
          <p:cNvPr id="1055" name="Agrupar 1054">
            <a:extLst>
              <a:ext uri="{FF2B5EF4-FFF2-40B4-BE49-F238E27FC236}">
                <a16:creationId xmlns:a16="http://schemas.microsoft.com/office/drawing/2014/main" id="{286384F7-EB27-0B53-E1F8-85911D83951A}"/>
              </a:ext>
            </a:extLst>
          </p:cNvPr>
          <p:cNvGrpSpPr/>
          <p:nvPr/>
        </p:nvGrpSpPr>
        <p:grpSpPr>
          <a:xfrm>
            <a:off x="1692333" y="2866625"/>
            <a:ext cx="3348507" cy="1832325"/>
            <a:chOff x="919116" y="922281"/>
            <a:chExt cx="3348507" cy="1832325"/>
          </a:xfrm>
        </p:grpSpPr>
        <p:sp>
          <p:nvSpPr>
            <p:cNvPr id="1059" name="Retângulo: Cantos Arredondados 1058">
              <a:extLst>
                <a:ext uri="{FF2B5EF4-FFF2-40B4-BE49-F238E27FC236}">
                  <a16:creationId xmlns:a16="http://schemas.microsoft.com/office/drawing/2014/main" id="{0CF257D0-A915-AA04-AA7B-CCA71AED51CB}"/>
                </a:ext>
              </a:extLst>
            </p:cNvPr>
            <p:cNvSpPr/>
            <p:nvPr/>
          </p:nvSpPr>
          <p:spPr>
            <a:xfrm>
              <a:off x="919116" y="974288"/>
              <a:ext cx="3158089" cy="1780318"/>
            </a:xfrm>
            <a:prstGeom prst="roundRect">
              <a:avLst>
                <a:gd name="adj" fmla="val 1981"/>
              </a:avLst>
            </a:prstGeom>
            <a:noFill/>
            <a:ln w="22225">
              <a:solidFill>
                <a:srgbClr val="002060"/>
              </a:solidFill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60" name="Retângulo: Cantos Arredondados 1059">
              <a:extLst>
                <a:ext uri="{FF2B5EF4-FFF2-40B4-BE49-F238E27FC236}">
                  <a16:creationId xmlns:a16="http://schemas.microsoft.com/office/drawing/2014/main" id="{64ACB943-0936-BCBF-DD6C-E19988BC9DF2}"/>
                </a:ext>
              </a:extLst>
            </p:cNvPr>
            <p:cNvSpPr/>
            <p:nvPr/>
          </p:nvSpPr>
          <p:spPr>
            <a:xfrm>
              <a:off x="925429" y="1020445"/>
              <a:ext cx="3151776" cy="283892"/>
            </a:xfrm>
            <a:prstGeom prst="roundRect">
              <a:avLst>
                <a:gd name="adj" fmla="val 11075"/>
              </a:avLst>
            </a:prstGeom>
            <a:solidFill>
              <a:srgbClr val="002060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1" name="CaixaDeTexto 1060">
              <a:extLst>
                <a:ext uri="{FF2B5EF4-FFF2-40B4-BE49-F238E27FC236}">
                  <a16:creationId xmlns:a16="http://schemas.microsoft.com/office/drawing/2014/main" id="{2FA1416E-2A40-E0DA-3476-0412095CDDA8}"/>
                </a:ext>
              </a:extLst>
            </p:cNvPr>
            <p:cNvSpPr txBox="1"/>
            <p:nvPr/>
          </p:nvSpPr>
          <p:spPr>
            <a:xfrm>
              <a:off x="1176690" y="953885"/>
              <a:ext cx="3090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 Alguns computadores permanecem ligados até o próximo dia</a:t>
              </a:r>
            </a:p>
          </p:txBody>
        </p:sp>
        <p:sp>
          <p:nvSpPr>
            <p:cNvPr id="1062" name="Retângulo: Cantos Arredondados 1061">
              <a:extLst>
                <a:ext uri="{FF2B5EF4-FFF2-40B4-BE49-F238E27FC236}">
                  <a16:creationId xmlns:a16="http://schemas.microsoft.com/office/drawing/2014/main" id="{FA741CF6-01FA-FA6C-9A55-1C16851BCA23}"/>
                </a:ext>
              </a:extLst>
            </p:cNvPr>
            <p:cNvSpPr/>
            <p:nvPr/>
          </p:nvSpPr>
          <p:spPr>
            <a:xfrm>
              <a:off x="959023" y="1032764"/>
              <a:ext cx="284566" cy="234234"/>
            </a:xfrm>
            <a:prstGeom prst="roundRect">
              <a:avLst>
                <a:gd name="adj" fmla="val 9488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063" name="CaixaDeTexto 1062">
              <a:extLst>
                <a:ext uri="{FF2B5EF4-FFF2-40B4-BE49-F238E27FC236}">
                  <a16:creationId xmlns:a16="http://schemas.microsoft.com/office/drawing/2014/main" id="{1693B2DD-54B1-972D-2D6D-231AD8984E54}"/>
                </a:ext>
              </a:extLst>
            </p:cNvPr>
            <p:cNvSpPr txBox="1"/>
            <p:nvPr/>
          </p:nvSpPr>
          <p:spPr>
            <a:xfrm>
              <a:off x="919315" y="922281"/>
              <a:ext cx="6470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</p:grpSp>
      <p:sp>
        <p:nvSpPr>
          <p:cNvPr id="1071" name="Retângulo 1070">
            <a:extLst>
              <a:ext uri="{FF2B5EF4-FFF2-40B4-BE49-F238E27FC236}">
                <a16:creationId xmlns:a16="http://schemas.microsoft.com/office/drawing/2014/main" id="{EE6DA12C-E0CC-178F-E9DA-FC9D7B7CFD73}"/>
              </a:ext>
            </a:extLst>
          </p:cNvPr>
          <p:cNvSpPr/>
          <p:nvPr/>
        </p:nvSpPr>
        <p:spPr>
          <a:xfrm>
            <a:off x="-12643" y="6214379"/>
            <a:ext cx="9137593" cy="6401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Constatamos que existe um desperdício de energia considerável nos</a:t>
            </a:r>
          </a:p>
          <a:p>
            <a:pPr algn="ctr"/>
            <a:r>
              <a:rPr lang="pt-BR" b="1"/>
              <a:t> períodos de ociosidade dos micro computadores e monitores </a:t>
            </a:r>
          </a:p>
        </p:txBody>
      </p:sp>
      <p:grpSp>
        <p:nvGrpSpPr>
          <p:cNvPr id="1077" name="Agrupar 1076">
            <a:extLst>
              <a:ext uri="{FF2B5EF4-FFF2-40B4-BE49-F238E27FC236}">
                <a16:creationId xmlns:a16="http://schemas.microsoft.com/office/drawing/2014/main" id="{DBB3CE25-224A-45E2-A077-DC23A2625459}"/>
              </a:ext>
            </a:extLst>
          </p:cNvPr>
          <p:cNvGrpSpPr/>
          <p:nvPr/>
        </p:nvGrpSpPr>
        <p:grpSpPr>
          <a:xfrm>
            <a:off x="6136926" y="5277162"/>
            <a:ext cx="3352823" cy="1956548"/>
            <a:chOff x="6136926" y="5277162"/>
            <a:chExt cx="3352823" cy="1956548"/>
          </a:xfrm>
        </p:grpSpPr>
        <p:sp>
          <p:nvSpPr>
            <p:cNvPr id="1072" name="Elipse 1071">
              <a:extLst>
                <a:ext uri="{FF2B5EF4-FFF2-40B4-BE49-F238E27FC236}">
                  <a16:creationId xmlns:a16="http://schemas.microsoft.com/office/drawing/2014/main" id="{177CA430-311D-E5A1-371B-04ED6EB93938}"/>
                </a:ext>
              </a:extLst>
            </p:cNvPr>
            <p:cNvSpPr/>
            <p:nvPr/>
          </p:nvSpPr>
          <p:spPr>
            <a:xfrm>
              <a:off x="7803547" y="5335896"/>
              <a:ext cx="1686202" cy="1857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73" name="Imagem 1072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30B415CB-015E-7C81-D2CD-8E96203D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492" y="5503008"/>
              <a:ext cx="1272750" cy="1730702"/>
            </a:xfrm>
            <a:prstGeom prst="rect">
              <a:avLst/>
            </a:prstGeom>
          </p:spPr>
        </p:pic>
        <p:sp>
          <p:nvSpPr>
            <p:cNvPr id="1074" name="Retângulo 1073">
              <a:extLst>
                <a:ext uri="{FF2B5EF4-FFF2-40B4-BE49-F238E27FC236}">
                  <a16:creationId xmlns:a16="http://schemas.microsoft.com/office/drawing/2014/main" id="{2DA3A20C-A8C3-A1A4-3917-51030097AD4C}"/>
                </a:ext>
              </a:extLst>
            </p:cNvPr>
            <p:cNvSpPr/>
            <p:nvPr/>
          </p:nvSpPr>
          <p:spPr>
            <a:xfrm>
              <a:off x="6136926" y="5374149"/>
              <a:ext cx="1822813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900">
                  <a:solidFill>
                    <a:srgbClr val="C00000"/>
                  </a:solidFill>
                  <a:cs typeface="Arial" pitchFamily="34" charset="0"/>
                </a:rPr>
                <a:t>1h Almoço</a:t>
              </a:r>
            </a:p>
            <a:p>
              <a:pPr algn="ctr"/>
              <a:r>
                <a:rPr lang="pt-BR" sz="900">
                  <a:solidFill>
                    <a:srgbClr val="C00000"/>
                  </a:solidFill>
                  <a:cs typeface="Arial" pitchFamily="34" charset="0"/>
                </a:rPr>
                <a:t>-15min Lanche</a:t>
              </a:r>
            </a:p>
            <a:p>
              <a:pPr algn="ctr"/>
              <a:r>
                <a:rPr lang="pt-BR" sz="900">
                  <a:solidFill>
                    <a:srgbClr val="C00000"/>
                  </a:solidFill>
                  <a:cs typeface="Arial" pitchFamily="34" charset="0"/>
                </a:rPr>
                <a:t>- 45min Outros</a:t>
              </a:r>
            </a:p>
            <a:p>
              <a:pPr algn="ctr"/>
              <a:r>
                <a:rPr lang="pt-BR" sz="900">
                  <a:solidFill>
                    <a:srgbClr val="C00000"/>
                  </a:solidFill>
                  <a:cs typeface="Arial" pitchFamily="34" charset="0"/>
                </a:rPr>
                <a:t>-~14:15h após expediente</a:t>
              </a:r>
            </a:p>
          </p:txBody>
        </p:sp>
        <p:sp>
          <p:nvSpPr>
            <p:cNvPr id="1075" name="AutoShape 12">
              <a:extLst>
                <a:ext uri="{FF2B5EF4-FFF2-40B4-BE49-F238E27FC236}">
                  <a16:creationId xmlns:a16="http://schemas.microsoft.com/office/drawing/2014/main" id="{A62BC87B-F65E-1D12-F753-9985D0805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620" y="5277162"/>
              <a:ext cx="1728908" cy="921141"/>
            </a:xfrm>
            <a:prstGeom prst="cloudCallout">
              <a:avLst>
                <a:gd name="adj1" fmla="val 69558"/>
                <a:gd name="adj2" fmla="val 7273"/>
              </a:avLst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miter lim="800000"/>
              <a:headEnd/>
              <a:tailEnd/>
            </a:ln>
          </p:spPr>
          <p:txBody>
            <a:bodyPr wrap="square" lIns="0" tIns="0" rIns="0" bIns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endParaRPr lang="pt-BR" sz="900" b="1">
                <a:solidFill>
                  <a:srgbClr val="C00000"/>
                </a:solidFill>
                <a:latin typeface="+mn-lt"/>
                <a:cs typeface="Arial" pitchFamily="34" charset="0"/>
              </a:endParaRPr>
            </a:p>
          </p:txBody>
        </p:sp>
      </p:grpSp>
      <p:sp>
        <p:nvSpPr>
          <p:cNvPr id="1035" name="Seta para a Direita 11">
            <a:extLst>
              <a:ext uri="{FF2B5EF4-FFF2-40B4-BE49-F238E27FC236}">
                <a16:creationId xmlns:a16="http://schemas.microsoft.com/office/drawing/2014/main" id="{60F4FF17-D058-3801-9DB8-52C217D892DF}"/>
              </a:ext>
            </a:extLst>
          </p:cNvPr>
          <p:cNvSpPr/>
          <p:nvPr/>
        </p:nvSpPr>
        <p:spPr>
          <a:xfrm rot="5400000">
            <a:off x="8772818" y="2827410"/>
            <a:ext cx="389946" cy="280475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5" name="Seta para a Direita 11">
            <a:extLst>
              <a:ext uri="{FF2B5EF4-FFF2-40B4-BE49-F238E27FC236}">
                <a16:creationId xmlns:a16="http://schemas.microsoft.com/office/drawing/2014/main" id="{60C56B61-2BDF-CF17-65F0-215D4289264C}"/>
              </a:ext>
            </a:extLst>
          </p:cNvPr>
          <p:cNvSpPr/>
          <p:nvPr/>
        </p:nvSpPr>
        <p:spPr>
          <a:xfrm rot="16200000">
            <a:off x="1394309" y="2693398"/>
            <a:ext cx="389946" cy="280475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0AF08B3A-47D2-41FD-F21D-A800D49A9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73" y="3843221"/>
            <a:ext cx="585714" cy="915178"/>
          </a:xfrm>
          <a:prstGeom prst="rect">
            <a:avLst/>
          </a:prstGeom>
        </p:spPr>
      </p:pic>
      <p:pic>
        <p:nvPicPr>
          <p:cNvPr id="4" name="Imagem 3" descr="Monitor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017AE48-E8CE-DACF-240A-03AF33EF2015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85" y="3465612"/>
            <a:ext cx="854930" cy="1240888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D42A96E-EF2E-0195-49E6-FFFCB83B7A7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12" y="4145798"/>
            <a:ext cx="226256" cy="45823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96A2709-E33B-270E-9792-2E2584E3F187}"/>
              </a:ext>
            </a:extLst>
          </p:cNvPr>
          <p:cNvSpPr/>
          <p:nvPr/>
        </p:nvSpPr>
        <p:spPr>
          <a:xfrm>
            <a:off x="2948825" y="3240138"/>
            <a:ext cx="1841894" cy="310700"/>
          </a:xfrm>
          <a:prstGeom prst="roundRect">
            <a:avLst>
              <a:gd name="adj" fmla="val 10967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3820B70-9260-0896-E8A4-A7DBA5131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391" y="3216985"/>
            <a:ext cx="166435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sz="800" b="0" dirty="0">
                <a:solidFill>
                  <a:srgbClr val="002060"/>
                </a:solidFill>
                <a:latin typeface="+mj-lt"/>
              </a:rPr>
              <a:t>Desperdício de energia+ Risco de superaquecimento / incêndio.</a:t>
            </a:r>
          </a:p>
        </p:txBody>
      </p:sp>
      <p:sp>
        <p:nvSpPr>
          <p:cNvPr id="17" name="Seta: para a Esquerda 33">
            <a:extLst>
              <a:ext uri="{FF2B5EF4-FFF2-40B4-BE49-F238E27FC236}">
                <a16:creationId xmlns:a16="http://schemas.microsoft.com/office/drawing/2014/main" id="{A7138290-3E10-145F-E7CE-DE3F9102F56A}"/>
              </a:ext>
            </a:extLst>
          </p:cNvPr>
          <p:cNvSpPr/>
          <p:nvPr/>
        </p:nvSpPr>
        <p:spPr>
          <a:xfrm>
            <a:off x="3659860" y="3648369"/>
            <a:ext cx="300366" cy="285674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 de Texto 21">
            <a:extLst>
              <a:ext uri="{FF2B5EF4-FFF2-40B4-BE49-F238E27FC236}">
                <a16:creationId xmlns:a16="http://schemas.microsoft.com/office/drawing/2014/main" id="{401120DE-CF80-6FBF-1C53-6882D35C4B47}"/>
              </a:ext>
            </a:extLst>
          </p:cNvPr>
          <p:cNvSpPr txBox="1"/>
          <p:nvPr/>
        </p:nvSpPr>
        <p:spPr>
          <a:xfrm>
            <a:off x="2088643" y="3247509"/>
            <a:ext cx="814945" cy="182372"/>
          </a:xfrm>
          <a:prstGeom prst="roundRect">
            <a:avLst>
              <a:gd name="adj" fmla="val 13628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lvl="0" algn="ctr">
              <a:buClrTx/>
              <a:buSzTx/>
              <a:buFontTx/>
              <a:defRPr/>
            </a:pPr>
            <a:endParaRPr lang="pt-BR" sz="1100" b="1" u="sng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3" name="Imagem 12" descr="Logotipo, Ícone&#10;&#10;Descrição gerada automaticamente">
            <a:extLst>
              <a:ext uri="{FF2B5EF4-FFF2-40B4-BE49-F238E27FC236}">
                <a16:creationId xmlns:a16="http://schemas.microsoft.com/office/drawing/2014/main" id="{FAA8FFD7-7AAC-6792-691C-01A7477B2408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alphaModFix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33" r="23539"/>
          <a:stretch/>
        </p:blipFill>
        <p:spPr>
          <a:xfrm>
            <a:off x="2792370" y="3188161"/>
            <a:ext cx="380361" cy="397135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D18E30D6-958E-17A8-8775-111DF2D5431A}"/>
              </a:ext>
            </a:extLst>
          </p:cNvPr>
          <p:cNvSpPr txBox="1"/>
          <p:nvPr/>
        </p:nvSpPr>
        <p:spPr>
          <a:xfrm>
            <a:off x="2059288" y="3194833"/>
            <a:ext cx="865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>
                <a:solidFill>
                  <a:schemeClr val="tx1"/>
                </a:solidFill>
                <a:latin typeface="Candara Light" panose="020E0502030303020204" charset="0"/>
                <a:cs typeface="Candara Light" panose="020E0502030303020204" charset="0"/>
              </a:rPr>
              <a:t>Estados de Consumo de Energia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DD1C65D-63F8-A7D3-ADF2-EF0B4027BA25}"/>
              </a:ext>
            </a:extLst>
          </p:cNvPr>
          <p:cNvSpPr/>
          <p:nvPr/>
        </p:nvSpPr>
        <p:spPr>
          <a:xfrm rot="1048888">
            <a:off x="6341623" y="3724924"/>
            <a:ext cx="130210" cy="37785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BF3D159-CB44-5FDE-FD5D-A25BB733DDD2}"/>
              </a:ext>
            </a:extLst>
          </p:cNvPr>
          <p:cNvSpPr/>
          <p:nvPr/>
        </p:nvSpPr>
        <p:spPr>
          <a:xfrm rot="421802">
            <a:off x="6381405" y="4113737"/>
            <a:ext cx="88935" cy="2346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93909F9D-4E6E-E103-F77A-8A2D287AE7B3}"/>
              </a:ext>
            </a:extLst>
          </p:cNvPr>
          <p:cNvSpPr/>
          <p:nvPr/>
        </p:nvSpPr>
        <p:spPr>
          <a:xfrm rot="1048888">
            <a:off x="2122905" y="1864907"/>
            <a:ext cx="50202" cy="37785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EDC2E65-8A38-2DFA-8CB3-C0E54FF4AFB2}"/>
              </a:ext>
            </a:extLst>
          </p:cNvPr>
          <p:cNvSpPr/>
          <p:nvPr/>
        </p:nvSpPr>
        <p:spPr>
          <a:xfrm rot="1048888">
            <a:off x="8127478" y="1806090"/>
            <a:ext cx="60744" cy="28388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F090947C-826C-7781-0A0F-48678DCB619D}"/>
              </a:ext>
            </a:extLst>
          </p:cNvPr>
          <p:cNvSpPr/>
          <p:nvPr/>
        </p:nvSpPr>
        <p:spPr>
          <a:xfrm rot="1048888">
            <a:off x="8742774" y="1950841"/>
            <a:ext cx="50202" cy="21328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700EA00-D704-F8B6-673B-3A4960EEF7E7}"/>
              </a:ext>
            </a:extLst>
          </p:cNvPr>
          <p:cNvSpPr/>
          <p:nvPr/>
        </p:nvSpPr>
        <p:spPr>
          <a:xfrm rot="190192">
            <a:off x="8127889" y="1992756"/>
            <a:ext cx="45638" cy="21328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9C31EC9-BD90-F8D3-07C5-B21FF34891AF}"/>
              </a:ext>
            </a:extLst>
          </p:cNvPr>
          <p:cNvSpPr/>
          <p:nvPr/>
        </p:nvSpPr>
        <p:spPr>
          <a:xfrm rot="208017">
            <a:off x="7747085" y="1945403"/>
            <a:ext cx="60744" cy="21328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162D32CA-5603-2C9E-5E81-3F0FC03FD136}"/>
              </a:ext>
            </a:extLst>
          </p:cNvPr>
          <p:cNvSpPr/>
          <p:nvPr/>
        </p:nvSpPr>
        <p:spPr>
          <a:xfrm rot="375402">
            <a:off x="7601682" y="1935900"/>
            <a:ext cx="34288" cy="28388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520B57EE-986A-6C37-12F4-CA42511B745D}"/>
              </a:ext>
            </a:extLst>
          </p:cNvPr>
          <p:cNvSpPr/>
          <p:nvPr/>
        </p:nvSpPr>
        <p:spPr>
          <a:xfrm rot="1048888">
            <a:off x="7184903" y="1831915"/>
            <a:ext cx="50202" cy="19389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86962D9F-6BE0-0A84-2144-A32A6D5E2E13}"/>
              </a:ext>
            </a:extLst>
          </p:cNvPr>
          <p:cNvSpPr/>
          <p:nvPr/>
        </p:nvSpPr>
        <p:spPr>
          <a:xfrm>
            <a:off x="6984725" y="1787206"/>
            <a:ext cx="60744" cy="17626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9FBF7444-058F-9C52-D68A-C015404E18A9}"/>
              </a:ext>
            </a:extLst>
          </p:cNvPr>
          <p:cNvSpPr/>
          <p:nvPr/>
        </p:nvSpPr>
        <p:spPr>
          <a:xfrm rot="21085163">
            <a:off x="6771363" y="1839566"/>
            <a:ext cx="60744" cy="17626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DD092685-9F49-A299-5BEE-22F4EB915A09}"/>
              </a:ext>
            </a:extLst>
          </p:cNvPr>
          <p:cNvSpPr/>
          <p:nvPr/>
        </p:nvSpPr>
        <p:spPr>
          <a:xfrm>
            <a:off x="7021493" y="1966129"/>
            <a:ext cx="45638" cy="17626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" dirty="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028" name="Picture 4" descr="Ilustração Do Logotipo De Fogo PNG , Incêndio, Logotipo De Fogo ...">
            <a:extLst>
              <a:ext uri="{FF2B5EF4-FFF2-40B4-BE49-F238E27FC236}">
                <a16:creationId xmlns:a16="http://schemas.microsoft.com/office/drawing/2014/main" id="{3168A644-4D77-553B-E5BB-4A7F74BF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21" y="3267637"/>
            <a:ext cx="382854" cy="38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" name="Picture 8" descr="Seguridad Contra Incendios Vectores, Iconos, Gráficos y Fondos para  Descargar Gratis">
            <a:extLst>
              <a:ext uri="{FF2B5EF4-FFF2-40B4-BE49-F238E27FC236}">
                <a16:creationId xmlns:a16="http://schemas.microsoft.com/office/drawing/2014/main" id="{FA8CCE0E-E9EA-1DE3-2F61-B130384B2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091" y="1440631"/>
            <a:ext cx="712828" cy="68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Picture 10" descr="Adesivo Perigo Risco de Incêndio 30×20 cm - Sinalplast Placas de Sinalização">
            <a:extLst>
              <a:ext uri="{FF2B5EF4-FFF2-40B4-BE49-F238E27FC236}">
                <a16:creationId xmlns:a16="http://schemas.microsoft.com/office/drawing/2014/main" id="{14DEB1B6-4083-BC49-F6E2-EFFCB40F9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2617" y="2210863"/>
            <a:ext cx="934191" cy="93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isco de Incêndio">
            <a:extLst>
              <a:ext uri="{FF2B5EF4-FFF2-40B4-BE49-F238E27FC236}">
                <a16:creationId xmlns:a16="http://schemas.microsoft.com/office/drawing/2014/main" id="{40EE83B5-0D70-C4B2-398E-DC3B17DDB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716" y="3843221"/>
            <a:ext cx="404078" cy="53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93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487" grpId="0" animBg="1"/>
      <p:bldP spid="207" grpId="0" animBg="1"/>
      <p:bldP spid="18" grpId="0" animBg="1"/>
      <p:bldP spid="1025" grpId="0" animBg="1"/>
      <p:bldP spid="1034" grpId="0" animBg="1"/>
      <p:bldP spid="1042" grpId="0" animBg="1"/>
      <p:bldP spid="1071" grpId="0" animBg="1"/>
      <p:bldP spid="1035" grpId="0" animBg="1"/>
      <p:bldP spid="1045" grpId="0" animBg="1"/>
      <p:bldP spid="1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フリーフォーム 3">
            <a:extLst>
              <a:ext uri="{FF2B5EF4-FFF2-40B4-BE49-F238E27FC236}">
                <a16:creationId xmlns:a16="http://schemas.microsoft.com/office/drawing/2014/main" id="{9D1D9246-C94A-4260-B5B4-19D07F274C6C}"/>
              </a:ext>
            </a:extLst>
          </p:cNvPr>
          <p:cNvSpPr/>
          <p:nvPr/>
        </p:nvSpPr>
        <p:spPr>
          <a:xfrm flipH="1">
            <a:off x="7479287" y="4833827"/>
            <a:ext cx="1643096" cy="1774331"/>
          </a:xfrm>
          <a:custGeom>
            <a:avLst/>
            <a:gdLst>
              <a:gd name="connsiteX0" fmla="*/ 5381897 w 6583680"/>
              <a:gd name="connsiteY0" fmla="*/ 339634 h 4702628"/>
              <a:gd name="connsiteX1" fmla="*/ 4976948 w 6583680"/>
              <a:gd name="connsiteY1" fmla="*/ 0 h 4702628"/>
              <a:gd name="connsiteX2" fmla="*/ 6217920 w 6583680"/>
              <a:gd name="connsiteY2" fmla="*/ 130628 h 4702628"/>
              <a:gd name="connsiteX3" fmla="*/ 6583680 w 6583680"/>
              <a:gd name="connsiteY3" fmla="*/ 1280160 h 4702628"/>
              <a:gd name="connsiteX4" fmla="*/ 6217920 w 6583680"/>
              <a:gd name="connsiteY4" fmla="*/ 979714 h 4702628"/>
              <a:gd name="connsiteX5" fmla="*/ 4441371 w 6583680"/>
              <a:gd name="connsiteY5" fmla="*/ 4702628 h 4702628"/>
              <a:gd name="connsiteX6" fmla="*/ 0 w 6583680"/>
              <a:gd name="connsiteY6" fmla="*/ 4702628 h 4702628"/>
              <a:gd name="connsiteX7" fmla="*/ 5381897 w 6583680"/>
              <a:gd name="connsiteY7" fmla="*/ 339634 h 4702628"/>
              <a:gd name="connsiteX0" fmla="*/ 4838691 w 6040474"/>
              <a:gd name="connsiteY0" fmla="*/ 339634 h 4702628"/>
              <a:gd name="connsiteX1" fmla="*/ 4433742 w 6040474"/>
              <a:gd name="connsiteY1" fmla="*/ 0 h 4702628"/>
              <a:gd name="connsiteX2" fmla="*/ 5674714 w 6040474"/>
              <a:gd name="connsiteY2" fmla="*/ 130628 h 4702628"/>
              <a:gd name="connsiteX3" fmla="*/ 6040474 w 6040474"/>
              <a:gd name="connsiteY3" fmla="*/ 1280160 h 4702628"/>
              <a:gd name="connsiteX4" fmla="*/ 5674714 w 6040474"/>
              <a:gd name="connsiteY4" fmla="*/ 979714 h 4702628"/>
              <a:gd name="connsiteX5" fmla="*/ 3898165 w 6040474"/>
              <a:gd name="connsiteY5" fmla="*/ 4702628 h 4702628"/>
              <a:gd name="connsiteX6" fmla="*/ 0 w 6040474"/>
              <a:gd name="connsiteY6" fmla="*/ 4567778 h 4702628"/>
              <a:gd name="connsiteX7" fmla="*/ 4838691 w 6040474"/>
              <a:gd name="connsiteY7" fmla="*/ 339634 h 4702628"/>
              <a:gd name="connsiteX0" fmla="*/ 4838691 w 6040474"/>
              <a:gd name="connsiteY0" fmla="*/ 529959 h 4892953"/>
              <a:gd name="connsiteX1" fmla="*/ 4433742 w 6040474"/>
              <a:gd name="connsiteY1" fmla="*/ 190325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40474"/>
              <a:gd name="connsiteY0" fmla="*/ 529959 h 4892953"/>
              <a:gd name="connsiteX1" fmla="*/ 4433742 w 6040474"/>
              <a:gd name="connsiteY1" fmla="*/ 190325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40474"/>
              <a:gd name="connsiteY0" fmla="*/ 529959 h 4892953"/>
              <a:gd name="connsiteX1" fmla="*/ 4129168 w 6040474"/>
              <a:gd name="connsiteY1" fmla="*/ 82036 h 4892953"/>
              <a:gd name="connsiteX2" fmla="*/ 6035127 w 6040474"/>
              <a:gd name="connsiteY2" fmla="*/ 0 h 4892953"/>
              <a:gd name="connsiteX3" fmla="*/ 6040474 w 6040474"/>
              <a:gd name="connsiteY3" fmla="*/ 1470485 h 4892953"/>
              <a:gd name="connsiteX4" fmla="*/ 5674714 w 6040474"/>
              <a:gd name="connsiteY4" fmla="*/ 1170039 h 4892953"/>
              <a:gd name="connsiteX5" fmla="*/ 3898165 w 6040474"/>
              <a:gd name="connsiteY5" fmla="*/ 4892953 h 4892953"/>
              <a:gd name="connsiteX6" fmla="*/ 0 w 6040474"/>
              <a:gd name="connsiteY6" fmla="*/ 4758103 h 4892953"/>
              <a:gd name="connsiteX7" fmla="*/ 4838691 w 6040474"/>
              <a:gd name="connsiteY7" fmla="*/ 529959 h 4892953"/>
              <a:gd name="connsiteX0" fmla="*/ 4838691 w 6066195"/>
              <a:gd name="connsiteY0" fmla="*/ 447923 h 4810917"/>
              <a:gd name="connsiteX1" fmla="*/ 4129168 w 6066195"/>
              <a:gd name="connsiteY1" fmla="*/ 0 h 4810917"/>
              <a:gd name="connsiteX2" fmla="*/ 6064413 w 6066195"/>
              <a:gd name="connsiteY2" fmla="*/ 0 h 4810917"/>
              <a:gd name="connsiteX3" fmla="*/ 6040474 w 6066195"/>
              <a:gd name="connsiteY3" fmla="*/ 1388449 h 4810917"/>
              <a:gd name="connsiteX4" fmla="*/ 5674714 w 6066195"/>
              <a:gd name="connsiteY4" fmla="*/ 1088003 h 4810917"/>
              <a:gd name="connsiteX5" fmla="*/ 3898165 w 6066195"/>
              <a:gd name="connsiteY5" fmla="*/ 4810917 h 4810917"/>
              <a:gd name="connsiteX6" fmla="*/ 0 w 6066195"/>
              <a:gd name="connsiteY6" fmla="*/ 4676067 h 4810917"/>
              <a:gd name="connsiteX7" fmla="*/ 4838691 w 6066195"/>
              <a:gd name="connsiteY7" fmla="*/ 447923 h 4810917"/>
              <a:gd name="connsiteX0" fmla="*/ 4896447 w 6123951"/>
              <a:gd name="connsiteY0" fmla="*/ 447923 h 4840139"/>
              <a:gd name="connsiteX1" fmla="*/ 4186924 w 6123951"/>
              <a:gd name="connsiteY1" fmla="*/ 0 h 4840139"/>
              <a:gd name="connsiteX2" fmla="*/ 6122169 w 6123951"/>
              <a:gd name="connsiteY2" fmla="*/ 0 h 4840139"/>
              <a:gd name="connsiteX3" fmla="*/ 6098230 w 6123951"/>
              <a:gd name="connsiteY3" fmla="*/ 1388449 h 4840139"/>
              <a:gd name="connsiteX4" fmla="*/ 5732470 w 6123951"/>
              <a:gd name="connsiteY4" fmla="*/ 1088003 h 4840139"/>
              <a:gd name="connsiteX5" fmla="*/ 3955921 w 6123951"/>
              <a:gd name="connsiteY5" fmla="*/ 4810917 h 4840139"/>
              <a:gd name="connsiteX6" fmla="*/ 0 w 6123951"/>
              <a:gd name="connsiteY6" fmla="*/ 4840139 h 4840139"/>
              <a:gd name="connsiteX7" fmla="*/ 4896447 w 6123951"/>
              <a:gd name="connsiteY7" fmla="*/ 447923 h 4840139"/>
              <a:gd name="connsiteX0" fmla="*/ 5589523 w 6817027"/>
              <a:gd name="connsiteY0" fmla="*/ 447923 h 5674646"/>
              <a:gd name="connsiteX1" fmla="*/ 4880000 w 6817027"/>
              <a:gd name="connsiteY1" fmla="*/ 0 h 5674646"/>
              <a:gd name="connsiteX2" fmla="*/ 6815245 w 6817027"/>
              <a:gd name="connsiteY2" fmla="*/ 0 h 5674646"/>
              <a:gd name="connsiteX3" fmla="*/ 6791306 w 6817027"/>
              <a:gd name="connsiteY3" fmla="*/ 1388449 h 5674646"/>
              <a:gd name="connsiteX4" fmla="*/ 6425546 w 6817027"/>
              <a:gd name="connsiteY4" fmla="*/ 1088003 h 5674646"/>
              <a:gd name="connsiteX5" fmla="*/ 4648997 w 6817027"/>
              <a:gd name="connsiteY5" fmla="*/ 4810917 h 5674646"/>
              <a:gd name="connsiteX6" fmla="*/ 0 w 6817027"/>
              <a:gd name="connsiteY6" fmla="*/ 5674646 h 5674646"/>
              <a:gd name="connsiteX7" fmla="*/ 5589523 w 6817027"/>
              <a:gd name="connsiteY7" fmla="*/ 447923 h 5674646"/>
              <a:gd name="connsiteX0" fmla="*/ 5589523 w 6817027"/>
              <a:gd name="connsiteY0" fmla="*/ 447923 h 5674646"/>
              <a:gd name="connsiteX1" fmla="*/ 4880000 w 6817027"/>
              <a:gd name="connsiteY1" fmla="*/ 0 h 5674646"/>
              <a:gd name="connsiteX2" fmla="*/ 6815245 w 6817027"/>
              <a:gd name="connsiteY2" fmla="*/ 0 h 5674646"/>
              <a:gd name="connsiteX3" fmla="*/ 6791306 w 6817027"/>
              <a:gd name="connsiteY3" fmla="*/ 1388449 h 5674646"/>
              <a:gd name="connsiteX4" fmla="*/ 6425546 w 6817027"/>
              <a:gd name="connsiteY4" fmla="*/ 1088003 h 5674646"/>
              <a:gd name="connsiteX5" fmla="*/ 4562749 w 6817027"/>
              <a:gd name="connsiteY5" fmla="*/ 5674646 h 5674646"/>
              <a:gd name="connsiteX6" fmla="*/ 0 w 6817027"/>
              <a:gd name="connsiteY6" fmla="*/ 5674646 h 5674646"/>
              <a:gd name="connsiteX7" fmla="*/ 5589523 w 6817027"/>
              <a:gd name="connsiteY7" fmla="*/ 447923 h 5674646"/>
              <a:gd name="connsiteX0" fmla="*/ 5529080 w 6754885"/>
              <a:gd name="connsiteY0" fmla="*/ 447923 h 5693874"/>
              <a:gd name="connsiteX1" fmla="*/ 4819557 w 6754885"/>
              <a:gd name="connsiteY1" fmla="*/ 0 h 5693874"/>
              <a:gd name="connsiteX2" fmla="*/ 6754802 w 6754885"/>
              <a:gd name="connsiteY2" fmla="*/ 0 h 5693874"/>
              <a:gd name="connsiteX3" fmla="*/ 6730863 w 6754885"/>
              <a:gd name="connsiteY3" fmla="*/ 1388449 h 5693874"/>
              <a:gd name="connsiteX4" fmla="*/ 6365103 w 6754885"/>
              <a:gd name="connsiteY4" fmla="*/ 1088003 h 5693874"/>
              <a:gd name="connsiteX5" fmla="*/ 4502306 w 6754885"/>
              <a:gd name="connsiteY5" fmla="*/ 5674646 h 5693874"/>
              <a:gd name="connsiteX6" fmla="*/ 0 w 6754885"/>
              <a:gd name="connsiteY6" fmla="*/ 5693874 h 5693874"/>
              <a:gd name="connsiteX7" fmla="*/ 5529080 w 6754885"/>
              <a:gd name="connsiteY7" fmla="*/ 447923 h 569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4885" h="5693874">
                <a:moveTo>
                  <a:pt x="5529080" y="447923"/>
                </a:moveTo>
                <a:lnTo>
                  <a:pt x="4819557" y="0"/>
                </a:lnTo>
                <a:lnTo>
                  <a:pt x="6754802" y="0"/>
                </a:lnTo>
                <a:cubicBezTo>
                  <a:pt x="6756584" y="490162"/>
                  <a:pt x="6729081" y="898287"/>
                  <a:pt x="6730863" y="1388449"/>
                </a:cubicBezTo>
                <a:lnTo>
                  <a:pt x="6365103" y="1088003"/>
                </a:lnTo>
                <a:lnTo>
                  <a:pt x="4502306" y="5674646"/>
                </a:lnTo>
                <a:lnTo>
                  <a:pt x="0" y="5693874"/>
                </a:lnTo>
                <a:lnTo>
                  <a:pt x="5529080" y="447923"/>
                </a:lnTo>
                <a:close/>
              </a:path>
            </a:pathLst>
          </a:custGeom>
          <a:solidFill>
            <a:schemeClr val="bg1">
              <a:lumMod val="75000"/>
              <a:alpha val="30000"/>
            </a:schemeClr>
          </a:solidFill>
          <a:ln w="3175">
            <a:solidFill>
              <a:srgbClr val="0070C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prstClr val="black"/>
              </a:solidFill>
            </a:endParaRPr>
          </a:p>
        </p:txBody>
      </p:sp>
      <p:grpSp>
        <p:nvGrpSpPr>
          <p:cNvPr id="5262" name="Agrupar 5261">
            <a:extLst>
              <a:ext uri="{FF2B5EF4-FFF2-40B4-BE49-F238E27FC236}">
                <a16:creationId xmlns:a16="http://schemas.microsoft.com/office/drawing/2014/main" id="{0FF9D416-008B-F628-E31E-33AC6CDB26A9}"/>
              </a:ext>
            </a:extLst>
          </p:cNvPr>
          <p:cNvGrpSpPr/>
          <p:nvPr/>
        </p:nvGrpSpPr>
        <p:grpSpPr>
          <a:xfrm>
            <a:off x="-1645112" y="-27384"/>
            <a:ext cx="10766154" cy="6559003"/>
            <a:chOff x="-1645112" y="-27384"/>
            <a:chExt cx="10766154" cy="6559003"/>
          </a:xfrm>
        </p:grpSpPr>
        <p:sp>
          <p:nvSpPr>
            <p:cNvPr id="18" name="Retângulo 17"/>
            <p:cNvSpPr/>
            <p:nvPr/>
          </p:nvSpPr>
          <p:spPr>
            <a:xfrm>
              <a:off x="11637" y="-27384"/>
              <a:ext cx="4826321" cy="5847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haroni" pitchFamily="2" charset="-79"/>
                </a:rPr>
                <a:t>Viabilidade de Implantação</a:t>
              </a: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F0131D1D-39E0-96CA-7350-B0120202380B}"/>
                </a:ext>
              </a:extLst>
            </p:cNvPr>
            <p:cNvSpPr/>
            <p:nvPr/>
          </p:nvSpPr>
          <p:spPr>
            <a:xfrm>
              <a:off x="3504977" y="4771096"/>
              <a:ext cx="2079528" cy="1140724"/>
            </a:xfrm>
            <a:prstGeom prst="roundRect">
              <a:avLst>
                <a:gd name="adj" fmla="val 9987"/>
              </a:avLst>
            </a:prstGeom>
            <a:solidFill>
              <a:schemeClr val="bg1">
                <a:lumMod val="95000"/>
                <a:alpha val="67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2DAD8E9-454E-A897-3728-CDBB48D8103B}"/>
                </a:ext>
              </a:extLst>
            </p:cNvPr>
            <p:cNvSpPr/>
            <p:nvPr/>
          </p:nvSpPr>
          <p:spPr>
            <a:xfrm>
              <a:off x="409665" y="2221670"/>
              <a:ext cx="1197765" cy="2769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en-US" sz="1400" b="1"/>
                <a:t>WHAT</a:t>
              </a:r>
              <a:endParaRPr lang="pt-BR" altLang="en-US" b="1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B9C62D2-0F17-A67F-26A8-F5BE84066BF9}"/>
                </a:ext>
              </a:extLst>
            </p:cNvPr>
            <p:cNvSpPr/>
            <p:nvPr/>
          </p:nvSpPr>
          <p:spPr>
            <a:xfrm>
              <a:off x="2854579" y="2230414"/>
              <a:ext cx="1197765" cy="27699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en-US" sz="1400" b="1"/>
                <a:t>WHO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43F9213-C199-87DB-654C-235C032720CD}"/>
                </a:ext>
              </a:extLst>
            </p:cNvPr>
            <p:cNvSpPr/>
            <p:nvPr/>
          </p:nvSpPr>
          <p:spPr>
            <a:xfrm>
              <a:off x="4077036" y="2231225"/>
              <a:ext cx="1197765" cy="276999"/>
            </a:xfrm>
            <a:prstGeom prst="rect">
              <a:avLst/>
            </a:prstGeom>
            <a:solidFill>
              <a:srgbClr val="0B979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en-US" sz="1400" b="1"/>
                <a:t>WHERE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154CAA4C-4429-C322-5224-2C926FB0C603}"/>
                </a:ext>
              </a:extLst>
            </p:cNvPr>
            <p:cNvSpPr/>
            <p:nvPr/>
          </p:nvSpPr>
          <p:spPr>
            <a:xfrm>
              <a:off x="5300423" y="2229129"/>
              <a:ext cx="1197765" cy="2769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en-US" sz="1400" b="1"/>
                <a:t>WHEN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A87DE22-654A-1830-2827-53C382D6457C}"/>
                </a:ext>
              </a:extLst>
            </p:cNvPr>
            <p:cNvSpPr/>
            <p:nvPr/>
          </p:nvSpPr>
          <p:spPr>
            <a:xfrm>
              <a:off x="6522880" y="2229940"/>
              <a:ext cx="1197765" cy="2769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en-US" sz="1400" b="1"/>
                <a:t>HOW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28689CD-959A-E8D2-47EA-6ECEA7940411}"/>
                </a:ext>
              </a:extLst>
            </p:cNvPr>
            <p:cNvSpPr/>
            <p:nvPr/>
          </p:nvSpPr>
          <p:spPr>
            <a:xfrm>
              <a:off x="7745337" y="2231194"/>
              <a:ext cx="1197765" cy="2769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en-US" sz="1400" b="1"/>
                <a:t>HOW MANY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E9594C0-A7D5-3A99-2AB8-E39361A52D21}"/>
                </a:ext>
              </a:extLst>
            </p:cNvPr>
            <p:cNvSpPr txBox="1"/>
            <p:nvPr/>
          </p:nvSpPr>
          <p:spPr>
            <a:xfrm>
              <a:off x="409665" y="2503283"/>
              <a:ext cx="1196835" cy="1061829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pt-BR" sz="900">
                  <a:latin typeface="+mj-lt"/>
                </a:rPr>
                <a:t>Implantação de </a:t>
              </a:r>
              <a:r>
                <a:rPr lang="pt-BR" sz="900">
                  <a:solidFill>
                    <a:prstClr val="black"/>
                  </a:solidFill>
                  <a:latin typeface="+mj-lt"/>
                  <a:ea typeface="Segoe UI Historic" panose="020B0502040204020203" pitchFamily="34" charset="0"/>
                  <a:cs typeface="Segoe UI Historic" panose="020B0502040204020203" pitchFamily="34" charset="0"/>
                </a:rPr>
                <a:t>configurações e políticas </a:t>
              </a:r>
              <a:r>
                <a:rPr lang="pt-BR" sz="900">
                  <a:latin typeface="+mj-lt"/>
                </a:rPr>
                <a:t>de</a:t>
              </a:r>
              <a:r>
                <a:rPr lang="pt-BR" sz="900">
                  <a:solidFill>
                    <a:prstClr val="black"/>
                  </a:solidFill>
                  <a:latin typeface="+mj-lt"/>
                  <a:ea typeface="Segoe UI Historic" panose="020B0502040204020203" pitchFamily="34" charset="0"/>
                  <a:cs typeface="Segoe UI Historic" panose="020B0502040204020203" pitchFamily="34" charset="0"/>
                </a:rPr>
                <a:t> controle do consumo de energia para os equipamentos de TI da fábrica.</a:t>
              </a:r>
              <a:endParaRPr lang="pt-BR" sz="900">
                <a:latin typeface="+mj-lt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83E50B6-BCD4-2482-487A-211FB4BEA3B6}"/>
                </a:ext>
              </a:extLst>
            </p:cNvPr>
            <p:cNvSpPr txBox="1"/>
            <p:nvPr/>
          </p:nvSpPr>
          <p:spPr>
            <a:xfrm>
              <a:off x="1642952" y="1295556"/>
              <a:ext cx="1186005" cy="923330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</p:spPr>
          <p:txBody>
            <a:bodyPr wrap="square">
              <a:spAutoFit/>
            </a:bodyPr>
            <a:lstStyle>
              <a:defPPr>
                <a:defRPr lang="pt-BR"/>
              </a:defPPr>
              <a:lvl1pPr>
                <a:defRPr sz="900">
                  <a:latin typeface="+mj-lt"/>
                </a:defRPr>
              </a:lvl1pPr>
            </a:lstStyle>
            <a:p>
              <a:pPr algn="ctr"/>
              <a:r>
                <a:rPr lang="pt-BR"/>
                <a:t>Garantir a redução do consumo de energia desses equipamentos nos seus momentos de ociosidade.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F9B849E-68E2-5CDF-6A80-31623E641C95}"/>
                </a:ext>
              </a:extLst>
            </p:cNvPr>
            <p:cNvSpPr/>
            <p:nvPr/>
          </p:nvSpPr>
          <p:spPr>
            <a:xfrm>
              <a:off x="1632122" y="2222481"/>
              <a:ext cx="1197765" cy="276999"/>
            </a:xfrm>
            <a:prstGeom prst="rect">
              <a:avLst/>
            </a:prstGeom>
            <a:solidFill>
              <a:srgbClr val="8B2C4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en-US" sz="1400" b="1"/>
                <a:t>WHY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B9F0E79-B04E-92C5-581D-C7E055A6235F}"/>
                </a:ext>
              </a:extLst>
            </p:cNvPr>
            <p:cNvSpPr txBox="1"/>
            <p:nvPr/>
          </p:nvSpPr>
          <p:spPr>
            <a:xfrm>
              <a:off x="2863443" y="2506128"/>
              <a:ext cx="1186005" cy="646331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</p:spPr>
          <p:txBody>
            <a:bodyPr wrap="square">
              <a:spAutoFit/>
            </a:bodyPr>
            <a:lstStyle>
              <a:defPPr>
                <a:defRPr lang="pt-BR"/>
              </a:defPPr>
              <a:lvl1pPr>
                <a:defRPr sz="900">
                  <a:latin typeface="+mj-lt"/>
                </a:defRPr>
              </a:lvl1pPr>
            </a:lstStyle>
            <a:p>
              <a:pPr algn="ctr"/>
              <a:r>
                <a:rPr lang="pt-BR" dirty="0"/>
                <a:t>Grupo </a:t>
              </a:r>
              <a:r>
                <a:rPr lang="pt-BR" dirty="0" err="1"/>
                <a:t>WorkFlowers</a:t>
              </a:r>
              <a:endParaRPr lang="pt-BR" dirty="0"/>
            </a:p>
            <a:p>
              <a:pPr algn="ctr"/>
              <a:r>
                <a:rPr lang="pt-BR" dirty="0"/>
                <a:t>&amp; </a:t>
              </a:r>
            </a:p>
            <a:p>
              <a:pPr algn="ctr"/>
              <a:r>
                <a:rPr lang="pt-BR" dirty="0"/>
                <a:t>Equipe de Infra e Governança DTI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9AF5C62-348A-16D8-3038-DA99CB1E3026}"/>
                </a:ext>
              </a:extLst>
            </p:cNvPr>
            <p:cNvSpPr txBox="1"/>
            <p:nvPr/>
          </p:nvSpPr>
          <p:spPr>
            <a:xfrm>
              <a:off x="4077036" y="1869191"/>
              <a:ext cx="1186005" cy="369332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</p:spPr>
          <p:txBody>
            <a:bodyPr wrap="square">
              <a:spAutoFit/>
            </a:bodyPr>
            <a:lstStyle>
              <a:defPPr>
                <a:defRPr lang="pt-BR"/>
              </a:defPPr>
              <a:lvl1pPr>
                <a:defRPr sz="900">
                  <a:latin typeface="+mj-lt"/>
                </a:defRPr>
              </a:lvl1pPr>
            </a:lstStyle>
            <a:p>
              <a:pPr algn="ctr"/>
              <a:r>
                <a:rPr lang="pt-BR" sz="900"/>
                <a:t>Servidores de Domínio do DTI MAO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8DF7FB2-5911-F546-362F-C65A19CC086B}"/>
                </a:ext>
              </a:extLst>
            </p:cNvPr>
            <p:cNvSpPr txBox="1"/>
            <p:nvPr/>
          </p:nvSpPr>
          <p:spPr>
            <a:xfrm>
              <a:off x="5296597" y="2512383"/>
              <a:ext cx="1186005" cy="230832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</p:spPr>
          <p:txBody>
            <a:bodyPr wrap="square">
              <a:spAutoFit/>
            </a:bodyPr>
            <a:lstStyle>
              <a:defPPr>
                <a:defRPr lang="pt-BR"/>
              </a:defPPr>
              <a:lvl1pPr>
                <a:defRPr sz="900">
                  <a:latin typeface="+mj-lt"/>
                </a:defRPr>
              </a:lvl1pPr>
            </a:lstStyle>
            <a:p>
              <a:r>
                <a:rPr lang="pt-BR" sz="900"/>
                <a:t>Junho 2024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F4F8E4B-8EB4-7464-EDCF-0D6112F6AE34}"/>
                </a:ext>
              </a:extLst>
            </p:cNvPr>
            <p:cNvSpPr txBox="1"/>
            <p:nvPr/>
          </p:nvSpPr>
          <p:spPr>
            <a:xfrm>
              <a:off x="6516735" y="1288400"/>
              <a:ext cx="1228948" cy="954107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</p:spPr>
          <p:txBody>
            <a:bodyPr wrap="square">
              <a:spAutoFit/>
            </a:bodyPr>
            <a:lstStyle>
              <a:defPPr>
                <a:defRPr lang="pt-BR"/>
              </a:defPPr>
              <a:lvl1pPr>
                <a:defRPr sz="900">
                  <a:latin typeface="+mj-lt"/>
                </a:defRPr>
              </a:lvl1pPr>
            </a:lstStyle>
            <a:p>
              <a:pPr algn="ctr"/>
              <a:r>
                <a:rPr lang="pt-BR" sz="800" dirty="0"/>
                <a:t>Ativando a Ferramenta de Gerenciamento de Consumo de Energia “nativa” do MS Windows para os momentos inatividade desses equipamentos.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3CC52D5-1CEB-4874-5AF9-435BF5C3A35D}"/>
                </a:ext>
              </a:extLst>
            </p:cNvPr>
            <p:cNvSpPr txBox="1"/>
            <p:nvPr/>
          </p:nvSpPr>
          <p:spPr>
            <a:xfrm>
              <a:off x="7743459" y="2508685"/>
              <a:ext cx="1186005" cy="230832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</p:spPr>
          <p:txBody>
            <a:bodyPr wrap="square">
              <a:spAutoFit/>
            </a:bodyPr>
            <a:lstStyle>
              <a:defPPr>
                <a:defRPr lang="pt-BR"/>
              </a:defPPr>
              <a:lvl1pPr>
                <a:defRPr sz="900">
                  <a:latin typeface="+mj-lt"/>
                </a:defRPr>
              </a:lvl1pPr>
            </a:lstStyle>
            <a:p>
              <a:pPr algn="ctr"/>
              <a:r>
                <a:rPr lang="pt-BR" sz="900"/>
                <a:t>R$ 0</a:t>
              </a:r>
            </a:p>
          </p:txBody>
        </p:sp>
        <p:grpSp>
          <p:nvGrpSpPr>
            <p:cNvPr id="23" name="Agrupar 6">
              <a:extLst>
                <a:ext uri="{FF2B5EF4-FFF2-40B4-BE49-F238E27FC236}">
                  <a16:creationId xmlns:a16="http://schemas.microsoft.com/office/drawing/2014/main" id="{E9FC2484-79B0-AD94-FEA2-82C4C6F7D4D0}"/>
                </a:ext>
              </a:extLst>
            </p:cNvPr>
            <p:cNvGrpSpPr/>
            <p:nvPr/>
          </p:nvGrpSpPr>
          <p:grpSpPr>
            <a:xfrm>
              <a:off x="18415" y="709750"/>
              <a:ext cx="4849495" cy="414655"/>
              <a:chOff x="-19021" y="1142851"/>
              <a:chExt cx="5808138" cy="414916"/>
            </a:xfrm>
          </p:grpSpPr>
          <p:sp>
            <p:nvSpPr>
              <p:cNvPr id="24" name="CaixaDeTexto 7">
                <a:extLst>
                  <a:ext uri="{FF2B5EF4-FFF2-40B4-BE49-F238E27FC236}">
                    <a16:creationId xmlns:a16="http://schemas.microsoft.com/office/drawing/2014/main" id="{237541AF-EBE2-EEB7-2C92-FC2E5F56E741}"/>
                  </a:ext>
                </a:extLst>
              </p:cNvPr>
              <p:cNvSpPr txBox="1"/>
              <p:nvPr/>
            </p:nvSpPr>
            <p:spPr>
              <a:xfrm>
                <a:off x="60808" y="1249990"/>
                <a:ext cx="5728309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algn="ctr"/>
              </a:lstStyle>
              <a:p>
                <a:pPr algn="l"/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CaixaDeTexto 8">
                <a:extLst>
                  <a:ext uri="{FF2B5EF4-FFF2-40B4-BE49-F238E27FC236}">
                    <a16:creationId xmlns:a16="http://schemas.microsoft.com/office/drawing/2014/main" id="{66487C05-142D-8E61-4BB6-FF4A28AFADD6}"/>
                  </a:ext>
                </a:extLst>
              </p:cNvPr>
              <p:cNvSpPr txBox="1"/>
              <p:nvPr/>
            </p:nvSpPr>
            <p:spPr>
              <a:xfrm>
                <a:off x="-9938" y="1183000"/>
                <a:ext cx="5728309" cy="307777"/>
              </a:xfrm>
              <a:prstGeom prst="rect">
                <a:avLst/>
              </a:prstGeom>
              <a:solidFill>
                <a:srgbClr val="1F497D"/>
              </a:solidFill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algn="ctr"/>
              </a:lstStyle>
              <a:p>
                <a:pPr algn="l"/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CaixaDeTexto 9">
                <a:extLst>
                  <a:ext uri="{FF2B5EF4-FFF2-40B4-BE49-F238E27FC236}">
                    <a16:creationId xmlns:a16="http://schemas.microsoft.com/office/drawing/2014/main" id="{A3CB803F-E972-6F17-7E3E-D3EDA9C042AD}"/>
                  </a:ext>
                </a:extLst>
              </p:cNvPr>
              <p:cNvSpPr txBox="1"/>
              <p:nvPr/>
            </p:nvSpPr>
            <p:spPr>
              <a:xfrm>
                <a:off x="-19021" y="1142851"/>
                <a:ext cx="5319120" cy="399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pt-BR" sz="2000" b="1">
                    <a:solidFill>
                      <a:schemeClr val="bg1"/>
                    </a:solidFill>
                    <a:latin typeface="Candara Light" panose="020E0502030303020204" charset="0"/>
                    <a:cs typeface="Candara Light" panose="020E0502030303020204" charset="0"/>
                    <a:sym typeface="+mn-ea"/>
                  </a:rPr>
                  <a:t>Plano de ação 5W2H</a:t>
                </a:r>
              </a:p>
            </p:txBody>
          </p:sp>
        </p:grp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59EBE784-9998-71CE-AB04-DD5668E5D8DD}"/>
                </a:ext>
              </a:extLst>
            </p:cNvPr>
            <p:cNvSpPr/>
            <p:nvPr/>
          </p:nvSpPr>
          <p:spPr>
            <a:xfrm>
              <a:off x="3571254" y="5930942"/>
              <a:ext cx="2013251" cy="6006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50"/>
                </a:spcBef>
                <a:spcAft>
                  <a:spcPts val="150"/>
                </a:spcAft>
                <a:defRPr/>
              </a:pPr>
              <a:r>
                <a:rPr lang="pt-BR" sz="1100" dirty="0">
                  <a:latin typeface="+mj-lt"/>
                  <a:cs typeface="Segoe UI" panose="020B0502040204020203" pitchFamily="34" charset="0"/>
                </a:rPr>
                <a:t>TTL Geral todas as fases da Implantação</a:t>
              </a:r>
            </a:p>
            <a:p>
              <a:pPr algn="ctr">
                <a:lnSpc>
                  <a:spcPct val="90000"/>
                </a:lnSpc>
                <a:spcBef>
                  <a:spcPts val="150"/>
                </a:spcBef>
                <a:spcAft>
                  <a:spcPts val="150"/>
                </a:spcAft>
                <a:defRPr/>
              </a:pPr>
              <a:r>
                <a:rPr lang="pt-BR" sz="1100" dirty="0">
                  <a:latin typeface="+mj-lt"/>
                  <a:cs typeface="Segoe UI" panose="020B0502040204020203" pitchFamily="34" charset="0"/>
                </a:rPr>
                <a:t>(Mar’24 ~ Jul’24)</a:t>
              </a:r>
              <a:endParaRPr lang="pt-BR" sz="700" dirty="0"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28" name="CaixaDeTexto 99">
              <a:extLst>
                <a:ext uri="{FF2B5EF4-FFF2-40B4-BE49-F238E27FC236}">
                  <a16:creationId xmlns:a16="http://schemas.microsoft.com/office/drawing/2014/main" id="{9E2CA121-16C0-6596-A1D9-8B1FA5805524}"/>
                </a:ext>
              </a:extLst>
            </p:cNvPr>
            <p:cNvSpPr txBox="1"/>
            <p:nvPr/>
          </p:nvSpPr>
          <p:spPr>
            <a:xfrm>
              <a:off x="248371" y="4052606"/>
              <a:ext cx="8872671" cy="604986"/>
            </a:xfrm>
            <a:prstGeom prst="roundRect">
              <a:avLst>
                <a:gd name="adj" fmla="val 8239"/>
              </a:avLst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Bef>
                  <a:spcPts val="450"/>
                </a:spcBef>
                <a:defRPr/>
              </a:pPr>
              <a:r>
                <a:rPr lang="pt-BR" sz="1050">
                  <a:latin typeface="Candara" panose="020E0502030303020204" pitchFamily="34" charset="0"/>
                  <a:cs typeface="Segoe UI" panose="020B0502040204020203" pitchFamily="34" charset="0"/>
                </a:rPr>
                <a:t>Como o escopo do projeto abrange alterações em sistemas críticos e complexos da fábrica (S.O.), é estrategicamente mais seguro e produtivo  a alocação da equipe interna para as atividades de configuração e ativação da solução, testes, tryout, treinamento, Implantação e Divulgação para Fabrica. Portanto, não haverá a necessidade de envolvimento de consultoria externa.</a:t>
              </a:r>
            </a:p>
          </p:txBody>
        </p:sp>
        <p:sp>
          <p:nvSpPr>
            <p:cNvPr id="29" name="Retângulo arredondado 1">
              <a:extLst>
                <a:ext uri="{FF2B5EF4-FFF2-40B4-BE49-F238E27FC236}">
                  <a16:creationId xmlns:a16="http://schemas.microsoft.com/office/drawing/2014/main" id="{F4D63CFB-8A36-7C8A-A362-F7A94E1D787F}"/>
                </a:ext>
              </a:extLst>
            </p:cNvPr>
            <p:cNvSpPr/>
            <p:nvPr/>
          </p:nvSpPr>
          <p:spPr>
            <a:xfrm>
              <a:off x="248371" y="3893193"/>
              <a:ext cx="8802977" cy="781221"/>
            </a:xfrm>
            <a:prstGeom prst="roundRect">
              <a:avLst>
                <a:gd name="adj" fmla="val 7291"/>
              </a:avLst>
            </a:prstGeom>
            <a:noFill/>
            <a:ln w="12700" cmpd="sng">
              <a:solidFill>
                <a:srgbClr val="006600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grpSp>
          <p:nvGrpSpPr>
            <p:cNvPr id="30" name="Agrupar 6">
              <a:extLst>
                <a:ext uri="{FF2B5EF4-FFF2-40B4-BE49-F238E27FC236}">
                  <a16:creationId xmlns:a16="http://schemas.microsoft.com/office/drawing/2014/main" id="{99F56C22-E08E-1D0E-DA89-F4C357D10C8C}"/>
                </a:ext>
              </a:extLst>
            </p:cNvPr>
            <p:cNvGrpSpPr/>
            <p:nvPr/>
          </p:nvGrpSpPr>
          <p:grpSpPr>
            <a:xfrm>
              <a:off x="25999" y="3695866"/>
              <a:ext cx="4849495" cy="414655"/>
              <a:chOff x="-19021" y="1142851"/>
              <a:chExt cx="5808138" cy="414916"/>
            </a:xfrm>
          </p:grpSpPr>
          <p:sp>
            <p:nvSpPr>
              <p:cNvPr id="31" name="CaixaDeTexto 7">
                <a:extLst>
                  <a:ext uri="{FF2B5EF4-FFF2-40B4-BE49-F238E27FC236}">
                    <a16:creationId xmlns:a16="http://schemas.microsoft.com/office/drawing/2014/main" id="{03F2176E-1384-7057-12D3-EA413F6998F7}"/>
                  </a:ext>
                </a:extLst>
              </p:cNvPr>
              <p:cNvSpPr txBox="1"/>
              <p:nvPr/>
            </p:nvSpPr>
            <p:spPr>
              <a:xfrm>
                <a:off x="60808" y="1249990"/>
                <a:ext cx="5728309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algn="ctr"/>
              </a:lstStyle>
              <a:p>
                <a:pPr algn="l"/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CaixaDeTexto 8">
                <a:extLst>
                  <a:ext uri="{FF2B5EF4-FFF2-40B4-BE49-F238E27FC236}">
                    <a16:creationId xmlns:a16="http://schemas.microsoft.com/office/drawing/2014/main" id="{EB3EF5BF-5DC2-FAB9-E6D2-DF8109491079}"/>
                  </a:ext>
                </a:extLst>
              </p:cNvPr>
              <p:cNvSpPr txBox="1"/>
              <p:nvPr/>
            </p:nvSpPr>
            <p:spPr>
              <a:xfrm>
                <a:off x="-9938" y="1183000"/>
                <a:ext cx="5728309" cy="307777"/>
              </a:xfrm>
              <a:prstGeom prst="rect">
                <a:avLst/>
              </a:prstGeom>
              <a:solidFill>
                <a:srgbClr val="1F497D"/>
              </a:solidFill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algn="ctr"/>
              </a:lstStyle>
              <a:p>
                <a:pPr algn="l"/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CaixaDeTexto 9">
                <a:extLst>
                  <a:ext uri="{FF2B5EF4-FFF2-40B4-BE49-F238E27FC236}">
                    <a16:creationId xmlns:a16="http://schemas.microsoft.com/office/drawing/2014/main" id="{64112996-9315-6545-1562-FBE3097F0B29}"/>
                  </a:ext>
                </a:extLst>
              </p:cNvPr>
              <p:cNvSpPr txBox="1"/>
              <p:nvPr/>
            </p:nvSpPr>
            <p:spPr>
              <a:xfrm>
                <a:off x="-19021" y="1142851"/>
                <a:ext cx="5319120" cy="399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pt-BR" sz="2000" b="1" dirty="0">
                    <a:solidFill>
                      <a:schemeClr val="bg1"/>
                    </a:solidFill>
                    <a:latin typeface="Candara Light" panose="020E0502030303020204" charset="0"/>
                    <a:cs typeface="Candara Light" panose="020E0502030303020204" charset="0"/>
                    <a:sym typeface="+mn-ea"/>
                  </a:rPr>
                  <a:t>Especificação e Custos</a:t>
                </a:r>
              </a:p>
            </p:txBody>
          </p:sp>
        </p:grpSp>
        <p:pic>
          <p:nvPicPr>
            <p:cNvPr id="34" name="Imagem 33" descr="Uma imagem contendo Forma&#10;&#10;Descrição gerada automaticamente">
              <a:extLst>
                <a:ext uri="{FF2B5EF4-FFF2-40B4-BE49-F238E27FC236}">
                  <a16:creationId xmlns:a16="http://schemas.microsoft.com/office/drawing/2014/main" id="{BA16ABBE-B702-755D-F3B4-58BBD9B2C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3" r="19552"/>
            <a:stretch/>
          </p:blipFill>
          <p:spPr>
            <a:xfrm>
              <a:off x="409665" y="4759197"/>
              <a:ext cx="670863" cy="642997"/>
            </a:xfrm>
            <a:prstGeom prst="rect">
              <a:avLst/>
            </a:prstGeom>
          </p:spPr>
        </p:pic>
        <p:pic>
          <p:nvPicPr>
            <p:cNvPr id="35" name="Imagem 3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12D6CE75-CBB0-A0BF-C805-AD0E67F9F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87" t="7035" r="25027" b="19800"/>
            <a:stretch/>
          </p:blipFill>
          <p:spPr>
            <a:xfrm>
              <a:off x="-1645112" y="5344710"/>
              <a:ext cx="830858" cy="957935"/>
            </a:xfrm>
            <a:prstGeom prst="rect">
              <a:avLst/>
            </a:prstGeom>
          </p:spPr>
        </p:pic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564703A3-29A2-C912-09C9-BAB1A76D4D1E}"/>
                </a:ext>
              </a:extLst>
            </p:cNvPr>
            <p:cNvSpPr txBox="1"/>
            <p:nvPr/>
          </p:nvSpPr>
          <p:spPr>
            <a:xfrm>
              <a:off x="1080528" y="4938000"/>
              <a:ext cx="20433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/>
                <a:t>Analista de Infra de Rede </a:t>
              </a:r>
            </a:p>
            <a:p>
              <a:r>
                <a:rPr lang="pt-BR" sz="1400">
                  <a:solidFill>
                    <a:schemeClr val="bg1">
                      <a:lumMod val="50000"/>
                    </a:schemeClr>
                  </a:solidFill>
                </a:rPr>
                <a:t>Administrador de Rede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E0CBE3C-92AA-699B-7F38-5A7CAB012C9A}"/>
                </a:ext>
              </a:extLst>
            </p:cNvPr>
            <p:cNvSpPr txBox="1"/>
            <p:nvPr/>
          </p:nvSpPr>
          <p:spPr>
            <a:xfrm>
              <a:off x="1104592" y="5741738"/>
              <a:ext cx="1779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/>
                <a:t>Recurso de Infra </a:t>
              </a:r>
            </a:p>
            <a:p>
              <a:r>
                <a:rPr lang="pt-BR" sz="1400">
                  <a:solidFill>
                    <a:schemeClr val="bg1">
                      <a:lumMod val="50000"/>
                    </a:schemeClr>
                  </a:solidFill>
                </a:rPr>
                <a:t>Licenças, SQ, HW, etc.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B5F1C6BD-5041-A7B7-56C4-0F17E9FA005F}"/>
                </a:ext>
              </a:extLst>
            </p:cNvPr>
            <p:cNvSpPr txBox="1"/>
            <p:nvPr/>
          </p:nvSpPr>
          <p:spPr>
            <a:xfrm>
              <a:off x="3415313" y="4900737"/>
              <a:ext cx="216919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Estimativa de horas</a:t>
              </a:r>
              <a:br>
                <a:rPr lang="pt-BR" sz="1600" dirty="0"/>
              </a:br>
              <a:r>
                <a:rPr lang="pt-BR" sz="1600" dirty="0"/>
                <a:t>Recurso Interno</a:t>
              </a:r>
            </a:p>
            <a:p>
              <a:pPr algn="ctr"/>
              <a:r>
                <a:rPr lang="pt-BR" sz="2000" b="1" dirty="0">
                  <a:solidFill>
                    <a:srgbClr val="008000"/>
                  </a:solidFill>
                </a:rPr>
                <a:t>~ 648 h  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F140C925-0769-F970-A02A-D1DD8D7DFBD5}"/>
                </a:ext>
              </a:extLst>
            </p:cNvPr>
            <p:cNvSpPr txBox="1"/>
            <p:nvPr/>
          </p:nvSpPr>
          <p:spPr>
            <a:xfrm>
              <a:off x="6061826" y="5551544"/>
              <a:ext cx="1171333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>
              <a:defPPr>
                <a:defRPr lang="pt-BR"/>
              </a:defPPr>
              <a:lvl1pPr>
                <a:defRPr sz="900">
                  <a:latin typeface="+mj-lt"/>
                </a:defRPr>
              </a:lvl1pPr>
            </a:lstStyle>
            <a:p>
              <a:r>
                <a:rPr lang="pt-BR" sz="1600">
                  <a:solidFill>
                    <a:srgbClr val="0000FF"/>
                  </a:solidFill>
                </a:rPr>
                <a:t>    R$ 0,00</a:t>
              </a:r>
            </a:p>
          </p:txBody>
        </p: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C5277461-C6D7-2B45-64B7-605CF62F3089}"/>
                </a:ext>
              </a:extLst>
            </p:cNvPr>
            <p:cNvGrpSpPr/>
            <p:nvPr/>
          </p:nvGrpSpPr>
          <p:grpSpPr>
            <a:xfrm>
              <a:off x="5307620" y="5331514"/>
              <a:ext cx="806081" cy="806081"/>
              <a:chOff x="9768408" y="3613529"/>
              <a:chExt cx="1074774" cy="1074774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70F18D39-8C31-BC9B-473C-A57AFDEF941E}"/>
                  </a:ext>
                </a:extLst>
              </p:cNvPr>
              <p:cNvSpPr/>
              <p:nvPr/>
            </p:nvSpPr>
            <p:spPr>
              <a:xfrm>
                <a:off x="9768408" y="3613529"/>
                <a:ext cx="1074774" cy="1074774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2" name="Group 72">
                <a:extLst>
                  <a:ext uri="{FF2B5EF4-FFF2-40B4-BE49-F238E27FC236}">
                    <a16:creationId xmlns:a16="http://schemas.microsoft.com/office/drawing/2014/main" id="{2500E1A9-E46F-7AE8-F5B4-D80D89FEE4E5}"/>
                  </a:ext>
                </a:extLst>
              </p:cNvPr>
              <p:cNvGrpSpPr/>
              <p:nvPr/>
            </p:nvGrpSpPr>
            <p:grpSpPr>
              <a:xfrm>
                <a:off x="9968583" y="3826353"/>
                <a:ext cx="748694" cy="552923"/>
                <a:chOff x="1520825" y="4245429"/>
                <a:chExt cx="11293738" cy="7649888"/>
              </a:xfrm>
            </p:grpSpPr>
            <p:grpSp>
              <p:nvGrpSpPr>
                <p:cNvPr id="43" name="Group 41555">
                  <a:extLst>
                    <a:ext uri="{FF2B5EF4-FFF2-40B4-BE49-F238E27FC236}">
                      <a16:creationId xmlns:a16="http://schemas.microsoft.com/office/drawing/2014/main" id="{1F236F72-FCE4-C330-7B28-B3A39FEF9026}"/>
                    </a:ext>
                  </a:extLst>
                </p:cNvPr>
                <p:cNvGrpSpPr/>
                <p:nvPr/>
              </p:nvGrpSpPr>
              <p:grpSpPr>
                <a:xfrm>
                  <a:off x="6159358" y="7092069"/>
                  <a:ext cx="6655205" cy="4367619"/>
                  <a:chOff x="0" y="0"/>
                  <a:chExt cx="3870353" cy="2540000"/>
                </a:xfrm>
                <a:solidFill>
                  <a:srgbClr val="283043">
                    <a:lumMod val="20000"/>
                    <a:lumOff val="80000"/>
                  </a:srgbClr>
                </a:solidFill>
              </p:grpSpPr>
              <p:grpSp>
                <p:nvGrpSpPr>
                  <p:cNvPr id="89" name="Group 41525">
                    <a:extLst>
                      <a:ext uri="{FF2B5EF4-FFF2-40B4-BE49-F238E27FC236}">
                        <a16:creationId xmlns:a16="http://schemas.microsoft.com/office/drawing/2014/main" id="{4640B84C-BD67-D95F-54D3-C29A6E29A87E}"/>
                      </a:ext>
                    </a:extLst>
                  </p:cNvPr>
                  <p:cNvGrpSpPr/>
                  <p:nvPr/>
                </p:nvGrpSpPr>
                <p:grpSpPr>
                  <a:xfrm>
                    <a:off x="2541879" y="0"/>
                    <a:ext cx="1328474" cy="2540000"/>
                    <a:chOff x="0" y="0"/>
                    <a:chExt cx="1328472" cy="2540000"/>
                  </a:xfrm>
                  <a:grpFill/>
                </p:grpSpPr>
                <p:sp>
                  <p:nvSpPr>
                    <p:cNvPr id="126" name="Shape 41505">
                      <a:extLst>
                        <a:ext uri="{FF2B5EF4-FFF2-40B4-BE49-F238E27FC236}">
                          <a16:creationId xmlns:a16="http://schemas.microsoft.com/office/drawing/2014/main" id="{BEAE7A2A-B4CD-A645-7F9C-011C57A48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0" y="2301727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27" name="Shape 41506">
                      <a:extLst>
                        <a:ext uri="{FF2B5EF4-FFF2-40B4-BE49-F238E27FC236}">
                          <a16:creationId xmlns:a16="http://schemas.microsoft.com/office/drawing/2014/main" id="{2C727C16-3AB4-6FE6-9A9D-DC4C15748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0" y="2188482"/>
                      <a:ext cx="1150637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20" name="Shape 41507">
                      <a:extLst>
                        <a:ext uri="{FF2B5EF4-FFF2-40B4-BE49-F238E27FC236}">
                          <a16:creationId xmlns:a16="http://schemas.microsoft.com/office/drawing/2014/main" id="{9B1C44B9-5D5C-FB0A-88E7-96FB58676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0" y="2063602"/>
                      <a:ext cx="1150646" cy="23827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21" name="Shape 41508">
                      <a:extLst>
                        <a:ext uri="{FF2B5EF4-FFF2-40B4-BE49-F238E27FC236}">
                          <a16:creationId xmlns:a16="http://schemas.microsoft.com/office/drawing/2014/main" id="{D1E60DF7-7A99-FBB0-CD82-C7C1D0D74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0" y="1950357"/>
                      <a:ext cx="1150637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23" name="Shape 41509">
                      <a:extLst>
                        <a:ext uri="{FF2B5EF4-FFF2-40B4-BE49-F238E27FC236}">
                          <a16:creationId xmlns:a16="http://schemas.microsoft.com/office/drawing/2014/main" id="{9E7228D0-833D-1AC2-B71C-19CF2A60E8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0" y="1836817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24" name="Shape 41510">
                      <a:extLst>
                        <a:ext uri="{FF2B5EF4-FFF2-40B4-BE49-F238E27FC236}">
                          <a16:creationId xmlns:a16="http://schemas.microsoft.com/office/drawing/2014/main" id="{8B732C92-7400-C278-35B2-780961A66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0" y="1723571"/>
                      <a:ext cx="1150637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25" name="Shape 41511">
                      <a:extLst>
                        <a:ext uri="{FF2B5EF4-FFF2-40B4-BE49-F238E27FC236}">
                          <a16:creationId xmlns:a16="http://schemas.microsoft.com/office/drawing/2014/main" id="{43F97AC7-EE9E-D6BD-B3B9-3168C26B9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25" y="1587352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26" name="Shape 41512">
                      <a:extLst>
                        <a:ext uri="{FF2B5EF4-FFF2-40B4-BE49-F238E27FC236}">
                          <a16:creationId xmlns:a16="http://schemas.microsoft.com/office/drawing/2014/main" id="{64A14284-EF73-077F-E7FC-E760EFC63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25" y="1474107"/>
                      <a:ext cx="1150637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27" name="Shape 41513">
                      <a:extLst>
                        <a:ext uri="{FF2B5EF4-FFF2-40B4-BE49-F238E27FC236}">
                          <a16:creationId xmlns:a16="http://schemas.microsoft.com/office/drawing/2014/main" id="{9E4D3CFA-F8E9-9FC5-81F6-91AD2DC018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23" y="1326548"/>
                      <a:ext cx="1150646" cy="23827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28" name="Shape 41514">
                      <a:extLst>
                        <a:ext uri="{FF2B5EF4-FFF2-40B4-BE49-F238E27FC236}">
                          <a16:creationId xmlns:a16="http://schemas.microsoft.com/office/drawing/2014/main" id="{3E0DFA8E-8BDA-C489-A730-0C9F5CA38B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23" y="1213303"/>
                      <a:ext cx="1150637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29" name="Shape 41515">
                      <a:extLst>
                        <a:ext uri="{FF2B5EF4-FFF2-40B4-BE49-F238E27FC236}">
                          <a16:creationId xmlns:a16="http://schemas.microsoft.com/office/drawing/2014/main" id="{1D7B187E-58BA-2CA8-FE04-94B86B96FB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1088424"/>
                      <a:ext cx="1150645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30" name="Shape 41516">
                      <a:extLst>
                        <a:ext uri="{FF2B5EF4-FFF2-40B4-BE49-F238E27FC236}">
                          <a16:creationId xmlns:a16="http://schemas.microsoft.com/office/drawing/2014/main" id="{BFB44C5E-21E8-628A-CFA0-57CD31EFC2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75178"/>
                      <a:ext cx="1150637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31" name="Shape 41517">
                      <a:extLst>
                        <a:ext uri="{FF2B5EF4-FFF2-40B4-BE49-F238E27FC236}">
                          <a16:creationId xmlns:a16="http://schemas.microsoft.com/office/drawing/2014/main" id="{7BD80065-918A-9748-BD62-385F13AE10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82" y="827620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32" name="Shape 41518">
                      <a:extLst>
                        <a:ext uri="{FF2B5EF4-FFF2-40B4-BE49-F238E27FC236}">
                          <a16:creationId xmlns:a16="http://schemas.microsoft.com/office/drawing/2014/main" id="{351D5193-0C64-EC86-8014-C539457A09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82" y="714374"/>
                      <a:ext cx="1150637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33" name="Shape 41519">
                      <a:extLst>
                        <a:ext uri="{FF2B5EF4-FFF2-40B4-BE49-F238E27FC236}">
                          <a16:creationId xmlns:a16="http://schemas.microsoft.com/office/drawing/2014/main" id="{1EF9162E-1B22-F36F-74CA-A455D8DF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0" y="589495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34" name="Shape 41520">
                      <a:extLst>
                        <a:ext uri="{FF2B5EF4-FFF2-40B4-BE49-F238E27FC236}">
                          <a16:creationId xmlns:a16="http://schemas.microsoft.com/office/drawing/2014/main" id="{5BDC2474-28C2-8F03-8446-4292E4C8C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0" y="476250"/>
                      <a:ext cx="1150637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35" name="Shape 41521">
                      <a:extLst>
                        <a:ext uri="{FF2B5EF4-FFF2-40B4-BE49-F238E27FC236}">
                          <a16:creationId xmlns:a16="http://schemas.microsoft.com/office/drawing/2014/main" id="{88D01AF6-900C-8CA4-317F-619DDC226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826" y="351370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36" name="Shape 41522">
                      <a:extLst>
                        <a:ext uri="{FF2B5EF4-FFF2-40B4-BE49-F238E27FC236}">
                          <a16:creationId xmlns:a16="http://schemas.microsoft.com/office/drawing/2014/main" id="{68DAA473-E0F0-95D5-3B20-DF3CB52140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826" y="238124"/>
                      <a:ext cx="1150638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137" name="Shape 41523">
                      <a:extLst>
                        <a:ext uri="{FF2B5EF4-FFF2-40B4-BE49-F238E27FC236}">
                          <a16:creationId xmlns:a16="http://schemas.microsoft.com/office/drawing/2014/main" id="{AD2970BE-9B95-D4FE-BF32-65B838AD9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25" y="113245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238" name="Shape 41524">
                      <a:extLst>
                        <a:ext uri="{FF2B5EF4-FFF2-40B4-BE49-F238E27FC236}">
                          <a16:creationId xmlns:a16="http://schemas.microsoft.com/office/drawing/2014/main" id="{C7D5FBE9-F764-49F6-4E99-C90CE792A3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25" y="0"/>
                      <a:ext cx="1150637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91" name="Group 41542">
                    <a:extLst>
                      <a:ext uri="{FF2B5EF4-FFF2-40B4-BE49-F238E27FC236}">
                        <a16:creationId xmlns:a16="http://schemas.microsoft.com/office/drawing/2014/main" id="{AE8BEB1A-78E9-81AA-3BDA-C7923A11DEF7}"/>
                      </a:ext>
                    </a:extLst>
                  </p:cNvPr>
                  <p:cNvGrpSpPr/>
                  <p:nvPr/>
                </p:nvGrpSpPr>
                <p:grpSpPr>
                  <a:xfrm>
                    <a:off x="1255248" y="476250"/>
                    <a:ext cx="1244792" cy="2063750"/>
                    <a:chOff x="0" y="0"/>
                    <a:chExt cx="1244790" cy="2063750"/>
                  </a:xfrm>
                  <a:grpFill/>
                </p:grpSpPr>
                <p:sp>
                  <p:nvSpPr>
                    <p:cNvPr id="110" name="Shape 41526">
                      <a:extLst>
                        <a:ext uri="{FF2B5EF4-FFF2-40B4-BE49-F238E27FC236}">
                          <a16:creationId xmlns:a16="http://schemas.microsoft.com/office/drawing/2014/main" id="{C7900B0B-42A5-C05B-134E-CC2A2992F2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1825477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11" name="Shape 41527">
                      <a:extLst>
                        <a:ext uri="{FF2B5EF4-FFF2-40B4-BE49-F238E27FC236}">
                          <a16:creationId xmlns:a16="http://schemas.microsoft.com/office/drawing/2014/main" id="{94429252-83F8-1ACC-2B1E-1AAA0CDAAC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1712232"/>
                      <a:ext cx="1150638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12" name="Shape 41528">
                      <a:extLst>
                        <a:ext uri="{FF2B5EF4-FFF2-40B4-BE49-F238E27FC236}">
                          <a16:creationId xmlns:a16="http://schemas.microsoft.com/office/drawing/2014/main" id="{B0046DC2-BE93-2356-B900-3DA293735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1587353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13" name="Shape 41529">
                      <a:extLst>
                        <a:ext uri="{FF2B5EF4-FFF2-40B4-BE49-F238E27FC236}">
                          <a16:creationId xmlns:a16="http://schemas.microsoft.com/office/drawing/2014/main" id="{459EE2FA-A5C7-82BC-764E-B28784822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1474107"/>
                      <a:ext cx="1150638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14" name="Shape 41530">
                      <a:extLst>
                        <a:ext uri="{FF2B5EF4-FFF2-40B4-BE49-F238E27FC236}">
                          <a16:creationId xmlns:a16="http://schemas.microsoft.com/office/drawing/2014/main" id="{24AA2354-B31B-BF58-1866-FAEE3D141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1360567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15" name="Shape 41531">
                      <a:extLst>
                        <a:ext uri="{FF2B5EF4-FFF2-40B4-BE49-F238E27FC236}">
                          <a16:creationId xmlns:a16="http://schemas.microsoft.com/office/drawing/2014/main" id="{60092C13-2753-7FE9-65C8-D0645F03B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1247321"/>
                      <a:ext cx="1150638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16" name="Shape 41532">
                      <a:extLst>
                        <a:ext uri="{FF2B5EF4-FFF2-40B4-BE49-F238E27FC236}">
                          <a16:creationId xmlns:a16="http://schemas.microsoft.com/office/drawing/2014/main" id="{4E299B1F-C913-D298-4DB1-BDF4CAF2C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1111102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17" name="Shape 41533">
                      <a:extLst>
                        <a:ext uri="{FF2B5EF4-FFF2-40B4-BE49-F238E27FC236}">
                          <a16:creationId xmlns:a16="http://schemas.microsoft.com/office/drawing/2014/main" id="{C8FD2954-46E6-1D08-20CE-89C75BA3F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997856"/>
                      <a:ext cx="1150638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18" name="Shape 41534">
                      <a:extLst>
                        <a:ext uri="{FF2B5EF4-FFF2-40B4-BE49-F238E27FC236}">
                          <a16:creationId xmlns:a16="http://schemas.microsoft.com/office/drawing/2014/main" id="{AAF0CA6A-6F87-E591-3A5A-FC0E7A6241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850299"/>
                      <a:ext cx="1150645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19" name="Shape 41535">
                      <a:extLst>
                        <a:ext uri="{FF2B5EF4-FFF2-40B4-BE49-F238E27FC236}">
                          <a16:creationId xmlns:a16="http://schemas.microsoft.com/office/drawing/2014/main" id="{1F1332A8-F7E8-101F-309F-5B02C2C116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37053"/>
                      <a:ext cx="1150637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20" name="Shape 41536">
                      <a:extLst>
                        <a:ext uri="{FF2B5EF4-FFF2-40B4-BE49-F238E27FC236}">
                          <a16:creationId xmlns:a16="http://schemas.microsoft.com/office/drawing/2014/main" id="{94D9F6D4-51C4-FEDD-AC12-A69D7F4D4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144" y="612174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21" name="Shape 41537">
                      <a:extLst>
                        <a:ext uri="{FF2B5EF4-FFF2-40B4-BE49-F238E27FC236}">
                          <a16:creationId xmlns:a16="http://schemas.microsoft.com/office/drawing/2014/main" id="{B023979D-FFC2-C9ED-087B-C670627987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144" y="498928"/>
                      <a:ext cx="1150637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22" name="Shape 41538">
                      <a:extLst>
                        <a:ext uri="{FF2B5EF4-FFF2-40B4-BE49-F238E27FC236}">
                          <a16:creationId xmlns:a16="http://schemas.microsoft.com/office/drawing/2014/main" id="{3E381D87-311D-6B5D-B47B-86771CFE6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351370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23" name="Shape 41539">
                      <a:extLst>
                        <a:ext uri="{FF2B5EF4-FFF2-40B4-BE49-F238E27FC236}">
                          <a16:creationId xmlns:a16="http://schemas.microsoft.com/office/drawing/2014/main" id="{5E83C01F-EF73-EA6D-B60C-A3D325F82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238124"/>
                      <a:ext cx="1150638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24" name="Shape 41540">
                      <a:extLst>
                        <a:ext uri="{FF2B5EF4-FFF2-40B4-BE49-F238E27FC236}">
                          <a16:creationId xmlns:a16="http://schemas.microsoft.com/office/drawing/2014/main" id="{65BBA09D-35BA-18AF-8296-FB0CED5A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113245"/>
                      <a:ext cx="1150646" cy="2382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0682"/>
                          </a:lnTo>
                          <a:cubicBezTo>
                            <a:pt x="21600" y="10682"/>
                            <a:pt x="21600" y="11195"/>
                            <a:pt x="21600" y="11447"/>
                          </a:cubicBezTo>
                          <a:cubicBezTo>
                            <a:pt x="21600" y="12488"/>
                            <a:pt x="21432" y="13495"/>
                            <a:pt x="21121" y="14453"/>
                          </a:cubicBezTo>
                          <a:cubicBezTo>
                            <a:pt x="20998" y="14822"/>
                            <a:pt x="20855" y="15184"/>
                            <a:pt x="20689" y="15537"/>
                          </a:cubicBezTo>
                          <a:cubicBezTo>
                            <a:pt x="20503" y="15931"/>
                            <a:pt x="20291" y="16317"/>
                            <a:pt x="20057" y="16678"/>
                          </a:cubicBezTo>
                          <a:cubicBezTo>
                            <a:pt x="19921" y="16897"/>
                            <a:pt x="19777" y="17098"/>
                            <a:pt x="19626" y="17300"/>
                          </a:cubicBezTo>
                          <a:cubicBezTo>
                            <a:pt x="19428" y="17561"/>
                            <a:pt x="19217" y="17821"/>
                            <a:pt x="18994" y="18056"/>
                          </a:cubicBezTo>
                          <a:cubicBezTo>
                            <a:pt x="18855" y="18215"/>
                            <a:pt x="18709" y="18367"/>
                            <a:pt x="18561" y="18510"/>
                          </a:cubicBezTo>
                          <a:cubicBezTo>
                            <a:pt x="18358" y="18702"/>
                            <a:pt x="18148" y="18896"/>
                            <a:pt x="17929" y="19072"/>
                          </a:cubicBezTo>
                          <a:cubicBezTo>
                            <a:pt x="17788" y="19190"/>
                            <a:pt x="17645" y="19308"/>
                            <a:pt x="17498" y="19408"/>
                          </a:cubicBezTo>
                          <a:cubicBezTo>
                            <a:pt x="17294" y="19568"/>
                            <a:pt x="17083" y="19710"/>
                            <a:pt x="16866" y="19853"/>
                          </a:cubicBezTo>
                          <a:cubicBezTo>
                            <a:pt x="16724" y="19938"/>
                            <a:pt x="16580" y="20029"/>
                            <a:pt x="16433" y="20114"/>
                          </a:cubicBezTo>
                          <a:cubicBezTo>
                            <a:pt x="16228" y="20231"/>
                            <a:pt x="16017" y="20340"/>
                            <a:pt x="15803" y="20449"/>
                          </a:cubicBezTo>
                          <a:cubicBezTo>
                            <a:pt x="15661" y="20517"/>
                            <a:pt x="15516" y="20584"/>
                            <a:pt x="15370" y="20651"/>
                          </a:cubicBezTo>
                          <a:cubicBezTo>
                            <a:pt x="15163" y="20744"/>
                            <a:pt x="14952" y="20827"/>
                            <a:pt x="14738" y="20903"/>
                          </a:cubicBezTo>
                          <a:cubicBezTo>
                            <a:pt x="14596" y="20954"/>
                            <a:pt x="14453" y="21004"/>
                            <a:pt x="14307" y="21054"/>
                          </a:cubicBezTo>
                          <a:cubicBezTo>
                            <a:pt x="14100" y="21121"/>
                            <a:pt x="13889" y="21180"/>
                            <a:pt x="13675" y="21231"/>
                          </a:cubicBezTo>
                          <a:cubicBezTo>
                            <a:pt x="13533" y="21273"/>
                            <a:pt x="13388" y="21306"/>
                            <a:pt x="13243" y="21340"/>
                          </a:cubicBezTo>
                          <a:cubicBezTo>
                            <a:pt x="13034" y="21382"/>
                            <a:pt x="12823" y="21424"/>
                            <a:pt x="12611" y="21457"/>
                          </a:cubicBezTo>
                          <a:cubicBezTo>
                            <a:pt x="12467" y="21483"/>
                            <a:pt x="12323" y="21499"/>
                            <a:pt x="12180" y="21516"/>
                          </a:cubicBezTo>
                          <a:cubicBezTo>
                            <a:pt x="11971" y="21541"/>
                            <a:pt x="11760" y="21566"/>
                            <a:pt x="11548" y="21575"/>
                          </a:cubicBezTo>
                          <a:cubicBezTo>
                            <a:pt x="11404" y="21584"/>
                            <a:pt x="11260" y="21592"/>
                            <a:pt x="11115" y="21592"/>
                          </a:cubicBezTo>
                          <a:cubicBezTo>
                            <a:pt x="11010" y="21600"/>
                            <a:pt x="10905" y="21600"/>
                            <a:pt x="10799" y="21600"/>
                          </a:cubicBezTo>
                          <a:cubicBezTo>
                            <a:pt x="10694" y="21600"/>
                            <a:pt x="10590" y="21600"/>
                            <a:pt x="10485" y="21592"/>
                          </a:cubicBezTo>
                          <a:cubicBezTo>
                            <a:pt x="10339" y="21592"/>
                            <a:pt x="10196" y="21584"/>
                            <a:pt x="10052" y="21575"/>
                          </a:cubicBezTo>
                          <a:cubicBezTo>
                            <a:pt x="9840" y="21566"/>
                            <a:pt x="9629" y="21541"/>
                            <a:pt x="9420" y="21516"/>
                          </a:cubicBezTo>
                          <a:cubicBezTo>
                            <a:pt x="9277" y="21499"/>
                            <a:pt x="9133" y="21483"/>
                            <a:pt x="8989" y="21457"/>
                          </a:cubicBezTo>
                          <a:cubicBezTo>
                            <a:pt x="8777" y="21424"/>
                            <a:pt x="8566" y="21382"/>
                            <a:pt x="8357" y="21340"/>
                          </a:cubicBezTo>
                          <a:cubicBezTo>
                            <a:pt x="8212" y="21306"/>
                            <a:pt x="8068" y="21273"/>
                            <a:pt x="7925" y="21239"/>
                          </a:cubicBezTo>
                          <a:cubicBezTo>
                            <a:pt x="7711" y="21180"/>
                            <a:pt x="7500" y="21121"/>
                            <a:pt x="7293" y="21054"/>
                          </a:cubicBezTo>
                          <a:cubicBezTo>
                            <a:pt x="7147" y="21004"/>
                            <a:pt x="7004" y="20954"/>
                            <a:pt x="6862" y="20903"/>
                          </a:cubicBezTo>
                          <a:cubicBezTo>
                            <a:pt x="6648" y="20827"/>
                            <a:pt x="6437" y="20744"/>
                            <a:pt x="6230" y="20651"/>
                          </a:cubicBezTo>
                          <a:cubicBezTo>
                            <a:pt x="6083" y="20584"/>
                            <a:pt x="5939" y="20517"/>
                            <a:pt x="5797" y="20449"/>
                          </a:cubicBezTo>
                          <a:cubicBezTo>
                            <a:pt x="5582" y="20340"/>
                            <a:pt x="5372" y="20231"/>
                            <a:pt x="5167" y="20114"/>
                          </a:cubicBezTo>
                          <a:cubicBezTo>
                            <a:pt x="5020" y="20029"/>
                            <a:pt x="4876" y="19938"/>
                            <a:pt x="4734" y="19853"/>
                          </a:cubicBezTo>
                          <a:cubicBezTo>
                            <a:pt x="4517" y="19710"/>
                            <a:pt x="4306" y="19568"/>
                            <a:pt x="4102" y="19408"/>
                          </a:cubicBezTo>
                          <a:cubicBezTo>
                            <a:pt x="3955" y="19308"/>
                            <a:pt x="3811" y="19190"/>
                            <a:pt x="3671" y="19072"/>
                          </a:cubicBezTo>
                          <a:cubicBezTo>
                            <a:pt x="3452" y="18896"/>
                            <a:pt x="3242" y="18702"/>
                            <a:pt x="3039" y="18510"/>
                          </a:cubicBezTo>
                          <a:cubicBezTo>
                            <a:pt x="2891" y="18367"/>
                            <a:pt x="2745" y="18215"/>
                            <a:pt x="2606" y="18056"/>
                          </a:cubicBezTo>
                          <a:cubicBezTo>
                            <a:pt x="2383" y="17821"/>
                            <a:pt x="2172" y="17561"/>
                            <a:pt x="1974" y="17300"/>
                          </a:cubicBezTo>
                          <a:cubicBezTo>
                            <a:pt x="1823" y="17098"/>
                            <a:pt x="1679" y="16897"/>
                            <a:pt x="1543" y="16678"/>
                          </a:cubicBezTo>
                          <a:cubicBezTo>
                            <a:pt x="1309" y="16317"/>
                            <a:pt x="1097" y="15931"/>
                            <a:pt x="911" y="15537"/>
                          </a:cubicBezTo>
                          <a:cubicBezTo>
                            <a:pt x="745" y="15184"/>
                            <a:pt x="602" y="14822"/>
                            <a:pt x="479" y="14453"/>
                          </a:cubicBezTo>
                          <a:cubicBezTo>
                            <a:pt x="168" y="13495"/>
                            <a:pt x="0" y="12488"/>
                            <a:pt x="0" y="11447"/>
                          </a:cubicBezTo>
                          <a:cubicBezTo>
                            <a:pt x="0" y="11195"/>
                            <a:pt x="0" y="10682"/>
                            <a:pt x="0" y="10682"/>
                          </a:cubicBezTo>
                          <a:lnTo>
                            <a:pt x="0" y="0"/>
                          </a:lnTo>
                          <a:cubicBezTo>
                            <a:pt x="0" y="882"/>
                            <a:pt x="168" y="1730"/>
                            <a:pt x="479" y="2519"/>
                          </a:cubicBezTo>
                          <a:cubicBezTo>
                            <a:pt x="602" y="2839"/>
                            <a:pt x="745" y="3141"/>
                            <a:pt x="911" y="3443"/>
                          </a:cubicBezTo>
                          <a:cubicBezTo>
                            <a:pt x="1097" y="3771"/>
                            <a:pt x="1309" y="4090"/>
                            <a:pt x="1543" y="4401"/>
                          </a:cubicBezTo>
                          <a:cubicBezTo>
                            <a:pt x="1679" y="4577"/>
                            <a:pt x="1823" y="4754"/>
                            <a:pt x="1974" y="4930"/>
                          </a:cubicBezTo>
                          <a:cubicBezTo>
                            <a:pt x="2172" y="5148"/>
                            <a:pt x="2383" y="5358"/>
                            <a:pt x="2606" y="5560"/>
                          </a:cubicBezTo>
                          <a:cubicBezTo>
                            <a:pt x="2745" y="5694"/>
                            <a:pt x="2891" y="5820"/>
                            <a:pt x="3039" y="5937"/>
                          </a:cubicBezTo>
                          <a:cubicBezTo>
                            <a:pt x="3242" y="6105"/>
                            <a:pt x="3452" y="6265"/>
                            <a:pt x="3671" y="6416"/>
                          </a:cubicBezTo>
                          <a:cubicBezTo>
                            <a:pt x="3811" y="6509"/>
                            <a:pt x="3955" y="6610"/>
                            <a:pt x="4102" y="6701"/>
                          </a:cubicBezTo>
                          <a:cubicBezTo>
                            <a:pt x="4306" y="6828"/>
                            <a:pt x="4517" y="6954"/>
                            <a:pt x="4734" y="7063"/>
                          </a:cubicBezTo>
                          <a:cubicBezTo>
                            <a:pt x="4876" y="7147"/>
                            <a:pt x="5020" y="7214"/>
                            <a:pt x="5167" y="7289"/>
                          </a:cubicBezTo>
                          <a:cubicBezTo>
                            <a:pt x="5372" y="7390"/>
                            <a:pt x="5582" y="7483"/>
                            <a:pt x="5797" y="7575"/>
                          </a:cubicBezTo>
                          <a:cubicBezTo>
                            <a:pt x="5939" y="7626"/>
                            <a:pt x="6083" y="7684"/>
                            <a:pt x="6230" y="7743"/>
                          </a:cubicBezTo>
                          <a:cubicBezTo>
                            <a:pt x="6437" y="7818"/>
                            <a:pt x="6648" y="7886"/>
                            <a:pt x="6862" y="7953"/>
                          </a:cubicBezTo>
                          <a:cubicBezTo>
                            <a:pt x="7004" y="7995"/>
                            <a:pt x="7147" y="8037"/>
                            <a:pt x="7293" y="8079"/>
                          </a:cubicBezTo>
                          <a:cubicBezTo>
                            <a:pt x="7500" y="8137"/>
                            <a:pt x="7711" y="8188"/>
                            <a:pt x="7925" y="8230"/>
                          </a:cubicBezTo>
                          <a:cubicBezTo>
                            <a:pt x="8068" y="8264"/>
                            <a:pt x="8212" y="8297"/>
                            <a:pt x="8357" y="8323"/>
                          </a:cubicBezTo>
                          <a:cubicBezTo>
                            <a:pt x="8566" y="8356"/>
                            <a:pt x="8777" y="8390"/>
                            <a:pt x="8989" y="8424"/>
                          </a:cubicBezTo>
                          <a:cubicBezTo>
                            <a:pt x="9133" y="8440"/>
                            <a:pt x="9277" y="8456"/>
                            <a:pt x="9420" y="8474"/>
                          </a:cubicBezTo>
                          <a:cubicBezTo>
                            <a:pt x="9629" y="8490"/>
                            <a:pt x="9840" y="8507"/>
                            <a:pt x="10052" y="8524"/>
                          </a:cubicBezTo>
                          <a:cubicBezTo>
                            <a:pt x="10196" y="8533"/>
                            <a:pt x="10339" y="8533"/>
                            <a:pt x="10485" y="8533"/>
                          </a:cubicBezTo>
                          <a:cubicBezTo>
                            <a:pt x="10588" y="8541"/>
                            <a:pt x="10694" y="8541"/>
                            <a:pt x="10799" y="8541"/>
                          </a:cubicBezTo>
                          <a:cubicBezTo>
                            <a:pt x="10905" y="8541"/>
                            <a:pt x="11010" y="8541"/>
                            <a:pt x="11115" y="8533"/>
                          </a:cubicBezTo>
                          <a:cubicBezTo>
                            <a:pt x="11260" y="8533"/>
                            <a:pt x="11404" y="8533"/>
                            <a:pt x="11548" y="8524"/>
                          </a:cubicBezTo>
                          <a:cubicBezTo>
                            <a:pt x="11760" y="8507"/>
                            <a:pt x="11971" y="8490"/>
                            <a:pt x="12180" y="8474"/>
                          </a:cubicBezTo>
                          <a:cubicBezTo>
                            <a:pt x="12323" y="8456"/>
                            <a:pt x="12467" y="8440"/>
                            <a:pt x="12611" y="8424"/>
                          </a:cubicBezTo>
                          <a:cubicBezTo>
                            <a:pt x="12823" y="8390"/>
                            <a:pt x="13034" y="8356"/>
                            <a:pt x="13243" y="8323"/>
                          </a:cubicBezTo>
                          <a:cubicBezTo>
                            <a:pt x="13388" y="8297"/>
                            <a:pt x="13533" y="8264"/>
                            <a:pt x="13675" y="8230"/>
                          </a:cubicBezTo>
                          <a:cubicBezTo>
                            <a:pt x="13889" y="8188"/>
                            <a:pt x="14100" y="8137"/>
                            <a:pt x="14307" y="8079"/>
                          </a:cubicBezTo>
                          <a:cubicBezTo>
                            <a:pt x="14453" y="8037"/>
                            <a:pt x="14596" y="7995"/>
                            <a:pt x="14738" y="7953"/>
                          </a:cubicBezTo>
                          <a:cubicBezTo>
                            <a:pt x="14952" y="7886"/>
                            <a:pt x="15163" y="7818"/>
                            <a:pt x="15370" y="7743"/>
                          </a:cubicBezTo>
                          <a:cubicBezTo>
                            <a:pt x="15516" y="7684"/>
                            <a:pt x="15661" y="7626"/>
                            <a:pt x="15803" y="7567"/>
                          </a:cubicBezTo>
                          <a:cubicBezTo>
                            <a:pt x="16017" y="7483"/>
                            <a:pt x="16228" y="7390"/>
                            <a:pt x="16433" y="7289"/>
                          </a:cubicBezTo>
                          <a:cubicBezTo>
                            <a:pt x="16580" y="7214"/>
                            <a:pt x="16724" y="7138"/>
                            <a:pt x="16866" y="7063"/>
                          </a:cubicBezTo>
                          <a:cubicBezTo>
                            <a:pt x="17083" y="6945"/>
                            <a:pt x="17294" y="6828"/>
                            <a:pt x="17498" y="6701"/>
                          </a:cubicBezTo>
                          <a:cubicBezTo>
                            <a:pt x="17645" y="6610"/>
                            <a:pt x="17788" y="6509"/>
                            <a:pt x="17929" y="6416"/>
                          </a:cubicBezTo>
                          <a:cubicBezTo>
                            <a:pt x="18148" y="6265"/>
                            <a:pt x="18358" y="6105"/>
                            <a:pt x="18561" y="5937"/>
                          </a:cubicBezTo>
                          <a:cubicBezTo>
                            <a:pt x="18709" y="5820"/>
                            <a:pt x="18855" y="5694"/>
                            <a:pt x="18994" y="5560"/>
                          </a:cubicBezTo>
                          <a:cubicBezTo>
                            <a:pt x="19217" y="5358"/>
                            <a:pt x="19428" y="5148"/>
                            <a:pt x="19626" y="4930"/>
                          </a:cubicBezTo>
                          <a:cubicBezTo>
                            <a:pt x="19777" y="4754"/>
                            <a:pt x="19921" y="4577"/>
                            <a:pt x="20057" y="4401"/>
                          </a:cubicBezTo>
                          <a:cubicBezTo>
                            <a:pt x="20291" y="4090"/>
                            <a:pt x="20503" y="3771"/>
                            <a:pt x="20689" y="3443"/>
                          </a:cubicBezTo>
                          <a:cubicBezTo>
                            <a:pt x="20855" y="3141"/>
                            <a:pt x="20998" y="2839"/>
                            <a:pt x="21121" y="2519"/>
                          </a:cubicBezTo>
                          <a:cubicBezTo>
                            <a:pt x="21432" y="1730"/>
                            <a:pt x="21600" y="882"/>
                            <a:pt x="21600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25" name="Shape 41541">
                      <a:extLst>
                        <a:ext uri="{FF2B5EF4-FFF2-40B4-BE49-F238E27FC236}">
                          <a16:creationId xmlns:a16="http://schemas.microsoft.com/office/drawing/2014/main" id="{70470DDD-7838-8916-4866-3563D90803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1" y="0"/>
                      <a:ext cx="1150638" cy="188506"/>
                    </a:xfrm>
                    <a:prstGeom prst="ellipse">
                      <a:avLst/>
                    </a:pr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92" name="Shape 41543">
                    <a:extLst>
                      <a:ext uri="{FF2B5EF4-FFF2-40B4-BE49-F238E27FC236}">
                        <a16:creationId xmlns:a16="http://schemas.microsoft.com/office/drawing/2014/main" id="{3B96E67E-377F-E4C6-C6D7-D57E9954CFBF}"/>
                      </a:ext>
                    </a:extLst>
                  </p:cNvPr>
                  <p:cNvSpPr/>
                  <p:nvPr/>
                </p:nvSpPr>
                <p:spPr>
                  <a:xfrm>
                    <a:off x="62762" y="2301727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09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09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4" name="Shape 41544">
                    <a:extLst>
                      <a:ext uri="{FF2B5EF4-FFF2-40B4-BE49-F238E27FC236}">
                        <a16:creationId xmlns:a16="http://schemas.microsoft.com/office/drawing/2014/main" id="{37CC90B9-49D9-2F7D-FAB0-71A85BB98103}"/>
                      </a:ext>
                    </a:extLst>
                  </p:cNvPr>
                  <p:cNvSpPr/>
                  <p:nvPr/>
                </p:nvSpPr>
                <p:spPr>
                  <a:xfrm>
                    <a:off x="62762" y="2188482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8" name="Shape 41545">
                    <a:extLst>
                      <a:ext uri="{FF2B5EF4-FFF2-40B4-BE49-F238E27FC236}">
                        <a16:creationId xmlns:a16="http://schemas.microsoft.com/office/drawing/2014/main" id="{23C366B8-3BD4-3A39-99DC-75AE5E7EB578}"/>
                      </a:ext>
                    </a:extLst>
                  </p:cNvPr>
                  <p:cNvSpPr/>
                  <p:nvPr/>
                </p:nvSpPr>
                <p:spPr>
                  <a:xfrm>
                    <a:off x="0" y="2063602"/>
                    <a:ext cx="1150645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09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09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9" name="Shape 41546">
                    <a:extLst>
                      <a:ext uri="{FF2B5EF4-FFF2-40B4-BE49-F238E27FC236}">
                        <a16:creationId xmlns:a16="http://schemas.microsoft.com/office/drawing/2014/main" id="{6C6C0F50-A1A9-6378-2975-04531448B8D7}"/>
                      </a:ext>
                    </a:extLst>
                  </p:cNvPr>
                  <p:cNvSpPr/>
                  <p:nvPr/>
                </p:nvSpPr>
                <p:spPr>
                  <a:xfrm>
                    <a:off x="0" y="1950356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0" name="Shape 41547">
                    <a:extLst>
                      <a:ext uri="{FF2B5EF4-FFF2-40B4-BE49-F238E27FC236}">
                        <a16:creationId xmlns:a16="http://schemas.microsoft.com/office/drawing/2014/main" id="{CD1E5483-B078-E685-EA80-C5039A2EFB58}"/>
                      </a:ext>
                    </a:extLst>
                  </p:cNvPr>
                  <p:cNvSpPr/>
                  <p:nvPr/>
                </p:nvSpPr>
                <p:spPr>
                  <a:xfrm>
                    <a:off x="62762" y="1836817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09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09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1" name="Shape 41548">
                    <a:extLst>
                      <a:ext uri="{FF2B5EF4-FFF2-40B4-BE49-F238E27FC236}">
                        <a16:creationId xmlns:a16="http://schemas.microsoft.com/office/drawing/2014/main" id="{C9771D5A-3DDE-81DC-859F-7CBDC910CF8A}"/>
                      </a:ext>
                    </a:extLst>
                  </p:cNvPr>
                  <p:cNvSpPr/>
                  <p:nvPr/>
                </p:nvSpPr>
                <p:spPr>
                  <a:xfrm>
                    <a:off x="62762" y="1723571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2" name="Shape 41549">
                    <a:extLst>
                      <a:ext uri="{FF2B5EF4-FFF2-40B4-BE49-F238E27FC236}">
                        <a16:creationId xmlns:a16="http://schemas.microsoft.com/office/drawing/2014/main" id="{0D492596-40AF-3779-CCD5-FA7B3F568D9A}"/>
                      </a:ext>
                    </a:extLst>
                  </p:cNvPr>
                  <p:cNvSpPr/>
                  <p:nvPr/>
                </p:nvSpPr>
                <p:spPr>
                  <a:xfrm>
                    <a:off x="20919" y="1587352"/>
                    <a:ext cx="1150646" cy="23827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09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09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3" name="Shape 41550">
                    <a:extLst>
                      <a:ext uri="{FF2B5EF4-FFF2-40B4-BE49-F238E27FC236}">
                        <a16:creationId xmlns:a16="http://schemas.microsoft.com/office/drawing/2014/main" id="{20251B4C-1081-4A8A-1E32-B9D90CB573BB}"/>
                      </a:ext>
                    </a:extLst>
                  </p:cNvPr>
                  <p:cNvSpPr/>
                  <p:nvPr/>
                </p:nvSpPr>
                <p:spPr>
                  <a:xfrm>
                    <a:off x="20919" y="1474107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6" name="Shape 41551">
                    <a:extLst>
                      <a:ext uri="{FF2B5EF4-FFF2-40B4-BE49-F238E27FC236}">
                        <a16:creationId xmlns:a16="http://schemas.microsoft.com/office/drawing/2014/main" id="{CEB68997-6F42-4A5A-4CB6-6E0364B89BF7}"/>
                      </a:ext>
                    </a:extLst>
                  </p:cNvPr>
                  <p:cNvSpPr/>
                  <p:nvPr/>
                </p:nvSpPr>
                <p:spPr>
                  <a:xfrm>
                    <a:off x="104603" y="1326549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09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09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7" name="Shape 41552">
                    <a:extLst>
                      <a:ext uri="{FF2B5EF4-FFF2-40B4-BE49-F238E27FC236}">
                        <a16:creationId xmlns:a16="http://schemas.microsoft.com/office/drawing/2014/main" id="{1C9E45E6-1D87-3AD0-70C9-725A5555FB24}"/>
                      </a:ext>
                    </a:extLst>
                  </p:cNvPr>
                  <p:cNvSpPr/>
                  <p:nvPr/>
                </p:nvSpPr>
                <p:spPr>
                  <a:xfrm>
                    <a:off x="104603" y="1213303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8" name="Shape 41553">
                    <a:extLst>
                      <a:ext uri="{FF2B5EF4-FFF2-40B4-BE49-F238E27FC236}">
                        <a16:creationId xmlns:a16="http://schemas.microsoft.com/office/drawing/2014/main" id="{6BF35598-EFE0-4432-F5BA-FE70377573EB}"/>
                      </a:ext>
                    </a:extLst>
                  </p:cNvPr>
                  <p:cNvSpPr/>
                  <p:nvPr/>
                </p:nvSpPr>
                <p:spPr>
                  <a:xfrm>
                    <a:off x="41841" y="1088424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09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09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9" name="Shape 41554">
                    <a:extLst>
                      <a:ext uri="{FF2B5EF4-FFF2-40B4-BE49-F238E27FC236}">
                        <a16:creationId xmlns:a16="http://schemas.microsoft.com/office/drawing/2014/main" id="{805E171E-32F1-3A71-DC01-7A2A58BDF49F}"/>
                      </a:ext>
                    </a:extLst>
                  </p:cNvPr>
                  <p:cNvSpPr/>
                  <p:nvPr/>
                </p:nvSpPr>
                <p:spPr>
                  <a:xfrm>
                    <a:off x="41841" y="975178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44" name="Shape 41556">
                  <a:extLst>
                    <a:ext uri="{FF2B5EF4-FFF2-40B4-BE49-F238E27FC236}">
                      <a16:creationId xmlns:a16="http://schemas.microsoft.com/office/drawing/2014/main" id="{FFD833F9-96FB-A882-1698-11ECD3B6E9D1}"/>
                    </a:ext>
                  </a:extLst>
                </p:cNvPr>
                <p:cNvSpPr/>
                <p:nvPr/>
              </p:nvSpPr>
              <p:spPr>
                <a:xfrm>
                  <a:off x="1520825" y="4245429"/>
                  <a:ext cx="5699104" cy="72142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70" h="21545" extrusionOk="0">
                      <a:moveTo>
                        <a:pt x="6131" y="0"/>
                      </a:moveTo>
                      <a:cubicBezTo>
                        <a:pt x="6447" y="766"/>
                        <a:pt x="6796" y="1509"/>
                        <a:pt x="7132" y="2263"/>
                      </a:cubicBezTo>
                      <a:cubicBezTo>
                        <a:pt x="7467" y="3015"/>
                        <a:pt x="7821" y="3757"/>
                        <a:pt x="8145" y="4517"/>
                      </a:cubicBezTo>
                      <a:lnTo>
                        <a:pt x="8154" y="4517"/>
                      </a:lnTo>
                      <a:cubicBezTo>
                        <a:pt x="8526" y="4517"/>
                        <a:pt x="8898" y="4517"/>
                        <a:pt x="9270" y="4517"/>
                      </a:cubicBezTo>
                      <a:cubicBezTo>
                        <a:pt x="9663" y="4517"/>
                        <a:pt x="10056" y="4517"/>
                        <a:pt x="10449" y="4517"/>
                      </a:cubicBezTo>
                      <a:cubicBezTo>
                        <a:pt x="11235" y="4517"/>
                        <a:pt x="12021" y="4517"/>
                        <a:pt x="12807" y="4517"/>
                      </a:cubicBezTo>
                      <a:cubicBezTo>
                        <a:pt x="13163" y="3773"/>
                        <a:pt x="13511" y="3026"/>
                        <a:pt x="13849" y="2276"/>
                      </a:cubicBezTo>
                      <a:cubicBezTo>
                        <a:pt x="14191" y="1520"/>
                        <a:pt x="14524" y="761"/>
                        <a:pt x="14848" y="0"/>
                      </a:cubicBezTo>
                      <a:cubicBezTo>
                        <a:pt x="13386" y="0"/>
                        <a:pt x="11924" y="0"/>
                        <a:pt x="10462" y="0"/>
                      </a:cubicBezTo>
                      <a:cubicBezTo>
                        <a:pt x="9018" y="0"/>
                        <a:pt x="7574" y="0"/>
                        <a:pt x="6131" y="0"/>
                      </a:cubicBezTo>
                      <a:close/>
                      <a:moveTo>
                        <a:pt x="7958" y="5302"/>
                      </a:moveTo>
                      <a:cubicBezTo>
                        <a:pt x="5887" y="7371"/>
                        <a:pt x="3708" y="9137"/>
                        <a:pt x="1995" y="11540"/>
                      </a:cubicBezTo>
                      <a:cubicBezTo>
                        <a:pt x="1212" y="12636"/>
                        <a:pt x="423" y="14008"/>
                        <a:pt x="113" y="15541"/>
                      </a:cubicBezTo>
                      <a:cubicBezTo>
                        <a:pt x="-630" y="19213"/>
                        <a:pt x="2401" y="20986"/>
                        <a:pt x="6261" y="21391"/>
                      </a:cubicBezTo>
                      <a:cubicBezTo>
                        <a:pt x="8247" y="21600"/>
                        <a:pt x="10612" y="21552"/>
                        <a:pt x="12966" y="21499"/>
                      </a:cubicBezTo>
                      <a:cubicBezTo>
                        <a:pt x="17003" y="21408"/>
                        <a:pt x="20765" y="20161"/>
                        <a:pt x="20970" y="16917"/>
                      </a:cubicBezTo>
                      <a:cubicBezTo>
                        <a:pt x="20970" y="16820"/>
                        <a:pt x="20970" y="16724"/>
                        <a:pt x="20970" y="16627"/>
                      </a:cubicBezTo>
                      <a:cubicBezTo>
                        <a:pt x="20970" y="16530"/>
                        <a:pt x="20970" y="16433"/>
                        <a:pt x="20970" y="16336"/>
                      </a:cubicBezTo>
                      <a:cubicBezTo>
                        <a:pt x="20561" y="13748"/>
                        <a:pt x="19342" y="11815"/>
                        <a:pt x="17834" y="10116"/>
                      </a:cubicBezTo>
                      <a:cubicBezTo>
                        <a:pt x="16327" y="8417"/>
                        <a:pt x="14531" y="6953"/>
                        <a:pt x="12966" y="5302"/>
                      </a:cubicBezTo>
                      <a:cubicBezTo>
                        <a:pt x="12132" y="5302"/>
                        <a:pt x="11297" y="5302"/>
                        <a:pt x="10462" y="5302"/>
                      </a:cubicBezTo>
                      <a:cubicBezTo>
                        <a:pt x="9627" y="5302"/>
                        <a:pt x="8792" y="5302"/>
                        <a:pt x="7958" y="5302"/>
                      </a:cubicBezTo>
                      <a:close/>
                      <a:moveTo>
                        <a:pt x="10051" y="8722"/>
                      </a:moveTo>
                      <a:lnTo>
                        <a:pt x="11032" y="8722"/>
                      </a:lnTo>
                      <a:lnTo>
                        <a:pt x="11032" y="9948"/>
                      </a:lnTo>
                      <a:cubicBezTo>
                        <a:pt x="11489" y="9961"/>
                        <a:pt x="11876" y="10015"/>
                        <a:pt x="12207" y="10092"/>
                      </a:cubicBezTo>
                      <a:cubicBezTo>
                        <a:pt x="12539" y="10170"/>
                        <a:pt x="12813" y="10271"/>
                        <a:pt x="13046" y="10378"/>
                      </a:cubicBezTo>
                      <a:lnTo>
                        <a:pt x="12648" y="11217"/>
                      </a:lnTo>
                      <a:cubicBezTo>
                        <a:pt x="12323" y="11066"/>
                        <a:pt x="11679" y="10765"/>
                        <a:pt x="10687" y="10765"/>
                      </a:cubicBezTo>
                      <a:cubicBezTo>
                        <a:pt x="9494" y="10765"/>
                        <a:pt x="9044" y="11347"/>
                        <a:pt x="9044" y="11862"/>
                      </a:cubicBezTo>
                      <a:cubicBezTo>
                        <a:pt x="9044" y="12504"/>
                        <a:pt x="9630" y="12838"/>
                        <a:pt x="10979" y="13304"/>
                      </a:cubicBezTo>
                      <a:cubicBezTo>
                        <a:pt x="12575" y="13832"/>
                        <a:pt x="13390" y="14464"/>
                        <a:pt x="13390" y="15584"/>
                      </a:cubicBezTo>
                      <a:cubicBezTo>
                        <a:pt x="13390" y="16590"/>
                        <a:pt x="12523" y="17533"/>
                        <a:pt x="10926" y="17735"/>
                      </a:cubicBezTo>
                      <a:lnTo>
                        <a:pt x="10926" y="19047"/>
                      </a:lnTo>
                      <a:lnTo>
                        <a:pt x="9945" y="19047"/>
                      </a:lnTo>
                      <a:lnTo>
                        <a:pt x="9945" y="17778"/>
                      </a:lnTo>
                      <a:cubicBezTo>
                        <a:pt x="9500" y="17776"/>
                        <a:pt x="9042" y="17710"/>
                        <a:pt x="8632" y="17611"/>
                      </a:cubicBezTo>
                      <a:cubicBezTo>
                        <a:pt x="8223" y="17512"/>
                        <a:pt x="7858" y="17376"/>
                        <a:pt x="7587" y="17218"/>
                      </a:cubicBezTo>
                      <a:lnTo>
                        <a:pt x="7958" y="16379"/>
                      </a:lnTo>
                      <a:cubicBezTo>
                        <a:pt x="8500" y="16669"/>
                        <a:pt x="9316" y="16917"/>
                        <a:pt x="10184" y="16917"/>
                      </a:cubicBezTo>
                      <a:cubicBezTo>
                        <a:pt x="11284" y="16917"/>
                        <a:pt x="12039" y="16408"/>
                        <a:pt x="12039" y="15691"/>
                      </a:cubicBezTo>
                      <a:cubicBezTo>
                        <a:pt x="12039" y="14999"/>
                        <a:pt x="11437" y="14563"/>
                        <a:pt x="10290" y="14185"/>
                      </a:cubicBezTo>
                      <a:cubicBezTo>
                        <a:pt x="8709" y="13682"/>
                        <a:pt x="7719" y="13108"/>
                        <a:pt x="7719" y="12013"/>
                      </a:cubicBezTo>
                      <a:cubicBezTo>
                        <a:pt x="7719" y="10969"/>
                        <a:pt x="8641" y="10180"/>
                        <a:pt x="10051" y="9991"/>
                      </a:cubicBezTo>
                      <a:lnTo>
                        <a:pt x="10051" y="8722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0184" tIns="40184" rIns="40184" bIns="40184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45" name="Group 41565">
                  <a:extLst>
                    <a:ext uri="{FF2B5EF4-FFF2-40B4-BE49-F238E27FC236}">
                      <a16:creationId xmlns:a16="http://schemas.microsoft.com/office/drawing/2014/main" id="{6FE3D0BC-D4AE-D4D3-CCC7-5019AE9C1E0E}"/>
                    </a:ext>
                  </a:extLst>
                </p:cNvPr>
                <p:cNvGrpSpPr/>
                <p:nvPr/>
              </p:nvGrpSpPr>
              <p:grpSpPr>
                <a:xfrm>
                  <a:off x="4809095" y="10155668"/>
                  <a:ext cx="3062278" cy="1739649"/>
                  <a:chOff x="113685" y="113686"/>
                  <a:chExt cx="1780875" cy="1011696"/>
                </a:xfrm>
              </p:grpSpPr>
              <p:grpSp>
                <p:nvGrpSpPr>
                  <p:cNvPr id="46" name="Group 41560">
                    <a:extLst>
                      <a:ext uri="{FF2B5EF4-FFF2-40B4-BE49-F238E27FC236}">
                        <a16:creationId xmlns:a16="http://schemas.microsoft.com/office/drawing/2014/main" id="{3A85DDE3-022B-953E-9CFE-A711CBA50318}"/>
                      </a:ext>
                    </a:extLst>
                  </p:cNvPr>
                  <p:cNvGrpSpPr/>
                  <p:nvPr/>
                </p:nvGrpSpPr>
                <p:grpSpPr>
                  <a:xfrm rot="900000">
                    <a:off x="113685" y="113686"/>
                    <a:ext cx="1011697" cy="1011696"/>
                    <a:chOff x="-1" y="0"/>
                    <a:chExt cx="1011696" cy="1011694"/>
                  </a:xfrm>
                </p:grpSpPr>
                <p:sp>
                  <p:nvSpPr>
                    <p:cNvPr id="85" name="Shape 41557">
                      <a:extLst>
                        <a:ext uri="{FF2B5EF4-FFF2-40B4-BE49-F238E27FC236}">
                          <a16:creationId xmlns:a16="http://schemas.microsoft.com/office/drawing/2014/main" id="{593AC13B-0B69-6F62-EF0E-D822F3FA028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0" y="-1"/>
                      <a:ext cx="1011694" cy="1011696"/>
                    </a:xfrm>
                    <a:prstGeom prst="ellips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3579" tIns="53579" rIns="53579" bIns="53579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87" name="Shape 41558">
                      <a:extLst>
                        <a:ext uri="{FF2B5EF4-FFF2-40B4-BE49-F238E27FC236}">
                          <a16:creationId xmlns:a16="http://schemas.microsoft.com/office/drawing/2014/main" id="{4EE3F057-8265-D868-723D-C66DD287C5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6639" y="72333"/>
                      <a:ext cx="878416" cy="867028"/>
                    </a:xfrm>
                    <a:prstGeom prst="ellipse">
                      <a:avLst/>
                    </a:prstGeom>
                    <a:solidFill>
                      <a:srgbClr val="283043">
                        <a:lumMod val="20000"/>
                        <a:lumOff val="8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3579" tIns="53579" rIns="53579" bIns="53579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88" name="Shape 41559">
                      <a:extLst>
                        <a:ext uri="{FF2B5EF4-FFF2-40B4-BE49-F238E27FC236}">
                          <a16:creationId xmlns:a16="http://schemas.microsoft.com/office/drawing/2014/main" id="{E507D740-E359-0577-3294-7328BA529004}"/>
                        </a:ext>
                      </a:extLst>
                    </p:cNvPr>
                    <p:cNvSpPr/>
                    <p:nvPr/>
                  </p:nvSpPr>
                  <p:spPr>
                    <a:xfrm rot="21600000">
                      <a:off x="311389" y="173109"/>
                      <a:ext cx="388916" cy="6654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4011" y="14246"/>
                          </a:moveTo>
                          <a:cubicBezTo>
                            <a:pt x="13463" y="14465"/>
                            <a:pt x="12788" y="14597"/>
                            <a:pt x="11985" y="14642"/>
                          </a:cubicBezTo>
                          <a:lnTo>
                            <a:pt x="11985" y="11787"/>
                          </a:lnTo>
                          <a:cubicBezTo>
                            <a:pt x="12979" y="11898"/>
                            <a:pt x="13702" y="12073"/>
                            <a:pt x="14155" y="12311"/>
                          </a:cubicBezTo>
                          <a:cubicBezTo>
                            <a:pt x="14607" y="12549"/>
                            <a:pt x="14833" y="12854"/>
                            <a:pt x="14833" y="13225"/>
                          </a:cubicBezTo>
                          <a:cubicBezTo>
                            <a:pt x="14833" y="13686"/>
                            <a:pt x="14559" y="14027"/>
                            <a:pt x="14011" y="14246"/>
                          </a:cubicBezTo>
                          <a:close/>
                          <a:moveTo>
                            <a:pt x="9309" y="8118"/>
                          </a:moveTo>
                          <a:cubicBezTo>
                            <a:pt x="8162" y="7962"/>
                            <a:pt x="7436" y="7780"/>
                            <a:pt x="7130" y="7572"/>
                          </a:cubicBezTo>
                          <a:cubicBezTo>
                            <a:pt x="6824" y="7364"/>
                            <a:pt x="6671" y="7100"/>
                            <a:pt x="6671" y="6780"/>
                          </a:cubicBezTo>
                          <a:cubicBezTo>
                            <a:pt x="6671" y="6386"/>
                            <a:pt x="6932" y="6085"/>
                            <a:pt x="7455" y="5877"/>
                          </a:cubicBezTo>
                          <a:cubicBezTo>
                            <a:pt x="7977" y="5669"/>
                            <a:pt x="8595" y="5546"/>
                            <a:pt x="9309" y="5509"/>
                          </a:cubicBezTo>
                          <a:cubicBezTo>
                            <a:pt x="9309" y="5509"/>
                            <a:pt x="9309" y="8118"/>
                            <a:pt x="9309" y="8118"/>
                          </a:cubicBezTo>
                          <a:close/>
                          <a:moveTo>
                            <a:pt x="19688" y="10008"/>
                          </a:moveTo>
                          <a:cubicBezTo>
                            <a:pt x="18414" y="9365"/>
                            <a:pt x="16451" y="8876"/>
                            <a:pt x="13801" y="8542"/>
                          </a:cubicBezTo>
                          <a:lnTo>
                            <a:pt x="12119" y="8330"/>
                          </a:lnTo>
                          <a:lnTo>
                            <a:pt x="12119" y="5498"/>
                          </a:lnTo>
                          <a:cubicBezTo>
                            <a:pt x="13559" y="5542"/>
                            <a:pt x="14827" y="5661"/>
                            <a:pt x="15923" y="5854"/>
                          </a:cubicBezTo>
                          <a:cubicBezTo>
                            <a:pt x="17019" y="6048"/>
                            <a:pt x="18032" y="6312"/>
                            <a:pt x="18962" y="6646"/>
                          </a:cubicBezTo>
                          <a:lnTo>
                            <a:pt x="19574" y="6646"/>
                          </a:lnTo>
                          <a:lnTo>
                            <a:pt x="19574" y="3435"/>
                          </a:lnTo>
                          <a:cubicBezTo>
                            <a:pt x="18783" y="3234"/>
                            <a:pt x="17646" y="3046"/>
                            <a:pt x="16162" y="2872"/>
                          </a:cubicBezTo>
                          <a:cubicBezTo>
                            <a:pt x="14677" y="2697"/>
                            <a:pt x="13361" y="2598"/>
                            <a:pt x="12215" y="2576"/>
                          </a:cubicBezTo>
                          <a:lnTo>
                            <a:pt x="12215" y="0"/>
                          </a:lnTo>
                          <a:lnTo>
                            <a:pt x="9080" y="0"/>
                          </a:lnTo>
                          <a:lnTo>
                            <a:pt x="9080" y="2598"/>
                          </a:lnTo>
                          <a:cubicBezTo>
                            <a:pt x="6225" y="2762"/>
                            <a:pt x="3998" y="3236"/>
                            <a:pt x="2399" y="4020"/>
                          </a:cubicBezTo>
                          <a:cubicBezTo>
                            <a:pt x="800" y="4804"/>
                            <a:pt x="0" y="5754"/>
                            <a:pt x="0" y="6869"/>
                          </a:cubicBezTo>
                          <a:cubicBezTo>
                            <a:pt x="0" y="7635"/>
                            <a:pt x="201" y="8261"/>
                            <a:pt x="602" y="8748"/>
                          </a:cubicBezTo>
                          <a:cubicBezTo>
                            <a:pt x="1003" y="9235"/>
                            <a:pt x="1555" y="9650"/>
                            <a:pt x="2256" y="9992"/>
                          </a:cubicBezTo>
                          <a:cubicBezTo>
                            <a:pt x="2969" y="10341"/>
                            <a:pt x="3772" y="10616"/>
                            <a:pt x="4664" y="10817"/>
                          </a:cubicBezTo>
                          <a:cubicBezTo>
                            <a:pt x="5556" y="11017"/>
                            <a:pt x="6492" y="11189"/>
                            <a:pt x="7474" y="11330"/>
                          </a:cubicBezTo>
                          <a:lnTo>
                            <a:pt x="9175" y="11575"/>
                          </a:lnTo>
                          <a:lnTo>
                            <a:pt x="9175" y="14664"/>
                          </a:lnTo>
                          <a:cubicBezTo>
                            <a:pt x="7595" y="14627"/>
                            <a:pt x="6009" y="14458"/>
                            <a:pt x="4416" y="14157"/>
                          </a:cubicBezTo>
                          <a:cubicBezTo>
                            <a:pt x="2823" y="13855"/>
                            <a:pt x="1720" y="13590"/>
                            <a:pt x="1109" y="13359"/>
                          </a:cubicBezTo>
                          <a:lnTo>
                            <a:pt x="497" y="13359"/>
                          </a:lnTo>
                          <a:lnTo>
                            <a:pt x="497" y="16593"/>
                          </a:lnTo>
                          <a:cubicBezTo>
                            <a:pt x="1478" y="16883"/>
                            <a:pt x="2810" y="17125"/>
                            <a:pt x="4492" y="17318"/>
                          </a:cubicBezTo>
                          <a:cubicBezTo>
                            <a:pt x="6174" y="17511"/>
                            <a:pt x="7703" y="17612"/>
                            <a:pt x="9080" y="17619"/>
                          </a:cubicBezTo>
                          <a:lnTo>
                            <a:pt x="9080" y="21600"/>
                          </a:lnTo>
                          <a:lnTo>
                            <a:pt x="12215" y="21600"/>
                          </a:lnTo>
                          <a:lnTo>
                            <a:pt x="12215" y="17563"/>
                          </a:lnTo>
                          <a:cubicBezTo>
                            <a:pt x="13667" y="17519"/>
                            <a:pt x="14973" y="17357"/>
                            <a:pt x="16133" y="17078"/>
                          </a:cubicBezTo>
                          <a:cubicBezTo>
                            <a:pt x="17292" y="16799"/>
                            <a:pt x="18274" y="16448"/>
                            <a:pt x="19077" y="16024"/>
                          </a:cubicBezTo>
                          <a:cubicBezTo>
                            <a:pt x="19867" y="15608"/>
                            <a:pt x="20485" y="15121"/>
                            <a:pt x="20931" y="14564"/>
                          </a:cubicBezTo>
                          <a:cubicBezTo>
                            <a:pt x="21377" y="14006"/>
                            <a:pt x="21600" y="13415"/>
                            <a:pt x="21600" y="12790"/>
                          </a:cubicBezTo>
                          <a:cubicBezTo>
                            <a:pt x="21600" y="11579"/>
                            <a:pt x="20963" y="10651"/>
                            <a:pt x="19688" y="10008"/>
                          </a:cubicBezTo>
                          <a:close/>
                        </a:path>
                      </a:pathLst>
                    </a:custGeom>
                    <a:solidFill>
                      <a:srgbClr val="283043">
                        <a:lumMod val="40000"/>
                        <a:lumOff val="6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0184" tIns="40184" rIns="40184" bIns="40184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52" name="Group 41564">
                    <a:extLst>
                      <a:ext uri="{FF2B5EF4-FFF2-40B4-BE49-F238E27FC236}">
                        <a16:creationId xmlns:a16="http://schemas.microsoft.com/office/drawing/2014/main" id="{3BF18267-2602-0A48-44B0-2F421F939B33}"/>
                      </a:ext>
                    </a:extLst>
                  </p:cNvPr>
                  <p:cNvGrpSpPr/>
                  <p:nvPr/>
                </p:nvGrpSpPr>
                <p:grpSpPr>
                  <a:xfrm>
                    <a:off x="882863" y="113686"/>
                    <a:ext cx="1011697" cy="1011696"/>
                    <a:chOff x="-1" y="0"/>
                    <a:chExt cx="1011696" cy="1011694"/>
                  </a:xfrm>
                </p:grpSpPr>
                <p:sp>
                  <p:nvSpPr>
                    <p:cNvPr id="54" name="Shape 41561">
                      <a:extLst>
                        <a:ext uri="{FF2B5EF4-FFF2-40B4-BE49-F238E27FC236}">
                          <a16:creationId xmlns:a16="http://schemas.microsoft.com/office/drawing/2014/main" id="{065E4E41-D941-D539-A723-E7ADD5BE706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0" y="-1"/>
                      <a:ext cx="1011694" cy="1011696"/>
                    </a:xfrm>
                    <a:prstGeom prst="ellips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3579" tIns="53579" rIns="53579" bIns="53579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75" name="Shape 41562">
                      <a:extLst>
                        <a:ext uri="{FF2B5EF4-FFF2-40B4-BE49-F238E27FC236}">
                          <a16:creationId xmlns:a16="http://schemas.microsoft.com/office/drawing/2014/main" id="{D5915CC8-3170-7DA7-16EB-A5F53EBE52B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6639" y="72333"/>
                      <a:ext cx="878416" cy="867028"/>
                    </a:xfrm>
                    <a:prstGeom prst="ellipse">
                      <a:avLst/>
                    </a:prstGeom>
                    <a:solidFill>
                      <a:srgbClr val="283043">
                        <a:lumMod val="20000"/>
                        <a:lumOff val="8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3579" tIns="53579" rIns="53579" bIns="53579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83" name="Shape 41563">
                      <a:extLst>
                        <a:ext uri="{FF2B5EF4-FFF2-40B4-BE49-F238E27FC236}">
                          <a16:creationId xmlns:a16="http://schemas.microsoft.com/office/drawing/2014/main" id="{767D5D14-86AE-5C70-4AD8-61FC7D8F205B}"/>
                        </a:ext>
                      </a:extLst>
                    </p:cNvPr>
                    <p:cNvSpPr/>
                    <p:nvPr/>
                  </p:nvSpPr>
                  <p:spPr>
                    <a:xfrm rot="21600000">
                      <a:off x="311389" y="173109"/>
                      <a:ext cx="388916" cy="6654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4011" y="14246"/>
                          </a:moveTo>
                          <a:cubicBezTo>
                            <a:pt x="13463" y="14465"/>
                            <a:pt x="12788" y="14597"/>
                            <a:pt x="11985" y="14642"/>
                          </a:cubicBezTo>
                          <a:lnTo>
                            <a:pt x="11985" y="11787"/>
                          </a:lnTo>
                          <a:cubicBezTo>
                            <a:pt x="12979" y="11898"/>
                            <a:pt x="13702" y="12073"/>
                            <a:pt x="14155" y="12311"/>
                          </a:cubicBezTo>
                          <a:cubicBezTo>
                            <a:pt x="14607" y="12549"/>
                            <a:pt x="14833" y="12854"/>
                            <a:pt x="14833" y="13225"/>
                          </a:cubicBezTo>
                          <a:cubicBezTo>
                            <a:pt x="14833" y="13686"/>
                            <a:pt x="14559" y="14027"/>
                            <a:pt x="14011" y="14246"/>
                          </a:cubicBezTo>
                          <a:close/>
                          <a:moveTo>
                            <a:pt x="9309" y="8118"/>
                          </a:moveTo>
                          <a:cubicBezTo>
                            <a:pt x="8162" y="7962"/>
                            <a:pt x="7436" y="7780"/>
                            <a:pt x="7130" y="7572"/>
                          </a:cubicBezTo>
                          <a:cubicBezTo>
                            <a:pt x="6824" y="7364"/>
                            <a:pt x="6671" y="7100"/>
                            <a:pt x="6671" y="6780"/>
                          </a:cubicBezTo>
                          <a:cubicBezTo>
                            <a:pt x="6671" y="6386"/>
                            <a:pt x="6932" y="6085"/>
                            <a:pt x="7455" y="5877"/>
                          </a:cubicBezTo>
                          <a:cubicBezTo>
                            <a:pt x="7977" y="5669"/>
                            <a:pt x="8595" y="5546"/>
                            <a:pt x="9309" y="5509"/>
                          </a:cubicBezTo>
                          <a:cubicBezTo>
                            <a:pt x="9309" y="5509"/>
                            <a:pt x="9309" y="8118"/>
                            <a:pt x="9309" y="8118"/>
                          </a:cubicBezTo>
                          <a:close/>
                          <a:moveTo>
                            <a:pt x="19688" y="10008"/>
                          </a:moveTo>
                          <a:cubicBezTo>
                            <a:pt x="18414" y="9365"/>
                            <a:pt x="16451" y="8876"/>
                            <a:pt x="13801" y="8542"/>
                          </a:cubicBezTo>
                          <a:lnTo>
                            <a:pt x="12119" y="8330"/>
                          </a:lnTo>
                          <a:lnTo>
                            <a:pt x="12119" y="5498"/>
                          </a:lnTo>
                          <a:cubicBezTo>
                            <a:pt x="13559" y="5542"/>
                            <a:pt x="14827" y="5661"/>
                            <a:pt x="15923" y="5854"/>
                          </a:cubicBezTo>
                          <a:cubicBezTo>
                            <a:pt x="17019" y="6048"/>
                            <a:pt x="18032" y="6312"/>
                            <a:pt x="18962" y="6646"/>
                          </a:cubicBezTo>
                          <a:lnTo>
                            <a:pt x="19574" y="6646"/>
                          </a:lnTo>
                          <a:lnTo>
                            <a:pt x="19574" y="3435"/>
                          </a:lnTo>
                          <a:cubicBezTo>
                            <a:pt x="18783" y="3234"/>
                            <a:pt x="17646" y="3046"/>
                            <a:pt x="16162" y="2872"/>
                          </a:cubicBezTo>
                          <a:cubicBezTo>
                            <a:pt x="14677" y="2697"/>
                            <a:pt x="13361" y="2598"/>
                            <a:pt x="12215" y="2576"/>
                          </a:cubicBezTo>
                          <a:lnTo>
                            <a:pt x="12215" y="0"/>
                          </a:lnTo>
                          <a:lnTo>
                            <a:pt x="9080" y="0"/>
                          </a:lnTo>
                          <a:lnTo>
                            <a:pt x="9080" y="2598"/>
                          </a:lnTo>
                          <a:cubicBezTo>
                            <a:pt x="6225" y="2762"/>
                            <a:pt x="3998" y="3236"/>
                            <a:pt x="2399" y="4020"/>
                          </a:cubicBezTo>
                          <a:cubicBezTo>
                            <a:pt x="800" y="4804"/>
                            <a:pt x="0" y="5754"/>
                            <a:pt x="0" y="6869"/>
                          </a:cubicBezTo>
                          <a:cubicBezTo>
                            <a:pt x="0" y="7635"/>
                            <a:pt x="201" y="8261"/>
                            <a:pt x="602" y="8748"/>
                          </a:cubicBezTo>
                          <a:cubicBezTo>
                            <a:pt x="1003" y="9235"/>
                            <a:pt x="1555" y="9650"/>
                            <a:pt x="2256" y="9992"/>
                          </a:cubicBezTo>
                          <a:cubicBezTo>
                            <a:pt x="2969" y="10341"/>
                            <a:pt x="3772" y="10616"/>
                            <a:pt x="4664" y="10817"/>
                          </a:cubicBezTo>
                          <a:cubicBezTo>
                            <a:pt x="5556" y="11017"/>
                            <a:pt x="6492" y="11189"/>
                            <a:pt x="7474" y="11330"/>
                          </a:cubicBezTo>
                          <a:lnTo>
                            <a:pt x="9175" y="11575"/>
                          </a:lnTo>
                          <a:lnTo>
                            <a:pt x="9175" y="14664"/>
                          </a:lnTo>
                          <a:cubicBezTo>
                            <a:pt x="7595" y="14627"/>
                            <a:pt x="6009" y="14458"/>
                            <a:pt x="4416" y="14157"/>
                          </a:cubicBezTo>
                          <a:cubicBezTo>
                            <a:pt x="2823" y="13855"/>
                            <a:pt x="1720" y="13590"/>
                            <a:pt x="1109" y="13359"/>
                          </a:cubicBezTo>
                          <a:lnTo>
                            <a:pt x="497" y="13359"/>
                          </a:lnTo>
                          <a:lnTo>
                            <a:pt x="497" y="16593"/>
                          </a:lnTo>
                          <a:cubicBezTo>
                            <a:pt x="1478" y="16883"/>
                            <a:pt x="2810" y="17125"/>
                            <a:pt x="4492" y="17318"/>
                          </a:cubicBezTo>
                          <a:cubicBezTo>
                            <a:pt x="6174" y="17511"/>
                            <a:pt x="7703" y="17612"/>
                            <a:pt x="9080" y="17619"/>
                          </a:cubicBezTo>
                          <a:lnTo>
                            <a:pt x="9080" y="21600"/>
                          </a:lnTo>
                          <a:lnTo>
                            <a:pt x="12215" y="21600"/>
                          </a:lnTo>
                          <a:lnTo>
                            <a:pt x="12215" y="17563"/>
                          </a:lnTo>
                          <a:cubicBezTo>
                            <a:pt x="13667" y="17519"/>
                            <a:pt x="14973" y="17357"/>
                            <a:pt x="16133" y="17078"/>
                          </a:cubicBezTo>
                          <a:cubicBezTo>
                            <a:pt x="17292" y="16799"/>
                            <a:pt x="18274" y="16448"/>
                            <a:pt x="19077" y="16024"/>
                          </a:cubicBezTo>
                          <a:cubicBezTo>
                            <a:pt x="19867" y="15608"/>
                            <a:pt x="20485" y="15121"/>
                            <a:pt x="20931" y="14564"/>
                          </a:cubicBezTo>
                          <a:cubicBezTo>
                            <a:pt x="21377" y="14006"/>
                            <a:pt x="21600" y="13415"/>
                            <a:pt x="21600" y="12790"/>
                          </a:cubicBezTo>
                          <a:cubicBezTo>
                            <a:pt x="21600" y="11579"/>
                            <a:pt x="20963" y="10651"/>
                            <a:pt x="19688" y="10008"/>
                          </a:cubicBezTo>
                          <a:close/>
                        </a:path>
                      </a:pathLst>
                    </a:custGeom>
                    <a:solidFill>
                      <a:srgbClr val="283043">
                        <a:lumMod val="40000"/>
                        <a:lumOff val="6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0184" tIns="40184" rIns="40184" bIns="40184" numCol="1" anchor="ctr">
                      <a:noAutofit/>
                    </a:bodyPr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1371326">
                        <a:defRPr/>
                      </a:pPr>
                      <a:endParaRPr sz="3797" kern="0">
                        <a:solidFill>
                          <a:srgbClr val="484848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5239" name="Agrupar 5238">
              <a:extLst>
                <a:ext uri="{FF2B5EF4-FFF2-40B4-BE49-F238E27FC236}">
                  <a16:creationId xmlns:a16="http://schemas.microsoft.com/office/drawing/2014/main" id="{B0EC7419-E810-CC62-B328-FFA2583D27A1}"/>
                </a:ext>
              </a:extLst>
            </p:cNvPr>
            <p:cNvGrpSpPr/>
            <p:nvPr/>
          </p:nvGrpSpPr>
          <p:grpSpPr>
            <a:xfrm>
              <a:off x="753947" y="1605300"/>
              <a:ext cx="508517" cy="490854"/>
              <a:chOff x="761886" y="1545947"/>
              <a:chExt cx="578328" cy="550204"/>
            </a:xfrm>
          </p:grpSpPr>
          <p:sp>
            <p:nvSpPr>
              <p:cNvPr id="5240" name="Elipse 5239">
                <a:extLst>
                  <a:ext uri="{FF2B5EF4-FFF2-40B4-BE49-F238E27FC236}">
                    <a16:creationId xmlns:a16="http://schemas.microsoft.com/office/drawing/2014/main" id="{C1F70CF1-2228-CD05-3936-13E11B776FB2}"/>
                  </a:ext>
                </a:extLst>
              </p:cNvPr>
              <p:cNvSpPr/>
              <p:nvPr/>
            </p:nvSpPr>
            <p:spPr>
              <a:xfrm>
                <a:off x="761886" y="1545947"/>
                <a:ext cx="578328" cy="55020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b="1"/>
              </a:p>
            </p:txBody>
          </p:sp>
          <p:sp>
            <p:nvSpPr>
              <p:cNvPr id="5241" name="CaixaDeTexto 5240">
                <a:extLst>
                  <a:ext uri="{FF2B5EF4-FFF2-40B4-BE49-F238E27FC236}">
                    <a16:creationId xmlns:a16="http://schemas.microsoft.com/office/drawing/2014/main" id="{3687E80B-C0DB-B890-6288-82B5B46C8510}"/>
                  </a:ext>
                </a:extLst>
              </p:cNvPr>
              <p:cNvSpPr txBox="1"/>
              <p:nvPr/>
            </p:nvSpPr>
            <p:spPr>
              <a:xfrm>
                <a:off x="826630" y="1618834"/>
                <a:ext cx="448840" cy="413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>
                    <a:solidFill>
                      <a:schemeClr val="bg1"/>
                    </a:solidFill>
                  </a:rPr>
                  <a:t>W</a:t>
                </a:r>
              </a:p>
            </p:txBody>
          </p:sp>
        </p:grpSp>
        <p:cxnSp>
          <p:nvCxnSpPr>
            <p:cNvPr id="5242" name="Conector reto 5241">
              <a:extLst>
                <a:ext uri="{FF2B5EF4-FFF2-40B4-BE49-F238E27FC236}">
                  <a16:creationId xmlns:a16="http://schemas.microsoft.com/office/drawing/2014/main" id="{0A8E9A32-A051-2CCD-D245-28EB6E777AEA}"/>
                </a:ext>
              </a:extLst>
            </p:cNvPr>
            <p:cNvCxnSpPr>
              <a:cxnSpLocks/>
              <a:stCxn id="5240" idx="4"/>
              <a:endCxn id="3" idx="0"/>
            </p:cNvCxnSpPr>
            <p:nvPr/>
          </p:nvCxnSpPr>
          <p:spPr>
            <a:xfrm>
              <a:off x="1008206" y="2096150"/>
              <a:ext cx="342" cy="12552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43" name="Elipse 5242">
              <a:extLst>
                <a:ext uri="{FF2B5EF4-FFF2-40B4-BE49-F238E27FC236}">
                  <a16:creationId xmlns:a16="http://schemas.microsoft.com/office/drawing/2014/main" id="{33DD891A-EDC2-792B-7830-44EE2A2DFBEA}"/>
                </a:ext>
              </a:extLst>
            </p:cNvPr>
            <p:cNvSpPr/>
            <p:nvPr/>
          </p:nvSpPr>
          <p:spPr>
            <a:xfrm>
              <a:off x="3208742" y="1609647"/>
              <a:ext cx="508517" cy="49085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b="1"/>
            </a:p>
          </p:txBody>
        </p:sp>
        <p:cxnSp>
          <p:nvCxnSpPr>
            <p:cNvPr id="5244" name="Conector reto 5243">
              <a:extLst>
                <a:ext uri="{FF2B5EF4-FFF2-40B4-BE49-F238E27FC236}">
                  <a16:creationId xmlns:a16="http://schemas.microsoft.com/office/drawing/2014/main" id="{B559D79B-AC27-3BE2-B632-0DA3196400D5}"/>
                </a:ext>
              </a:extLst>
            </p:cNvPr>
            <p:cNvCxnSpPr>
              <a:cxnSpLocks/>
              <a:stCxn id="5243" idx="4"/>
            </p:cNvCxnSpPr>
            <p:nvPr/>
          </p:nvCxnSpPr>
          <p:spPr>
            <a:xfrm>
              <a:off x="3463001" y="2100497"/>
              <a:ext cx="342" cy="125520"/>
            </a:xfrm>
            <a:prstGeom prst="line">
              <a:avLst/>
            </a:prstGeom>
            <a:ln w="12700">
              <a:solidFill>
                <a:srgbClr val="F575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45" name="CaixaDeTexto 5244">
              <a:extLst>
                <a:ext uri="{FF2B5EF4-FFF2-40B4-BE49-F238E27FC236}">
                  <a16:creationId xmlns:a16="http://schemas.microsoft.com/office/drawing/2014/main" id="{6E73A542-4EBE-A4AA-307D-0830C5AADAAB}"/>
                </a:ext>
              </a:extLst>
            </p:cNvPr>
            <p:cNvSpPr txBox="1"/>
            <p:nvPr/>
          </p:nvSpPr>
          <p:spPr>
            <a:xfrm>
              <a:off x="3265671" y="1674672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W</a:t>
              </a:r>
            </a:p>
          </p:txBody>
        </p:sp>
        <p:sp>
          <p:nvSpPr>
            <p:cNvPr id="5246" name="Elipse 5245">
              <a:extLst>
                <a:ext uri="{FF2B5EF4-FFF2-40B4-BE49-F238E27FC236}">
                  <a16:creationId xmlns:a16="http://schemas.microsoft.com/office/drawing/2014/main" id="{362218A0-7F5B-E1DC-03D9-E08FE173F87C}"/>
                </a:ext>
              </a:extLst>
            </p:cNvPr>
            <p:cNvSpPr/>
            <p:nvPr/>
          </p:nvSpPr>
          <p:spPr>
            <a:xfrm>
              <a:off x="5630074" y="1617630"/>
              <a:ext cx="508517" cy="4908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b="1"/>
            </a:p>
          </p:txBody>
        </p:sp>
        <p:cxnSp>
          <p:nvCxnSpPr>
            <p:cNvPr id="5247" name="Conector reto 5246">
              <a:extLst>
                <a:ext uri="{FF2B5EF4-FFF2-40B4-BE49-F238E27FC236}">
                  <a16:creationId xmlns:a16="http://schemas.microsoft.com/office/drawing/2014/main" id="{31132447-CF36-B34E-7452-491122F46D13}"/>
                </a:ext>
              </a:extLst>
            </p:cNvPr>
            <p:cNvCxnSpPr>
              <a:cxnSpLocks/>
              <a:stCxn id="5246" idx="4"/>
            </p:cNvCxnSpPr>
            <p:nvPr/>
          </p:nvCxnSpPr>
          <p:spPr>
            <a:xfrm>
              <a:off x="5884333" y="2108480"/>
              <a:ext cx="342" cy="12552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48" name="CaixaDeTexto 5247">
              <a:extLst>
                <a:ext uri="{FF2B5EF4-FFF2-40B4-BE49-F238E27FC236}">
                  <a16:creationId xmlns:a16="http://schemas.microsoft.com/office/drawing/2014/main" id="{DCC7D40A-B7F4-55C5-2ABA-881F60B1CA65}"/>
                </a:ext>
              </a:extLst>
            </p:cNvPr>
            <p:cNvSpPr txBox="1"/>
            <p:nvPr/>
          </p:nvSpPr>
          <p:spPr>
            <a:xfrm>
              <a:off x="5687003" y="1682655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W</a:t>
              </a:r>
            </a:p>
          </p:txBody>
        </p:sp>
        <p:sp>
          <p:nvSpPr>
            <p:cNvPr id="5249" name="Elipse 5248">
              <a:extLst>
                <a:ext uri="{FF2B5EF4-FFF2-40B4-BE49-F238E27FC236}">
                  <a16:creationId xmlns:a16="http://schemas.microsoft.com/office/drawing/2014/main" id="{BCA31E7B-E496-7C48-C4C7-175FF5798E0F}"/>
                </a:ext>
              </a:extLst>
            </p:cNvPr>
            <p:cNvSpPr/>
            <p:nvPr/>
          </p:nvSpPr>
          <p:spPr>
            <a:xfrm>
              <a:off x="1976036" y="2612238"/>
              <a:ext cx="508517" cy="490854"/>
            </a:xfrm>
            <a:prstGeom prst="ellipse">
              <a:avLst/>
            </a:prstGeom>
            <a:solidFill>
              <a:srgbClr val="8B2C4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b="1"/>
            </a:p>
          </p:txBody>
        </p:sp>
        <p:sp>
          <p:nvSpPr>
            <p:cNvPr id="5250" name="CaixaDeTexto 5249">
              <a:extLst>
                <a:ext uri="{FF2B5EF4-FFF2-40B4-BE49-F238E27FC236}">
                  <a16:creationId xmlns:a16="http://schemas.microsoft.com/office/drawing/2014/main" id="{4ED72894-C76C-937E-93C1-A1B2EF318CCE}"/>
                </a:ext>
              </a:extLst>
            </p:cNvPr>
            <p:cNvSpPr txBox="1"/>
            <p:nvPr/>
          </p:nvSpPr>
          <p:spPr>
            <a:xfrm>
              <a:off x="2032965" y="2677263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W</a:t>
              </a:r>
            </a:p>
          </p:txBody>
        </p:sp>
        <p:cxnSp>
          <p:nvCxnSpPr>
            <p:cNvPr id="5251" name="Conector reto 5250">
              <a:extLst>
                <a:ext uri="{FF2B5EF4-FFF2-40B4-BE49-F238E27FC236}">
                  <a16:creationId xmlns:a16="http://schemas.microsoft.com/office/drawing/2014/main" id="{9178CD91-88F7-CD0A-AB02-AAB97C81B768}"/>
                </a:ext>
              </a:extLst>
            </p:cNvPr>
            <p:cNvCxnSpPr>
              <a:cxnSpLocks/>
              <a:endCxn id="5249" idx="0"/>
            </p:cNvCxnSpPr>
            <p:nvPr/>
          </p:nvCxnSpPr>
          <p:spPr>
            <a:xfrm flipH="1">
              <a:off x="2230295" y="2489954"/>
              <a:ext cx="710" cy="122284"/>
            </a:xfrm>
            <a:prstGeom prst="line">
              <a:avLst/>
            </a:prstGeom>
            <a:ln w="12700">
              <a:solidFill>
                <a:srgbClr val="8B2C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52" name="Elipse 5251">
              <a:extLst>
                <a:ext uri="{FF2B5EF4-FFF2-40B4-BE49-F238E27FC236}">
                  <a16:creationId xmlns:a16="http://schemas.microsoft.com/office/drawing/2014/main" id="{05AA922A-FF5F-4309-B7F7-43FC3935DB00}"/>
                </a:ext>
              </a:extLst>
            </p:cNvPr>
            <p:cNvSpPr/>
            <p:nvPr/>
          </p:nvSpPr>
          <p:spPr>
            <a:xfrm>
              <a:off x="4424013" y="2626218"/>
              <a:ext cx="508517" cy="490854"/>
            </a:xfrm>
            <a:prstGeom prst="ellipse">
              <a:avLst/>
            </a:prstGeom>
            <a:solidFill>
              <a:srgbClr val="0B979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b="1"/>
            </a:p>
          </p:txBody>
        </p:sp>
        <p:sp>
          <p:nvSpPr>
            <p:cNvPr id="5253" name="CaixaDeTexto 5252">
              <a:extLst>
                <a:ext uri="{FF2B5EF4-FFF2-40B4-BE49-F238E27FC236}">
                  <a16:creationId xmlns:a16="http://schemas.microsoft.com/office/drawing/2014/main" id="{041F843C-CE43-D308-6437-ED78EF1F4B74}"/>
                </a:ext>
              </a:extLst>
            </p:cNvPr>
            <p:cNvSpPr txBox="1"/>
            <p:nvPr/>
          </p:nvSpPr>
          <p:spPr>
            <a:xfrm>
              <a:off x="4488113" y="2694867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W</a:t>
              </a:r>
            </a:p>
          </p:txBody>
        </p:sp>
        <p:cxnSp>
          <p:nvCxnSpPr>
            <p:cNvPr id="5254" name="Conector reto 5253">
              <a:extLst>
                <a:ext uri="{FF2B5EF4-FFF2-40B4-BE49-F238E27FC236}">
                  <a16:creationId xmlns:a16="http://schemas.microsoft.com/office/drawing/2014/main" id="{E7708D98-8056-BFEE-D934-DE2AFDA1F8D2}"/>
                </a:ext>
              </a:extLst>
            </p:cNvPr>
            <p:cNvCxnSpPr>
              <a:cxnSpLocks/>
              <a:stCxn id="5" idx="2"/>
              <a:endCxn id="5252" idx="0"/>
            </p:cNvCxnSpPr>
            <p:nvPr/>
          </p:nvCxnSpPr>
          <p:spPr>
            <a:xfrm>
              <a:off x="4675919" y="2508224"/>
              <a:ext cx="2353" cy="117994"/>
            </a:xfrm>
            <a:prstGeom prst="line">
              <a:avLst/>
            </a:prstGeom>
            <a:ln w="12700">
              <a:solidFill>
                <a:srgbClr val="0B97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55" name="Elipse 5254">
              <a:extLst>
                <a:ext uri="{FF2B5EF4-FFF2-40B4-BE49-F238E27FC236}">
                  <a16:creationId xmlns:a16="http://schemas.microsoft.com/office/drawing/2014/main" id="{2A3FC7F9-4D1C-DF3B-EC39-399267EE36A7}"/>
                </a:ext>
              </a:extLst>
            </p:cNvPr>
            <p:cNvSpPr/>
            <p:nvPr/>
          </p:nvSpPr>
          <p:spPr>
            <a:xfrm>
              <a:off x="6815805" y="2611481"/>
              <a:ext cx="508517" cy="49085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b="1"/>
            </a:p>
          </p:txBody>
        </p:sp>
        <p:sp>
          <p:nvSpPr>
            <p:cNvPr id="5256" name="CaixaDeTexto 5255">
              <a:extLst>
                <a:ext uri="{FF2B5EF4-FFF2-40B4-BE49-F238E27FC236}">
                  <a16:creationId xmlns:a16="http://schemas.microsoft.com/office/drawing/2014/main" id="{FC6D0691-B489-948A-3D1C-D266A23343F4}"/>
                </a:ext>
              </a:extLst>
            </p:cNvPr>
            <p:cNvSpPr txBox="1"/>
            <p:nvPr/>
          </p:nvSpPr>
          <p:spPr>
            <a:xfrm>
              <a:off x="6902619" y="265608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H</a:t>
              </a:r>
            </a:p>
          </p:txBody>
        </p:sp>
        <p:cxnSp>
          <p:nvCxnSpPr>
            <p:cNvPr id="5257" name="Conector reto 5256">
              <a:extLst>
                <a:ext uri="{FF2B5EF4-FFF2-40B4-BE49-F238E27FC236}">
                  <a16:creationId xmlns:a16="http://schemas.microsoft.com/office/drawing/2014/main" id="{BD92975A-FBB7-2A2D-76FB-60BD92F253E1}"/>
                </a:ext>
              </a:extLst>
            </p:cNvPr>
            <p:cNvCxnSpPr>
              <a:cxnSpLocks/>
              <a:endCxn id="5255" idx="0"/>
            </p:cNvCxnSpPr>
            <p:nvPr/>
          </p:nvCxnSpPr>
          <p:spPr>
            <a:xfrm>
              <a:off x="7067711" y="2493487"/>
              <a:ext cx="2353" cy="11799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58" name="Elipse 5257">
              <a:extLst>
                <a:ext uri="{FF2B5EF4-FFF2-40B4-BE49-F238E27FC236}">
                  <a16:creationId xmlns:a16="http://schemas.microsoft.com/office/drawing/2014/main" id="{6FCA8AE3-3503-D572-2610-155B2690EF1E}"/>
                </a:ext>
              </a:extLst>
            </p:cNvPr>
            <p:cNvSpPr/>
            <p:nvPr/>
          </p:nvSpPr>
          <p:spPr>
            <a:xfrm>
              <a:off x="8088832" y="1617630"/>
              <a:ext cx="508517" cy="49085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b="1"/>
            </a:p>
          </p:txBody>
        </p:sp>
        <p:cxnSp>
          <p:nvCxnSpPr>
            <p:cNvPr id="5259" name="Conector reto 5258">
              <a:extLst>
                <a:ext uri="{FF2B5EF4-FFF2-40B4-BE49-F238E27FC236}">
                  <a16:creationId xmlns:a16="http://schemas.microsoft.com/office/drawing/2014/main" id="{72DB86AB-AA2B-7FA8-19C4-0AEE3E552AC9}"/>
                </a:ext>
              </a:extLst>
            </p:cNvPr>
            <p:cNvCxnSpPr>
              <a:cxnSpLocks/>
              <a:stCxn id="5258" idx="4"/>
              <a:endCxn id="12" idx="0"/>
            </p:cNvCxnSpPr>
            <p:nvPr/>
          </p:nvCxnSpPr>
          <p:spPr>
            <a:xfrm>
              <a:off x="8343091" y="2108484"/>
              <a:ext cx="1129" cy="122710"/>
            </a:xfrm>
            <a:prstGeom prst="line">
              <a:avLst/>
            </a:prstGeom>
            <a:ln w="12700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60" name="CaixaDeTexto 5259">
              <a:extLst>
                <a:ext uri="{FF2B5EF4-FFF2-40B4-BE49-F238E27FC236}">
                  <a16:creationId xmlns:a16="http://schemas.microsoft.com/office/drawing/2014/main" id="{6C0ABBFD-9ACC-4A5A-06D1-5A1AE83B8A65}"/>
                </a:ext>
              </a:extLst>
            </p:cNvPr>
            <p:cNvSpPr txBox="1"/>
            <p:nvPr/>
          </p:nvSpPr>
          <p:spPr>
            <a:xfrm>
              <a:off x="8164813" y="168265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H</a:t>
              </a: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0" y="6531441"/>
            <a:ext cx="9144000" cy="353943"/>
          </a:xfrm>
          <a:prstGeom prst="roundRect">
            <a:avLst>
              <a:gd name="adj" fmla="val 0"/>
            </a:avLst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sz="1700" b="1" i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Realizado o estudo da implantação da solução com as equipes do DTI e a solução aprovada é viável.</a:t>
            </a:r>
          </a:p>
        </p:txBody>
      </p:sp>
      <p:pic>
        <p:nvPicPr>
          <p:cNvPr id="5261" name="Imagem 5260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EB5A3D27-CF13-5741-A6C2-91AE8D09C9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4534" y="4917685"/>
            <a:ext cx="1137295" cy="15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7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ela 46">
            <a:extLst>
              <a:ext uri="{FF2B5EF4-FFF2-40B4-BE49-F238E27FC236}">
                <a16:creationId xmlns:a16="http://schemas.microsoft.com/office/drawing/2014/main" id="{45CD5D18-DD49-4246-BDC8-2ED6D15088D2}"/>
              </a:ext>
            </a:extLst>
          </p:cNvPr>
          <p:cNvGraphicFramePr>
            <a:graphicFrameLocks noGrp="1"/>
          </p:cNvGraphicFramePr>
          <p:nvPr/>
        </p:nvGraphicFramePr>
        <p:xfrm>
          <a:off x="-6249175" y="557391"/>
          <a:ext cx="5883262" cy="4071077"/>
        </p:xfrm>
        <a:graphic>
          <a:graphicData uri="http://schemas.openxmlformats.org/drawingml/2006/table">
            <a:tbl>
              <a:tblPr firstRow="1" bandRow="1"/>
              <a:tblGrid>
                <a:gridCol w="194703">
                  <a:extLst>
                    <a:ext uri="{9D8B030D-6E8A-4147-A177-3AD203B41FA5}">
                      <a16:colId xmlns:a16="http://schemas.microsoft.com/office/drawing/2014/main" val="2932860714"/>
                    </a:ext>
                  </a:extLst>
                </a:gridCol>
                <a:gridCol w="142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91">
                  <a:extLst>
                    <a:ext uri="{9D8B030D-6E8A-4147-A177-3AD203B41FA5}">
                      <a16:colId xmlns:a16="http://schemas.microsoft.com/office/drawing/2014/main" val="4067462245"/>
                    </a:ext>
                  </a:extLst>
                </a:gridCol>
                <a:gridCol w="266610">
                  <a:extLst>
                    <a:ext uri="{9D8B030D-6E8A-4147-A177-3AD203B41FA5}">
                      <a16:colId xmlns:a16="http://schemas.microsoft.com/office/drawing/2014/main" val="330509435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374964"/>
                    </a:ext>
                  </a:extLst>
                </a:gridCol>
                <a:gridCol w="293157">
                  <a:extLst>
                    <a:ext uri="{9D8B030D-6E8A-4147-A177-3AD203B41FA5}">
                      <a16:colId xmlns:a16="http://schemas.microsoft.com/office/drawing/2014/main" val="2454348490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172713742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1815943739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419325125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944876127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23881936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8389769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2653300321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24264121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3124660350"/>
                    </a:ext>
                  </a:extLst>
                </a:gridCol>
                <a:gridCol w="294138">
                  <a:extLst>
                    <a:ext uri="{9D8B030D-6E8A-4147-A177-3AD203B41FA5}">
                      <a16:colId xmlns:a16="http://schemas.microsoft.com/office/drawing/2014/main" val="651372147"/>
                    </a:ext>
                  </a:extLst>
                </a:gridCol>
              </a:tblGrid>
              <a:tr h="199509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Atividades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Resp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vert="vert27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100ki</a:t>
                      </a:r>
                      <a:endParaRPr lang="pt-BR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101ki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22">
                <a:tc vMerge="1">
                  <a:txBody>
                    <a:bodyPr/>
                    <a:lstStyle/>
                    <a:p>
                      <a:pPr algn="ctr" fontAlgn="b"/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i="0" u="none" strike="noStrike" kern="120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Abr</a:t>
                      </a:r>
                      <a:endParaRPr lang="pt-BR" sz="900" b="1" i="0" u="none" strike="noStrike" kern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Detalhamento das atividades para execução da solução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Christyan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37176"/>
                  </a:ext>
                </a:extLst>
              </a:tr>
              <a:tr h="189160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Analise viabilidade solução (Aprovação da Gerencia do DTI - Infra e governança)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70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Realização de Try Out </a:t>
                      </a:r>
                    </a:p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(Testes de Pequena escala)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97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899729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Resolução de dificuldades Encontradas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76604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Acompanhamento / Operação Assistida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Cintia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400985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Coleta dos Resultados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Marcela / Deri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426014"/>
                  </a:ext>
                </a:extLst>
              </a:tr>
              <a:tr h="180532">
                <a:tc rowSpan="6"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Reunião de Aprovação da Implantação na Fabrica 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358951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8900" indent="0"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496672"/>
                  </a:ext>
                </a:extLst>
              </a:tr>
              <a:tr h="180532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Divulgação das mudanças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Marcela / Cintia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105639"/>
                  </a:ext>
                </a:extLst>
              </a:tr>
              <a:tr h="180532"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indent="0"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Implantação / Início das operações 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71768"/>
                  </a:ext>
                </a:extLst>
              </a:tr>
              <a:tr h="18053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0" anchor="ctr"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u="none" strike="noStrike">
                          <a:effectLst/>
                          <a:latin typeface="Calibri" panose="020F0502020204030204" pitchFamily="34" charset="0"/>
                        </a:rPr>
                        <a:t>Acompanhamento / Operação Assistida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138159"/>
                  </a:ext>
                </a:extLst>
              </a:tr>
              <a:tr h="1805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3175" cap="flat" cmpd="sng" algn="ctr">
                      <a:solidFill>
                        <a:sysClr val="window" lastClr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298708"/>
                  </a:ext>
                </a:extLst>
              </a:tr>
            </a:tbl>
          </a:graphicData>
        </a:graphic>
      </p:graphicFrame>
      <p:sp>
        <p:nvSpPr>
          <p:cNvPr id="58" name="Retângulo Arredondado 48">
            <a:extLst>
              <a:ext uri="{FF2B5EF4-FFF2-40B4-BE49-F238E27FC236}">
                <a16:creationId xmlns:a16="http://schemas.microsoft.com/office/drawing/2014/main" id="{458530B8-C4F4-4E24-B323-C460C9BF43DA}"/>
              </a:ext>
            </a:extLst>
          </p:cNvPr>
          <p:cNvSpPr/>
          <p:nvPr/>
        </p:nvSpPr>
        <p:spPr>
          <a:xfrm>
            <a:off x="-3294551" y="751676"/>
            <a:ext cx="280497" cy="4023286"/>
          </a:xfrm>
          <a:prstGeom prst="roundRect">
            <a:avLst/>
          </a:prstGeom>
          <a:noFill/>
          <a:ln w="25400">
            <a:solidFill>
              <a:srgbClr val="FBA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350">
              <a:solidFill>
                <a:prstClr val="white"/>
              </a:solidFill>
            </a:endParaRPr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5D3E6203-6356-4050-BDE7-7BA5C0743DAC}"/>
              </a:ext>
            </a:extLst>
          </p:cNvPr>
          <p:cNvSpPr/>
          <p:nvPr/>
        </p:nvSpPr>
        <p:spPr>
          <a:xfrm rot="10800000">
            <a:off x="-2409025" y="391609"/>
            <a:ext cx="163086" cy="123153"/>
          </a:xfrm>
          <a:prstGeom prst="triangle">
            <a:avLst/>
          </a:prstGeom>
          <a:solidFill>
            <a:srgbClr val="00B05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D440933-58A8-4516-9FC2-0CA99FC66A5E}"/>
              </a:ext>
            </a:extLst>
          </p:cNvPr>
          <p:cNvSpPr txBox="1"/>
          <p:nvPr/>
        </p:nvSpPr>
        <p:spPr>
          <a:xfrm>
            <a:off x="-2276849" y="360853"/>
            <a:ext cx="56457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750">
                <a:solidFill>
                  <a:prstClr val="black"/>
                </a:solidFill>
                <a:latin typeface="Calibri"/>
              </a:rPr>
              <a:t>Realizado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CEEFF72-D20A-4AFC-B9A7-A8C00CA9046C}"/>
              </a:ext>
            </a:extLst>
          </p:cNvPr>
          <p:cNvSpPr txBox="1"/>
          <p:nvPr/>
        </p:nvSpPr>
        <p:spPr>
          <a:xfrm>
            <a:off x="-1615105" y="360853"/>
            <a:ext cx="57419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750">
                <a:solidFill>
                  <a:prstClr val="black"/>
                </a:solidFill>
                <a:latin typeface="Calibri"/>
              </a:rPr>
              <a:t>Planejado</a:t>
            </a: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A9A2D23-F31E-4A37-807F-C22E6F2002DC}"/>
              </a:ext>
            </a:extLst>
          </p:cNvPr>
          <p:cNvSpPr/>
          <p:nvPr/>
        </p:nvSpPr>
        <p:spPr>
          <a:xfrm rot="10800000">
            <a:off x="-1734130" y="39160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EC30D91D-8CD8-461C-8450-17C7BED721B0}"/>
              </a:ext>
            </a:extLst>
          </p:cNvPr>
          <p:cNvSpPr/>
          <p:nvPr/>
        </p:nvSpPr>
        <p:spPr>
          <a:xfrm rot="10800000">
            <a:off x="-3252541" y="2130246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Estrela de 5 Pontas 4">
            <a:extLst>
              <a:ext uri="{FF2B5EF4-FFF2-40B4-BE49-F238E27FC236}">
                <a16:creationId xmlns:a16="http://schemas.microsoft.com/office/drawing/2014/main" id="{E3CCF94C-0765-4A86-BD11-15E460D7BDE3}"/>
              </a:ext>
            </a:extLst>
          </p:cNvPr>
          <p:cNvSpPr/>
          <p:nvPr/>
        </p:nvSpPr>
        <p:spPr>
          <a:xfrm>
            <a:off x="-3150077" y="3947907"/>
            <a:ext cx="173956" cy="173956"/>
          </a:xfrm>
          <a:prstGeom prst="star5">
            <a:avLst/>
          </a:prstGeom>
          <a:noFill/>
          <a:ln w="31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6" name="TextBox 39">
            <a:extLst>
              <a:ext uri="{FF2B5EF4-FFF2-40B4-BE49-F238E27FC236}">
                <a16:creationId xmlns:a16="http://schemas.microsoft.com/office/drawing/2014/main" id="{615DCCF7-BD64-4954-826D-DFAE2FE74D62}"/>
              </a:ext>
            </a:extLst>
          </p:cNvPr>
          <p:cNvSpPr txBox="1"/>
          <p:nvPr/>
        </p:nvSpPr>
        <p:spPr>
          <a:xfrm>
            <a:off x="-3096071" y="3832512"/>
            <a:ext cx="529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/>
              <a:t>Go Live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095A9AB5-B7A0-4642-9F29-7E2461AAA1E1}"/>
              </a:ext>
            </a:extLst>
          </p:cNvPr>
          <p:cNvSpPr/>
          <p:nvPr/>
        </p:nvSpPr>
        <p:spPr>
          <a:xfrm>
            <a:off x="-6249178" y="557391"/>
            <a:ext cx="5883261" cy="40528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76E2CF7C-6B1D-49F7-98AC-F647B8FBAE21}"/>
              </a:ext>
            </a:extLst>
          </p:cNvPr>
          <p:cNvSpPr txBox="1"/>
          <p:nvPr/>
        </p:nvSpPr>
        <p:spPr>
          <a:xfrm>
            <a:off x="-3061554" y="4574061"/>
            <a:ext cx="891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/>
              <a:t>Estamos aqui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CF289D3-896B-4900-8CD1-60BD9DCF8345}"/>
              </a:ext>
            </a:extLst>
          </p:cNvPr>
          <p:cNvSpPr txBox="1"/>
          <p:nvPr/>
        </p:nvSpPr>
        <p:spPr>
          <a:xfrm>
            <a:off x="-922437" y="355688"/>
            <a:ext cx="6351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750">
                <a:solidFill>
                  <a:prstClr val="black"/>
                </a:solidFill>
                <a:latin typeface="Calibri"/>
              </a:rPr>
              <a:t>Transferido</a:t>
            </a: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C5FA7FEA-902C-4FE9-933A-8DB4B91C0B7B}"/>
              </a:ext>
            </a:extLst>
          </p:cNvPr>
          <p:cNvSpPr/>
          <p:nvPr/>
        </p:nvSpPr>
        <p:spPr>
          <a:xfrm rot="10800000">
            <a:off x="-1036105" y="391609"/>
            <a:ext cx="163086" cy="123153"/>
          </a:xfrm>
          <a:prstGeom prst="triangle">
            <a:avLst/>
          </a:prstGeom>
          <a:solidFill>
            <a:schemeClr val="bg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01DAC2FB-3136-4BFE-9ACD-6DC7E3337018}"/>
              </a:ext>
            </a:extLst>
          </p:cNvPr>
          <p:cNvSpPr/>
          <p:nvPr/>
        </p:nvSpPr>
        <p:spPr>
          <a:xfrm rot="10800000">
            <a:off x="-3337226" y="394872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5BE59E22-0D00-4514-B00B-08802D647241}"/>
              </a:ext>
            </a:extLst>
          </p:cNvPr>
          <p:cNvCxnSpPr>
            <a:cxnSpLocks/>
            <a:stCxn id="62" idx="2"/>
            <a:endCxn id="55" idx="0"/>
          </p:cNvCxnSpPr>
          <p:nvPr/>
        </p:nvCxnSpPr>
        <p:spPr>
          <a:xfrm flipV="1">
            <a:off x="-3174140" y="3947907"/>
            <a:ext cx="111041" cy="822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C3C447FC-580D-4DAB-BD55-9D5560AF6884}"/>
              </a:ext>
            </a:extLst>
          </p:cNvPr>
          <p:cNvSpPr/>
          <p:nvPr/>
        </p:nvSpPr>
        <p:spPr>
          <a:xfrm rot="10800000">
            <a:off x="-4041208" y="94479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48F98709-7D57-4A30-8608-63B404B9E61D}"/>
              </a:ext>
            </a:extLst>
          </p:cNvPr>
          <p:cNvSpPr/>
          <p:nvPr/>
        </p:nvSpPr>
        <p:spPr>
          <a:xfrm rot="10800000">
            <a:off x="-3785521" y="94479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39C6EBEE-6111-4A6F-AA49-88B9C1E0305A}"/>
              </a:ext>
            </a:extLst>
          </p:cNvPr>
          <p:cNvSpPr/>
          <p:nvPr/>
        </p:nvSpPr>
        <p:spPr>
          <a:xfrm rot="10800000">
            <a:off x="-3781730" y="1119107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2953D3D4-0614-4D2C-9AE2-96478D200D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741" y="383437"/>
            <a:ext cx="119720" cy="11267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AB9E88F6-B45D-4C99-B725-87276A45C3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3118" y="952581"/>
            <a:ext cx="119720" cy="112677"/>
          </a:xfrm>
          <a:prstGeom prst="rect">
            <a:avLst/>
          </a:prstGeom>
        </p:spPr>
      </p:pic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3F4D6DAE-1256-4E89-9E31-48719614BCE7}"/>
              </a:ext>
            </a:extLst>
          </p:cNvPr>
          <p:cNvSpPr/>
          <p:nvPr/>
        </p:nvSpPr>
        <p:spPr>
          <a:xfrm rot="10800000">
            <a:off x="-4059255" y="1308084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CD188405-96D6-4CC5-8B3A-94869E499164}"/>
              </a:ext>
            </a:extLst>
          </p:cNvPr>
          <p:cNvSpPr/>
          <p:nvPr/>
        </p:nvSpPr>
        <p:spPr>
          <a:xfrm rot="10800000">
            <a:off x="-3784518" y="1308084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4713C642-AE56-45DF-BBD6-956A04DDD22E}"/>
              </a:ext>
            </a:extLst>
          </p:cNvPr>
          <p:cNvSpPr/>
          <p:nvPr/>
        </p:nvSpPr>
        <p:spPr>
          <a:xfrm rot="10800000">
            <a:off x="-3780727" y="1512139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7D7B9E62-5B7C-436C-9687-EB849E7FB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1165" y="1315866"/>
            <a:ext cx="119720" cy="112677"/>
          </a:xfrm>
          <a:prstGeom prst="rect">
            <a:avLst/>
          </a:prstGeom>
        </p:spPr>
      </p:pic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CC797B2-D55A-4F08-8055-F703AD01BB4D}"/>
              </a:ext>
            </a:extLst>
          </p:cNvPr>
          <p:cNvSpPr/>
          <p:nvPr/>
        </p:nvSpPr>
        <p:spPr>
          <a:xfrm rot="10800000">
            <a:off x="-3794704" y="173421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FDD89DA5-BF66-4A82-B9CB-4B674364C5B3}"/>
              </a:ext>
            </a:extLst>
          </p:cNvPr>
          <p:cNvSpPr/>
          <p:nvPr/>
        </p:nvSpPr>
        <p:spPr>
          <a:xfrm rot="10800000">
            <a:off x="-3524675" y="172786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C24BF77C-A5A1-420E-80F3-BC2B173AE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6614" y="1741993"/>
            <a:ext cx="119720" cy="112677"/>
          </a:xfrm>
          <a:prstGeom prst="rect">
            <a:avLst/>
          </a:prstGeom>
        </p:spPr>
      </p:pic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4076B986-1414-4E1D-821B-D6E096868230}"/>
              </a:ext>
            </a:extLst>
          </p:cNvPr>
          <p:cNvSpPr/>
          <p:nvPr/>
        </p:nvSpPr>
        <p:spPr>
          <a:xfrm rot="10800000">
            <a:off x="-3252541" y="2491887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3E9D7F82-47A0-4EE7-A275-BDCD2A733650}"/>
              </a:ext>
            </a:extLst>
          </p:cNvPr>
          <p:cNvSpPr/>
          <p:nvPr/>
        </p:nvSpPr>
        <p:spPr>
          <a:xfrm rot="10800000">
            <a:off x="-3246897" y="2855273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F03009DA-C533-4C41-B2A9-EBF213146728}"/>
              </a:ext>
            </a:extLst>
          </p:cNvPr>
          <p:cNvSpPr/>
          <p:nvPr/>
        </p:nvSpPr>
        <p:spPr>
          <a:xfrm rot="10800000">
            <a:off x="-3246325" y="3211330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2F2584EF-30A1-4545-A1B1-9A7F7DB365FC}"/>
              </a:ext>
            </a:extLst>
          </p:cNvPr>
          <p:cNvSpPr/>
          <p:nvPr/>
        </p:nvSpPr>
        <p:spPr>
          <a:xfrm rot="10800000">
            <a:off x="-3244921" y="3570113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9C3AD9FC-F84C-4223-ADC6-E1420B3156FA}"/>
              </a:ext>
            </a:extLst>
          </p:cNvPr>
          <p:cNvSpPr/>
          <p:nvPr/>
        </p:nvSpPr>
        <p:spPr>
          <a:xfrm rot="10800000">
            <a:off x="-3189724" y="4297851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2960807-D762-4C38-BFFE-AFB7D0CCA840}"/>
              </a:ext>
            </a:extLst>
          </p:cNvPr>
          <p:cNvSpPr txBox="1"/>
          <p:nvPr/>
        </p:nvSpPr>
        <p:spPr>
          <a:xfrm>
            <a:off x="-6341228" y="282405"/>
            <a:ext cx="296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>
                <a:solidFill>
                  <a:srgbClr val="177CC2"/>
                </a:solidFill>
              </a:rPr>
              <a:t>CRONOGRAMA DE IMPLEMENTAÇÃO</a:t>
            </a:r>
          </a:p>
        </p:txBody>
      </p:sp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FD32B075-F72A-4EC6-E4C0-630355348161}"/>
              </a:ext>
            </a:extLst>
          </p:cNvPr>
          <p:cNvSpPr/>
          <p:nvPr/>
        </p:nvSpPr>
        <p:spPr>
          <a:xfrm rot="10800000">
            <a:off x="-3516944" y="1924399"/>
            <a:ext cx="163086" cy="123153"/>
          </a:xfrm>
          <a:prstGeom prst="triangle">
            <a:avLst/>
          </a:prstGeom>
          <a:solidFill>
            <a:srgbClr val="006C31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81152BF-77EE-3F3D-C1B6-58E21A45BC3C}"/>
              </a:ext>
            </a:extLst>
          </p:cNvPr>
          <p:cNvCxnSpPr>
            <a:cxnSpLocks/>
          </p:cNvCxnSpPr>
          <p:nvPr/>
        </p:nvCxnSpPr>
        <p:spPr>
          <a:xfrm flipV="1">
            <a:off x="-3021740" y="4299481"/>
            <a:ext cx="111041" cy="822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1EABA1C2-FEB0-9681-C54A-0BF6C861E46D}"/>
              </a:ext>
            </a:extLst>
          </p:cNvPr>
          <p:cNvSpPr/>
          <p:nvPr/>
        </p:nvSpPr>
        <p:spPr>
          <a:xfrm rot="10800000">
            <a:off x="-2932706" y="4299469"/>
            <a:ext cx="163086" cy="123153"/>
          </a:xfrm>
          <a:prstGeom prst="triangl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pt-BR" sz="21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48" name="Retângulo 5147">
            <a:extLst>
              <a:ext uri="{FF2B5EF4-FFF2-40B4-BE49-F238E27FC236}">
                <a16:creationId xmlns:a16="http://schemas.microsoft.com/office/drawing/2014/main" id="{5266A182-FA60-B230-61CC-B3A492804C2F}"/>
              </a:ext>
            </a:extLst>
          </p:cNvPr>
          <p:cNvSpPr/>
          <p:nvPr/>
        </p:nvSpPr>
        <p:spPr>
          <a:xfrm>
            <a:off x="-8356578" y="6418010"/>
            <a:ext cx="7738612" cy="34242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49" name="Retângulo 5148">
            <a:extLst>
              <a:ext uri="{FF2B5EF4-FFF2-40B4-BE49-F238E27FC236}">
                <a16:creationId xmlns:a16="http://schemas.microsoft.com/office/drawing/2014/main" id="{67A1A242-3438-0A6B-5EAA-363B248A0379}"/>
              </a:ext>
            </a:extLst>
          </p:cNvPr>
          <p:cNvSpPr/>
          <p:nvPr/>
        </p:nvSpPr>
        <p:spPr>
          <a:xfrm>
            <a:off x="-8356578" y="5302060"/>
            <a:ext cx="7731418" cy="258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50" name="Retângulo 5149">
            <a:extLst>
              <a:ext uri="{FF2B5EF4-FFF2-40B4-BE49-F238E27FC236}">
                <a16:creationId xmlns:a16="http://schemas.microsoft.com/office/drawing/2014/main" id="{B926847A-4453-87B8-96A1-80A4A33F79EF}"/>
              </a:ext>
            </a:extLst>
          </p:cNvPr>
          <p:cNvSpPr/>
          <p:nvPr/>
        </p:nvSpPr>
        <p:spPr>
          <a:xfrm>
            <a:off x="-7667428" y="5632712"/>
            <a:ext cx="3978218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</a:pPr>
            <a:r>
              <a:rPr lang="pt-BR" sz="12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Infra de TI – Administrador de Rede</a:t>
            </a:r>
          </a:p>
        </p:txBody>
      </p:sp>
      <p:sp>
        <p:nvSpPr>
          <p:cNvPr id="5151" name="Retângulo 5150">
            <a:extLst>
              <a:ext uri="{FF2B5EF4-FFF2-40B4-BE49-F238E27FC236}">
                <a16:creationId xmlns:a16="http://schemas.microsoft.com/office/drawing/2014/main" id="{8B4D4C82-CD64-A004-1702-A8E51A70BD3C}"/>
              </a:ext>
            </a:extLst>
          </p:cNvPr>
          <p:cNvSpPr/>
          <p:nvPr/>
        </p:nvSpPr>
        <p:spPr>
          <a:xfrm>
            <a:off x="-7695018" y="6066006"/>
            <a:ext cx="3807877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2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Recursos de Infra – Licenças, SW, HW, </a:t>
            </a:r>
            <a:r>
              <a:rPr lang="pt-BR" sz="120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endParaRPr lang="pt-BR" sz="825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52" name="Retângulo 5151">
            <a:extLst>
              <a:ext uri="{FF2B5EF4-FFF2-40B4-BE49-F238E27FC236}">
                <a16:creationId xmlns:a16="http://schemas.microsoft.com/office/drawing/2014/main" id="{678C5003-C9EB-5486-D89C-C4DC4621F9D8}"/>
              </a:ext>
            </a:extLst>
          </p:cNvPr>
          <p:cNvSpPr/>
          <p:nvPr/>
        </p:nvSpPr>
        <p:spPr>
          <a:xfrm>
            <a:off x="-3342607" y="5638982"/>
            <a:ext cx="689268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Interno</a:t>
            </a:r>
            <a:endParaRPr lang="pt-BR" sz="825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53" name="Retângulo 5152">
            <a:extLst>
              <a:ext uri="{FF2B5EF4-FFF2-40B4-BE49-F238E27FC236}">
                <a16:creationId xmlns:a16="http://schemas.microsoft.com/office/drawing/2014/main" id="{2CF67518-8119-165D-7BC8-D23AB29C25EE}"/>
              </a:ext>
            </a:extLst>
          </p:cNvPr>
          <p:cNvSpPr/>
          <p:nvPr/>
        </p:nvSpPr>
        <p:spPr>
          <a:xfrm>
            <a:off x="-3342607" y="6048810"/>
            <a:ext cx="689268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2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Interno</a:t>
            </a:r>
            <a:endParaRPr lang="pt-BR" sz="825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54" name="Retângulo 5153">
            <a:extLst>
              <a:ext uri="{FF2B5EF4-FFF2-40B4-BE49-F238E27FC236}">
                <a16:creationId xmlns:a16="http://schemas.microsoft.com/office/drawing/2014/main" id="{165090D6-16A4-C894-DA9A-2EA0BF9DE291}"/>
              </a:ext>
            </a:extLst>
          </p:cNvPr>
          <p:cNvSpPr/>
          <p:nvPr/>
        </p:nvSpPr>
        <p:spPr>
          <a:xfrm>
            <a:off x="-1853352" y="5634496"/>
            <a:ext cx="995154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R$ 0,00</a:t>
            </a:r>
            <a:endParaRPr lang="pt-BR" sz="825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55" name="Retângulo 5154">
            <a:extLst>
              <a:ext uri="{FF2B5EF4-FFF2-40B4-BE49-F238E27FC236}">
                <a16:creationId xmlns:a16="http://schemas.microsoft.com/office/drawing/2014/main" id="{14FA6744-DF15-CC60-995C-6C1D3120AE5D}"/>
              </a:ext>
            </a:extLst>
          </p:cNvPr>
          <p:cNvSpPr/>
          <p:nvPr/>
        </p:nvSpPr>
        <p:spPr>
          <a:xfrm>
            <a:off x="-1853352" y="6049291"/>
            <a:ext cx="995154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2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R$ 0,00</a:t>
            </a:r>
            <a:endParaRPr lang="pt-BR" sz="825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56" name="Retângulo 5155">
            <a:extLst>
              <a:ext uri="{FF2B5EF4-FFF2-40B4-BE49-F238E27FC236}">
                <a16:creationId xmlns:a16="http://schemas.microsoft.com/office/drawing/2014/main" id="{D59625A6-E4C1-9F10-D6A7-86086D536EC2}"/>
              </a:ext>
            </a:extLst>
          </p:cNvPr>
          <p:cNvSpPr/>
          <p:nvPr/>
        </p:nvSpPr>
        <p:spPr>
          <a:xfrm>
            <a:off x="-1808538" y="5321990"/>
            <a:ext cx="995154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200" b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 Total</a:t>
            </a:r>
            <a:endParaRPr lang="pt-BR" sz="825" b="1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57" name="Retângulo 5156">
            <a:extLst>
              <a:ext uri="{FF2B5EF4-FFF2-40B4-BE49-F238E27FC236}">
                <a16:creationId xmlns:a16="http://schemas.microsoft.com/office/drawing/2014/main" id="{F637F5D2-2336-C637-E8D3-BCBAD153DDD3}"/>
              </a:ext>
            </a:extLst>
          </p:cNvPr>
          <p:cNvSpPr/>
          <p:nvPr/>
        </p:nvSpPr>
        <p:spPr>
          <a:xfrm>
            <a:off x="-3528391" y="5321990"/>
            <a:ext cx="995154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200" b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Recurso</a:t>
            </a:r>
            <a:endParaRPr lang="pt-BR" sz="825" b="1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58" name="Retângulo 5157">
            <a:extLst>
              <a:ext uri="{FF2B5EF4-FFF2-40B4-BE49-F238E27FC236}">
                <a16:creationId xmlns:a16="http://schemas.microsoft.com/office/drawing/2014/main" id="{B6115EB9-77A4-69B5-F624-15283554B3F4}"/>
              </a:ext>
            </a:extLst>
          </p:cNvPr>
          <p:cNvSpPr/>
          <p:nvPr/>
        </p:nvSpPr>
        <p:spPr>
          <a:xfrm>
            <a:off x="-6131679" y="5321990"/>
            <a:ext cx="995154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200" b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Descrição</a:t>
            </a:r>
            <a:endParaRPr lang="pt-BR" sz="825" b="1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59" name="Retângulo 5158">
            <a:extLst>
              <a:ext uri="{FF2B5EF4-FFF2-40B4-BE49-F238E27FC236}">
                <a16:creationId xmlns:a16="http://schemas.microsoft.com/office/drawing/2014/main" id="{2885C0E9-F158-3ED6-5DCE-AB1CABEFE4DC}"/>
              </a:ext>
            </a:extLst>
          </p:cNvPr>
          <p:cNvSpPr/>
          <p:nvPr/>
        </p:nvSpPr>
        <p:spPr>
          <a:xfrm>
            <a:off x="-8302934" y="5321990"/>
            <a:ext cx="450835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200" b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</a:t>
            </a:r>
            <a:endParaRPr lang="pt-BR" sz="825" b="1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60" name="Retângulo 5159">
            <a:extLst>
              <a:ext uri="{FF2B5EF4-FFF2-40B4-BE49-F238E27FC236}">
                <a16:creationId xmlns:a16="http://schemas.microsoft.com/office/drawing/2014/main" id="{C56C10B9-AFE7-3FC2-8DBB-972BF1B3605E}"/>
              </a:ext>
            </a:extLst>
          </p:cNvPr>
          <p:cNvSpPr/>
          <p:nvPr/>
        </p:nvSpPr>
        <p:spPr>
          <a:xfrm>
            <a:off x="-8372677" y="5875294"/>
            <a:ext cx="631058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200" b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HDA</a:t>
            </a:r>
            <a:endParaRPr lang="pt-BR" sz="825" b="1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61" name="Retângulo 5160">
            <a:extLst>
              <a:ext uri="{FF2B5EF4-FFF2-40B4-BE49-F238E27FC236}">
                <a16:creationId xmlns:a16="http://schemas.microsoft.com/office/drawing/2014/main" id="{5DF1C4CA-0D57-9126-4634-FFD7463A4F73}"/>
              </a:ext>
            </a:extLst>
          </p:cNvPr>
          <p:cNvSpPr/>
          <p:nvPr/>
        </p:nvSpPr>
        <p:spPr>
          <a:xfrm>
            <a:off x="-3962687" y="6460083"/>
            <a:ext cx="1620180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</a:t>
            </a:r>
            <a:r>
              <a:rPr lang="pt-BR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Investimento</a:t>
            </a:r>
            <a:endParaRPr lang="pt-BR" sz="825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62" name="Retângulo 5161">
            <a:extLst>
              <a:ext uri="{FF2B5EF4-FFF2-40B4-BE49-F238E27FC236}">
                <a16:creationId xmlns:a16="http://schemas.microsoft.com/office/drawing/2014/main" id="{DE07952B-B6E9-D00F-97E5-1CAE2EBC1407}"/>
              </a:ext>
            </a:extLst>
          </p:cNvPr>
          <p:cNvSpPr/>
          <p:nvPr/>
        </p:nvSpPr>
        <p:spPr>
          <a:xfrm>
            <a:off x="-2265844" y="6438904"/>
            <a:ext cx="1554284" cy="3000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pt-BR"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R$ 0,00</a:t>
            </a:r>
            <a:endParaRPr lang="pt-BR" sz="105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163" name="Conector reto 5162">
            <a:extLst>
              <a:ext uri="{FF2B5EF4-FFF2-40B4-BE49-F238E27FC236}">
                <a16:creationId xmlns:a16="http://schemas.microsoft.com/office/drawing/2014/main" id="{43DA5D25-15AF-7966-5C5E-5E6DB729D115}"/>
              </a:ext>
            </a:extLst>
          </p:cNvPr>
          <p:cNvCxnSpPr/>
          <p:nvPr/>
        </p:nvCxnSpPr>
        <p:spPr>
          <a:xfrm flipV="1">
            <a:off x="-8356578" y="5563967"/>
            <a:ext cx="77216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4" name="Conector reto 5163">
            <a:extLst>
              <a:ext uri="{FF2B5EF4-FFF2-40B4-BE49-F238E27FC236}">
                <a16:creationId xmlns:a16="http://schemas.microsoft.com/office/drawing/2014/main" id="{563FAAFB-2692-06F5-740A-26A73FFACA44}"/>
              </a:ext>
            </a:extLst>
          </p:cNvPr>
          <p:cNvCxnSpPr>
            <a:cxnSpLocks/>
          </p:cNvCxnSpPr>
          <p:nvPr/>
        </p:nvCxnSpPr>
        <p:spPr>
          <a:xfrm>
            <a:off x="-7739814" y="5957096"/>
            <a:ext cx="71049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5" name="Conector reto 5164">
            <a:extLst>
              <a:ext uri="{FF2B5EF4-FFF2-40B4-BE49-F238E27FC236}">
                <a16:creationId xmlns:a16="http://schemas.microsoft.com/office/drawing/2014/main" id="{8036CED0-9F17-0861-FEE1-DDF9DAFA50C5}"/>
              </a:ext>
            </a:extLst>
          </p:cNvPr>
          <p:cNvCxnSpPr/>
          <p:nvPr/>
        </p:nvCxnSpPr>
        <p:spPr>
          <a:xfrm>
            <a:off x="-7739814" y="5302059"/>
            <a:ext cx="0" cy="1107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6" name="Conector reto 5165">
            <a:extLst>
              <a:ext uri="{FF2B5EF4-FFF2-40B4-BE49-F238E27FC236}">
                <a16:creationId xmlns:a16="http://schemas.microsoft.com/office/drawing/2014/main" id="{08BECB0E-33D5-A2C7-913A-7CFBFA0A5B14}"/>
              </a:ext>
            </a:extLst>
          </p:cNvPr>
          <p:cNvCxnSpPr/>
          <p:nvPr/>
        </p:nvCxnSpPr>
        <p:spPr>
          <a:xfrm>
            <a:off x="-3762633" y="5302059"/>
            <a:ext cx="0" cy="1107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7" name="Conector reto 5166">
            <a:extLst>
              <a:ext uri="{FF2B5EF4-FFF2-40B4-BE49-F238E27FC236}">
                <a16:creationId xmlns:a16="http://schemas.microsoft.com/office/drawing/2014/main" id="{B8231B86-E753-5E47-D6E4-99B98D7C486A}"/>
              </a:ext>
            </a:extLst>
          </p:cNvPr>
          <p:cNvCxnSpPr/>
          <p:nvPr/>
        </p:nvCxnSpPr>
        <p:spPr>
          <a:xfrm>
            <a:off x="-2196459" y="5302059"/>
            <a:ext cx="0" cy="110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8" name="Retângulo 5167">
            <a:extLst>
              <a:ext uri="{FF2B5EF4-FFF2-40B4-BE49-F238E27FC236}">
                <a16:creationId xmlns:a16="http://schemas.microsoft.com/office/drawing/2014/main" id="{7436F433-7063-C9EF-993C-C3BA32BD04D2}"/>
              </a:ext>
            </a:extLst>
          </p:cNvPr>
          <p:cNvSpPr/>
          <p:nvPr/>
        </p:nvSpPr>
        <p:spPr>
          <a:xfrm>
            <a:off x="-8356578" y="5302060"/>
            <a:ext cx="7738612" cy="14688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169" name="Conector reto 5168">
            <a:extLst>
              <a:ext uri="{FF2B5EF4-FFF2-40B4-BE49-F238E27FC236}">
                <a16:creationId xmlns:a16="http://schemas.microsoft.com/office/drawing/2014/main" id="{730C07B4-95D9-FF4D-295F-18AC9BC87DBC}"/>
              </a:ext>
            </a:extLst>
          </p:cNvPr>
          <p:cNvCxnSpPr>
            <a:cxnSpLocks/>
          </p:cNvCxnSpPr>
          <p:nvPr/>
        </p:nvCxnSpPr>
        <p:spPr>
          <a:xfrm>
            <a:off x="-7739814" y="6407586"/>
            <a:ext cx="71049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70" name="Agrupar 5169">
            <a:extLst>
              <a:ext uri="{FF2B5EF4-FFF2-40B4-BE49-F238E27FC236}">
                <a16:creationId xmlns:a16="http://schemas.microsoft.com/office/drawing/2014/main" id="{D0EA74A3-8AD1-7CC3-45B8-4179C940E6AE}"/>
              </a:ext>
            </a:extLst>
          </p:cNvPr>
          <p:cNvGrpSpPr/>
          <p:nvPr/>
        </p:nvGrpSpPr>
        <p:grpSpPr>
          <a:xfrm>
            <a:off x="-940229" y="4973199"/>
            <a:ext cx="806081" cy="806081"/>
            <a:chOff x="9768408" y="3613529"/>
            <a:chExt cx="1074774" cy="1074774"/>
          </a:xfrm>
        </p:grpSpPr>
        <p:sp>
          <p:nvSpPr>
            <p:cNvPr id="5171" name="Elipse 5170">
              <a:extLst>
                <a:ext uri="{FF2B5EF4-FFF2-40B4-BE49-F238E27FC236}">
                  <a16:creationId xmlns:a16="http://schemas.microsoft.com/office/drawing/2014/main" id="{34E88001-CCF3-53B0-32CF-5172F512EE1E}"/>
                </a:ext>
              </a:extLst>
            </p:cNvPr>
            <p:cNvSpPr/>
            <p:nvPr/>
          </p:nvSpPr>
          <p:spPr>
            <a:xfrm>
              <a:off x="9768408" y="3613529"/>
              <a:ext cx="1074774" cy="107477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72" name="Group 72">
              <a:extLst>
                <a:ext uri="{FF2B5EF4-FFF2-40B4-BE49-F238E27FC236}">
                  <a16:creationId xmlns:a16="http://schemas.microsoft.com/office/drawing/2014/main" id="{AEDA4E9D-3D7B-E716-6AB7-9AA93E1F2812}"/>
                </a:ext>
              </a:extLst>
            </p:cNvPr>
            <p:cNvGrpSpPr/>
            <p:nvPr/>
          </p:nvGrpSpPr>
          <p:grpSpPr>
            <a:xfrm>
              <a:off x="9968583" y="3826353"/>
              <a:ext cx="748693" cy="552923"/>
              <a:chOff x="1520825" y="4245429"/>
              <a:chExt cx="11293740" cy="7649888"/>
            </a:xfrm>
          </p:grpSpPr>
          <p:grpSp>
            <p:nvGrpSpPr>
              <p:cNvPr id="5173" name="Group 41555">
                <a:extLst>
                  <a:ext uri="{FF2B5EF4-FFF2-40B4-BE49-F238E27FC236}">
                    <a16:creationId xmlns:a16="http://schemas.microsoft.com/office/drawing/2014/main" id="{FCB2BBA1-4446-F6E1-81C6-AB8896336351}"/>
                  </a:ext>
                </a:extLst>
              </p:cNvPr>
              <p:cNvGrpSpPr/>
              <p:nvPr/>
            </p:nvGrpSpPr>
            <p:grpSpPr>
              <a:xfrm>
                <a:off x="6159359" y="7092068"/>
                <a:ext cx="6655206" cy="4367619"/>
                <a:chOff x="0" y="0"/>
                <a:chExt cx="3870353" cy="2540000"/>
              </a:xfrm>
              <a:solidFill>
                <a:srgbClr val="283043">
                  <a:lumMod val="20000"/>
                  <a:lumOff val="80000"/>
                </a:srgbClr>
              </a:solidFill>
            </p:grpSpPr>
            <p:grpSp>
              <p:nvGrpSpPr>
                <p:cNvPr id="5184" name="Group 41525">
                  <a:extLst>
                    <a:ext uri="{FF2B5EF4-FFF2-40B4-BE49-F238E27FC236}">
                      <a16:creationId xmlns:a16="http://schemas.microsoft.com/office/drawing/2014/main" id="{22529080-2B89-5224-3FC6-9B607148427F}"/>
                    </a:ext>
                  </a:extLst>
                </p:cNvPr>
                <p:cNvGrpSpPr/>
                <p:nvPr/>
              </p:nvGrpSpPr>
              <p:grpSpPr>
                <a:xfrm>
                  <a:off x="2541879" y="0"/>
                  <a:ext cx="1328474" cy="2540000"/>
                  <a:chOff x="0" y="0"/>
                  <a:chExt cx="1328472" cy="2540000"/>
                </a:xfrm>
                <a:grpFill/>
              </p:grpSpPr>
              <p:sp>
                <p:nvSpPr>
                  <p:cNvPr id="5214" name="Shape 41505">
                    <a:extLst>
                      <a:ext uri="{FF2B5EF4-FFF2-40B4-BE49-F238E27FC236}">
                        <a16:creationId xmlns:a16="http://schemas.microsoft.com/office/drawing/2014/main" id="{7C34CBB3-EB7A-31DC-B051-2ED0F27A2480}"/>
                      </a:ext>
                    </a:extLst>
                  </p:cNvPr>
                  <p:cNvSpPr/>
                  <p:nvPr/>
                </p:nvSpPr>
                <p:spPr>
                  <a:xfrm>
                    <a:off x="31380" y="2301727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15" name="Shape 41506">
                    <a:extLst>
                      <a:ext uri="{FF2B5EF4-FFF2-40B4-BE49-F238E27FC236}">
                        <a16:creationId xmlns:a16="http://schemas.microsoft.com/office/drawing/2014/main" id="{9A1CC709-6F47-9755-8553-99605674B71D}"/>
                      </a:ext>
                    </a:extLst>
                  </p:cNvPr>
                  <p:cNvSpPr/>
                  <p:nvPr/>
                </p:nvSpPr>
                <p:spPr>
                  <a:xfrm>
                    <a:off x="31380" y="2188482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16" name="Shape 41507">
                    <a:extLst>
                      <a:ext uri="{FF2B5EF4-FFF2-40B4-BE49-F238E27FC236}">
                        <a16:creationId xmlns:a16="http://schemas.microsoft.com/office/drawing/2014/main" id="{204C5CB3-ED8B-31CC-7299-91ED3CDE5CB3}"/>
                      </a:ext>
                    </a:extLst>
                  </p:cNvPr>
                  <p:cNvSpPr/>
                  <p:nvPr/>
                </p:nvSpPr>
                <p:spPr>
                  <a:xfrm>
                    <a:off x="31380" y="2063602"/>
                    <a:ext cx="1150646" cy="23827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17" name="Shape 41508">
                    <a:extLst>
                      <a:ext uri="{FF2B5EF4-FFF2-40B4-BE49-F238E27FC236}">
                        <a16:creationId xmlns:a16="http://schemas.microsoft.com/office/drawing/2014/main" id="{13DBA760-3ED1-B43F-F3AA-933B43B74DEC}"/>
                      </a:ext>
                    </a:extLst>
                  </p:cNvPr>
                  <p:cNvSpPr/>
                  <p:nvPr/>
                </p:nvSpPr>
                <p:spPr>
                  <a:xfrm>
                    <a:off x="31380" y="1950357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18" name="Shape 41509">
                    <a:extLst>
                      <a:ext uri="{FF2B5EF4-FFF2-40B4-BE49-F238E27FC236}">
                        <a16:creationId xmlns:a16="http://schemas.microsoft.com/office/drawing/2014/main" id="{09304635-6655-DFF7-CBA0-FEC492895544}"/>
                      </a:ext>
                    </a:extLst>
                  </p:cNvPr>
                  <p:cNvSpPr/>
                  <p:nvPr/>
                </p:nvSpPr>
                <p:spPr>
                  <a:xfrm>
                    <a:off x="31380" y="1836817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19" name="Shape 41510">
                    <a:extLst>
                      <a:ext uri="{FF2B5EF4-FFF2-40B4-BE49-F238E27FC236}">
                        <a16:creationId xmlns:a16="http://schemas.microsoft.com/office/drawing/2014/main" id="{BDF350BA-8127-9CF0-1693-BE3766AAC674}"/>
                      </a:ext>
                    </a:extLst>
                  </p:cNvPr>
                  <p:cNvSpPr/>
                  <p:nvPr/>
                </p:nvSpPr>
                <p:spPr>
                  <a:xfrm>
                    <a:off x="31380" y="1723571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20" name="Shape 41511">
                    <a:extLst>
                      <a:ext uri="{FF2B5EF4-FFF2-40B4-BE49-F238E27FC236}">
                        <a16:creationId xmlns:a16="http://schemas.microsoft.com/office/drawing/2014/main" id="{6E65B4A8-31EB-9341-6B17-882B71CB0132}"/>
                      </a:ext>
                    </a:extLst>
                  </p:cNvPr>
                  <p:cNvSpPr/>
                  <p:nvPr/>
                </p:nvSpPr>
                <p:spPr>
                  <a:xfrm>
                    <a:off x="125525" y="1587352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21" name="Shape 41512">
                    <a:extLst>
                      <a:ext uri="{FF2B5EF4-FFF2-40B4-BE49-F238E27FC236}">
                        <a16:creationId xmlns:a16="http://schemas.microsoft.com/office/drawing/2014/main" id="{B620F9C9-57D3-2613-CBD2-F09C718F8DAD}"/>
                      </a:ext>
                    </a:extLst>
                  </p:cNvPr>
                  <p:cNvSpPr/>
                  <p:nvPr/>
                </p:nvSpPr>
                <p:spPr>
                  <a:xfrm>
                    <a:off x="125525" y="1474107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22" name="Shape 41513">
                    <a:extLst>
                      <a:ext uri="{FF2B5EF4-FFF2-40B4-BE49-F238E27FC236}">
                        <a16:creationId xmlns:a16="http://schemas.microsoft.com/office/drawing/2014/main" id="{5DC39AF8-CBED-DFAC-918F-190CD315D337}"/>
                      </a:ext>
                    </a:extLst>
                  </p:cNvPr>
                  <p:cNvSpPr/>
                  <p:nvPr/>
                </p:nvSpPr>
                <p:spPr>
                  <a:xfrm>
                    <a:off x="73223" y="1326548"/>
                    <a:ext cx="1150646" cy="23827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23" name="Shape 41514">
                    <a:extLst>
                      <a:ext uri="{FF2B5EF4-FFF2-40B4-BE49-F238E27FC236}">
                        <a16:creationId xmlns:a16="http://schemas.microsoft.com/office/drawing/2014/main" id="{AFD58D75-A5AC-4178-DB30-760877C63126}"/>
                      </a:ext>
                    </a:extLst>
                  </p:cNvPr>
                  <p:cNvSpPr/>
                  <p:nvPr/>
                </p:nvSpPr>
                <p:spPr>
                  <a:xfrm>
                    <a:off x="73223" y="1213303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24" name="Shape 41515">
                    <a:extLst>
                      <a:ext uri="{FF2B5EF4-FFF2-40B4-BE49-F238E27FC236}">
                        <a16:creationId xmlns:a16="http://schemas.microsoft.com/office/drawing/2014/main" id="{0EEB5C42-A96F-23B5-9D05-9C9F835CBAC0}"/>
                      </a:ext>
                    </a:extLst>
                  </p:cNvPr>
                  <p:cNvSpPr/>
                  <p:nvPr/>
                </p:nvSpPr>
                <p:spPr>
                  <a:xfrm>
                    <a:off x="0" y="1088424"/>
                    <a:ext cx="1150645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25" name="Shape 41516">
                    <a:extLst>
                      <a:ext uri="{FF2B5EF4-FFF2-40B4-BE49-F238E27FC236}">
                        <a16:creationId xmlns:a16="http://schemas.microsoft.com/office/drawing/2014/main" id="{AE8CB010-6A0C-EF05-7C32-86EB27E5AE54}"/>
                      </a:ext>
                    </a:extLst>
                  </p:cNvPr>
                  <p:cNvSpPr/>
                  <p:nvPr/>
                </p:nvSpPr>
                <p:spPr>
                  <a:xfrm>
                    <a:off x="0" y="975178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26" name="Shape 41517">
                    <a:extLst>
                      <a:ext uri="{FF2B5EF4-FFF2-40B4-BE49-F238E27FC236}">
                        <a16:creationId xmlns:a16="http://schemas.microsoft.com/office/drawing/2014/main" id="{E13F0173-59D2-48BA-45E9-27DD4F87A767}"/>
                      </a:ext>
                    </a:extLst>
                  </p:cNvPr>
                  <p:cNvSpPr/>
                  <p:nvPr/>
                </p:nvSpPr>
                <p:spPr>
                  <a:xfrm>
                    <a:off x="83682" y="827620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27" name="Shape 41518">
                    <a:extLst>
                      <a:ext uri="{FF2B5EF4-FFF2-40B4-BE49-F238E27FC236}">
                        <a16:creationId xmlns:a16="http://schemas.microsoft.com/office/drawing/2014/main" id="{67CCCB30-846C-5604-0AEC-885080E9F921}"/>
                      </a:ext>
                    </a:extLst>
                  </p:cNvPr>
                  <p:cNvSpPr/>
                  <p:nvPr/>
                </p:nvSpPr>
                <p:spPr>
                  <a:xfrm>
                    <a:off x="83682" y="714374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28" name="Shape 41519">
                    <a:extLst>
                      <a:ext uri="{FF2B5EF4-FFF2-40B4-BE49-F238E27FC236}">
                        <a16:creationId xmlns:a16="http://schemas.microsoft.com/office/drawing/2014/main" id="{2E307C24-C030-3765-265E-430FD657509C}"/>
                      </a:ext>
                    </a:extLst>
                  </p:cNvPr>
                  <p:cNvSpPr/>
                  <p:nvPr/>
                </p:nvSpPr>
                <p:spPr>
                  <a:xfrm>
                    <a:off x="10460" y="589495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29" name="Shape 41520">
                    <a:extLst>
                      <a:ext uri="{FF2B5EF4-FFF2-40B4-BE49-F238E27FC236}">
                        <a16:creationId xmlns:a16="http://schemas.microsoft.com/office/drawing/2014/main" id="{46D6B149-FA41-507D-92C1-F26412B83F4C}"/>
                      </a:ext>
                    </a:extLst>
                  </p:cNvPr>
                  <p:cNvSpPr/>
                  <p:nvPr/>
                </p:nvSpPr>
                <p:spPr>
                  <a:xfrm>
                    <a:off x="10460" y="476250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30" name="Shape 41521">
                    <a:extLst>
                      <a:ext uri="{FF2B5EF4-FFF2-40B4-BE49-F238E27FC236}">
                        <a16:creationId xmlns:a16="http://schemas.microsoft.com/office/drawing/2014/main" id="{1EDC522F-54BB-C508-943B-ABA95E367E82}"/>
                      </a:ext>
                    </a:extLst>
                  </p:cNvPr>
                  <p:cNvSpPr/>
                  <p:nvPr/>
                </p:nvSpPr>
                <p:spPr>
                  <a:xfrm>
                    <a:off x="177826" y="351370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31" name="Shape 41522">
                    <a:extLst>
                      <a:ext uri="{FF2B5EF4-FFF2-40B4-BE49-F238E27FC236}">
                        <a16:creationId xmlns:a16="http://schemas.microsoft.com/office/drawing/2014/main" id="{43DD4617-E2D6-7AE8-11A9-9DE6AADCCDF7}"/>
                      </a:ext>
                    </a:extLst>
                  </p:cNvPr>
                  <p:cNvSpPr/>
                  <p:nvPr/>
                </p:nvSpPr>
                <p:spPr>
                  <a:xfrm>
                    <a:off x="177826" y="238124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32" name="Shape 41523">
                    <a:extLst>
                      <a:ext uri="{FF2B5EF4-FFF2-40B4-BE49-F238E27FC236}">
                        <a16:creationId xmlns:a16="http://schemas.microsoft.com/office/drawing/2014/main" id="{640E9EAE-0EF6-627D-B77A-66F4268929CA}"/>
                      </a:ext>
                    </a:extLst>
                  </p:cNvPr>
                  <p:cNvSpPr/>
                  <p:nvPr/>
                </p:nvSpPr>
                <p:spPr>
                  <a:xfrm>
                    <a:off x="125525" y="113245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33" name="Shape 41524">
                    <a:extLst>
                      <a:ext uri="{FF2B5EF4-FFF2-40B4-BE49-F238E27FC236}">
                        <a16:creationId xmlns:a16="http://schemas.microsoft.com/office/drawing/2014/main" id="{00627D42-7338-B11D-6D5C-C75782002A15}"/>
                      </a:ext>
                    </a:extLst>
                  </p:cNvPr>
                  <p:cNvSpPr/>
                  <p:nvPr/>
                </p:nvSpPr>
                <p:spPr>
                  <a:xfrm>
                    <a:off x="125525" y="0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5185" name="Group 41542">
                  <a:extLst>
                    <a:ext uri="{FF2B5EF4-FFF2-40B4-BE49-F238E27FC236}">
                      <a16:creationId xmlns:a16="http://schemas.microsoft.com/office/drawing/2014/main" id="{C009887A-868D-B624-9564-AE36B16BC5ED}"/>
                    </a:ext>
                  </a:extLst>
                </p:cNvPr>
                <p:cNvGrpSpPr/>
                <p:nvPr/>
              </p:nvGrpSpPr>
              <p:grpSpPr>
                <a:xfrm>
                  <a:off x="1255248" y="476250"/>
                  <a:ext cx="1244792" cy="2063750"/>
                  <a:chOff x="0" y="0"/>
                  <a:chExt cx="1244790" cy="2063750"/>
                </a:xfrm>
                <a:grpFill/>
              </p:grpSpPr>
              <p:sp>
                <p:nvSpPr>
                  <p:cNvPr id="5198" name="Shape 41526">
                    <a:extLst>
                      <a:ext uri="{FF2B5EF4-FFF2-40B4-BE49-F238E27FC236}">
                        <a16:creationId xmlns:a16="http://schemas.microsoft.com/office/drawing/2014/main" id="{1DEBABAD-CC70-3A4D-63E8-7D5BB4AAA4A4}"/>
                      </a:ext>
                    </a:extLst>
                  </p:cNvPr>
                  <p:cNvSpPr/>
                  <p:nvPr/>
                </p:nvSpPr>
                <p:spPr>
                  <a:xfrm>
                    <a:off x="31381" y="1825477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199" name="Shape 41527">
                    <a:extLst>
                      <a:ext uri="{FF2B5EF4-FFF2-40B4-BE49-F238E27FC236}">
                        <a16:creationId xmlns:a16="http://schemas.microsoft.com/office/drawing/2014/main" id="{7DF1F6FD-D3C7-8A3E-1790-9E58C947404E}"/>
                      </a:ext>
                    </a:extLst>
                  </p:cNvPr>
                  <p:cNvSpPr/>
                  <p:nvPr/>
                </p:nvSpPr>
                <p:spPr>
                  <a:xfrm>
                    <a:off x="31381" y="1712232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00" name="Shape 41528">
                    <a:extLst>
                      <a:ext uri="{FF2B5EF4-FFF2-40B4-BE49-F238E27FC236}">
                        <a16:creationId xmlns:a16="http://schemas.microsoft.com/office/drawing/2014/main" id="{61AE89FD-1054-A93E-92CC-17F2F71DB07D}"/>
                      </a:ext>
                    </a:extLst>
                  </p:cNvPr>
                  <p:cNvSpPr/>
                  <p:nvPr/>
                </p:nvSpPr>
                <p:spPr>
                  <a:xfrm>
                    <a:off x="31381" y="1587353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01" name="Shape 41529">
                    <a:extLst>
                      <a:ext uri="{FF2B5EF4-FFF2-40B4-BE49-F238E27FC236}">
                        <a16:creationId xmlns:a16="http://schemas.microsoft.com/office/drawing/2014/main" id="{5BEE1D0B-5013-EC6B-4404-7E33D272639A}"/>
                      </a:ext>
                    </a:extLst>
                  </p:cNvPr>
                  <p:cNvSpPr/>
                  <p:nvPr/>
                </p:nvSpPr>
                <p:spPr>
                  <a:xfrm>
                    <a:off x="31381" y="1474107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02" name="Shape 41530">
                    <a:extLst>
                      <a:ext uri="{FF2B5EF4-FFF2-40B4-BE49-F238E27FC236}">
                        <a16:creationId xmlns:a16="http://schemas.microsoft.com/office/drawing/2014/main" id="{02F1AC91-772B-DE81-7866-0A69F2D9A28A}"/>
                      </a:ext>
                    </a:extLst>
                  </p:cNvPr>
                  <p:cNvSpPr/>
                  <p:nvPr/>
                </p:nvSpPr>
                <p:spPr>
                  <a:xfrm>
                    <a:off x="31381" y="1360567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03" name="Shape 41531">
                    <a:extLst>
                      <a:ext uri="{FF2B5EF4-FFF2-40B4-BE49-F238E27FC236}">
                        <a16:creationId xmlns:a16="http://schemas.microsoft.com/office/drawing/2014/main" id="{098786EF-8850-747D-2E49-DCAE415F9E15}"/>
                      </a:ext>
                    </a:extLst>
                  </p:cNvPr>
                  <p:cNvSpPr/>
                  <p:nvPr/>
                </p:nvSpPr>
                <p:spPr>
                  <a:xfrm>
                    <a:off x="31381" y="1247321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04" name="Shape 41532">
                    <a:extLst>
                      <a:ext uri="{FF2B5EF4-FFF2-40B4-BE49-F238E27FC236}">
                        <a16:creationId xmlns:a16="http://schemas.microsoft.com/office/drawing/2014/main" id="{20D8A81B-45B4-92EF-9A1F-58FF4912CA94}"/>
                      </a:ext>
                    </a:extLst>
                  </p:cNvPr>
                  <p:cNvSpPr/>
                  <p:nvPr/>
                </p:nvSpPr>
                <p:spPr>
                  <a:xfrm>
                    <a:off x="31381" y="1111102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05" name="Shape 41533">
                    <a:extLst>
                      <a:ext uri="{FF2B5EF4-FFF2-40B4-BE49-F238E27FC236}">
                        <a16:creationId xmlns:a16="http://schemas.microsoft.com/office/drawing/2014/main" id="{ABB4DA07-EFC6-0C60-8A47-1101E013F7F0}"/>
                      </a:ext>
                    </a:extLst>
                  </p:cNvPr>
                  <p:cNvSpPr/>
                  <p:nvPr/>
                </p:nvSpPr>
                <p:spPr>
                  <a:xfrm>
                    <a:off x="31381" y="997856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06" name="Shape 41534">
                    <a:extLst>
                      <a:ext uri="{FF2B5EF4-FFF2-40B4-BE49-F238E27FC236}">
                        <a16:creationId xmlns:a16="http://schemas.microsoft.com/office/drawing/2014/main" id="{84766CDB-2E88-8743-3856-F893B8D43CA8}"/>
                      </a:ext>
                    </a:extLst>
                  </p:cNvPr>
                  <p:cNvSpPr/>
                  <p:nvPr/>
                </p:nvSpPr>
                <p:spPr>
                  <a:xfrm>
                    <a:off x="0" y="850299"/>
                    <a:ext cx="1150645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07" name="Shape 41535">
                    <a:extLst>
                      <a:ext uri="{FF2B5EF4-FFF2-40B4-BE49-F238E27FC236}">
                        <a16:creationId xmlns:a16="http://schemas.microsoft.com/office/drawing/2014/main" id="{783192C8-F0DD-2012-D39C-FAACF4A15368}"/>
                      </a:ext>
                    </a:extLst>
                  </p:cNvPr>
                  <p:cNvSpPr/>
                  <p:nvPr/>
                </p:nvSpPr>
                <p:spPr>
                  <a:xfrm>
                    <a:off x="0" y="737053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08" name="Shape 41536">
                    <a:extLst>
                      <a:ext uri="{FF2B5EF4-FFF2-40B4-BE49-F238E27FC236}">
                        <a16:creationId xmlns:a16="http://schemas.microsoft.com/office/drawing/2014/main" id="{E859D93B-1B70-F783-D392-8270318B2C77}"/>
                      </a:ext>
                    </a:extLst>
                  </p:cNvPr>
                  <p:cNvSpPr/>
                  <p:nvPr/>
                </p:nvSpPr>
                <p:spPr>
                  <a:xfrm>
                    <a:off x="94144" y="612174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09" name="Shape 41537">
                    <a:extLst>
                      <a:ext uri="{FF2B5EF4-FFF2-40B4-BE49-F238E27FC236}">
                        <a16:creationId xmlns:a16="http://schemas.microsoft.com/office/drawing/2014/main" id="{98BC917A-A49B-7C0B-E645-7CE1D1111354}"/>
                      </a:ext>
                    </a:extLst>
                  </p:cNvPr>
                  <p:cNvSpPr/>
                  <p:nvPr/>
                </p:nvSpPr>
                <p:spPr>
                  <a:xfrm>
                    <a:off x="94144" y="498928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10" name="Shape 41538">
                    <a:extLst>
                      <a:ext uri="{FF2B5EF4-FFF2-40B4-BE49-F238E27FC236}">
                        <a16:creationId xmlns:a16="http://schemas.microsoft.com/office/drawing/2014/main" id="{E8FD4506-7249-4588-E0D4-04EEB5FF2EE9}"/>
                      </a:ext>
                    </a:extLst>
                  </p:cNvPr>
                  <p:cNvSpPr/>
                  <p:nvPr/>
                </p:nvSpPr>
                <p:spPr>
                  <a:xfrm>
                    <a:off x="31381" y="351370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11" name="Shape 41539">
                    <a:extLst>
                      <a:ext uri="{FF2B5EF4-FFF2-40B4-BE49-F238E27FC236}">
                        <a16:creationId xmlns:a16="http://schemas.microsoft.com/office/drawing/2014/main" id="{777528DD-1BA5-F343-AF0F-DFD787BE2C3A}"/>
                      </a:ext>
                    </a:extLst>
                  </p:cNvPr>
                  <p:cNvSpPr/>
                  <p:nvPr/>
                </p:nvSpPr>
                <p:spPr>
                  <a:xfrm>
                    <a:off x="31381" y="238124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12" name="Shape 41540">
                    <a:extLst>
                      <a:ext uri="{FF2B5EF4-FFF2-40B4-BE49-F238E27FC236}">
                        <a16:creationId xmlns:a16="http://schemas.microsoft.com/office/drawing/2014/main" id="{C60E9619-3727-B109-861F-E73A6D8A0E1E}"/>
                      </a:ext>
                    </a:extLst>
                  </p:cNvPr>
                  <p:cNvSpPr/>
                  <p:nvPr/>
                </p:nvSpPr>
                <p:spPr>
                  <a:xfrm>
                    <a:off x="31381" y="113245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213" name="Shape 41541">
                    <a:extLst>
                      <a:ext uri="{FF2B5EF4-FFF2-40B4-BE49-F238E27FC236}">
                        <a16:creationId xmlns:a16="http://schemas.microsoft.com/office/drawing/2014/main" id="{27E01DDF-DD3B-6042-466F-27B3F6E96E52}"/>
                      </a:ext>
                    </a:extLst>
                  </p:cNvPr>
                  <p:cNvSpPr/>
                  <p:nvPr/>
                </p:nvSpPr>
                <p:spPr>
                  <a:xfrm>
                    <a:off x="31381" y="0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5186" name="Shape 41543">
                  <a:extLst>
                    <a:ext uri="{FF2B5EF4-FFF2-40B4-BE49-F238E27FC236}">
                      <a16:creationId xmlns:a16="http://schemas.microsoft.com/office/drawing/2014/main" id="{8C98A7D0-45C6-FCF4-3D91-C1B511F9C844}"/>
                    </a:ext>
                  </a:extLst>
                </p:cNvPr>
                <p:cNvSpPr/>
                <p:nvPr/>
              </p:nvSpPr>
              <p:spPr>
                <a:xfrm>
                  <a:off x="62762" y="230172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87" name="Shape 41544">
                  <a:extLst>
                    <a:ext uri="{FF2B5EF4-FFF2-40B4-BE49-F238E27FC236}">
                      <a16:creationId xmlns:a16="http://schemas.microsoft.com/office/drawing/2014/main" id="{69B91894-18F1-BE60-1FC9-D97C5219D300}"/>
                    </a:ext>
                  </a:extLst>
                </p:cNvPr>
                <p:cNvSpPr/>
                <p:nvPr/>
              </p:nvSpPr>
              <p:spPr>
                <a:xfrm>
                  <a:off x="62762" y="2188482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88" name="Shape 41545">
                  <a:extLst>
                    <a:ext uri="{FF2B5EF4-FFF2-40B4-BE49-F238E27FC236}">
                      <a16:creationId xmlns:a16="http://schemas.microsoft.com/office/drawing/2014/main" id="{D52A22CE-B2D2-40FA-5E59-595A677D61D6}"/>
                    </a:ext>
                  </a:extLst>
                </p:cNvPr>
                <p:cNvSpPr/>
                <p:nvPr/>
              </p:nvSpPr>
              <p:spPr>
                <a:xfrm>
                  <a:off x="0" y="2063602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89" name="Shape 41546">
                  <a:extLst>
                    <a:ext uri="{FF2B5EF4-FFF2-40B4-BE49-F238E27FC236}">
                      <a16:creationId xmlns:a16="http://schemas.microsoft.com/office/drawing/2014/main" id="{412A49E4-0A21-D299-B122-B8399ECC30D0}"/>
                    </a:ext>
                  </a:extLst>
                </p:cNvPr>
                <p:cNvSpPr/>
                <p:nvPr/>
              </p:nvSpPr>
              <p:spPr>
                <a:xfrm>
                  <a:off x="0" y="1950356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90" name="Shape 41547">
                  <a:extLst>
                    <a:ext uri="{FF2B5EF4-FFF2-40B4-BE49-F238E27FC236}">
                      <a16:creationId xmlns:a16="http://schemas.microsoft.com/office/drawing/2014/main" id="{BD82AE4F-832C-7A9E-5BEB-56F0C7515884}"/>
                    </a:ext>
                  </a:extLst>
                </p:cNvPr>
                <p:cNvSpPr/>
                <p:nvPr/>
              </p:nvSpPr>
              <p:spPr>
                <a:xfrm>
                  <a:off x="62762" y="183681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91" name="Shape 41548">
                  <a:extLst>
                    <a:ext uri="{FF2B5EF4-FFF2-40B4-BE49-F238E27FC236}">
                      <a16:creationId xmlns:a16="http://schemas.microsoft.com/office/drawing/2014/main" id="{4AEABB52-9C70-0E26-CF32-1C340EA099D8}"/>
                    </a:ext>
                  </a:extLst>
                </p:cNvPr>
                <p:cNvSpPr/>
                <p:nvPr/>
              </p:nvSpPr>
              <p:spPr>
                <a:xfrm>
                  <a:off x="62762" y="1723571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92" name="Shape 41549">
                  <a:extLst>
                    <a:ext uri="{FF2B5EF4-FFF2-40B4-BE49-F238E27FC236}">
                      <a16:creationId xmlns:a16="http://schemas.microsoft.com/office/drawing/2014/main" id="{2B95B6B4-6580-A2BA-3DED-1900F95A7D57}"/>
                    </a:ext>
                  </a:extLst>
                </p:cNvPr>
                <p:cNvSpPr/>
                <p:nvPr/>
              </p:nvSpPr>
              <p:spPr>
                <a:xfrm>
                  <a:off x="20919" y="1587352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93" name="Shape 41550">
                  <a:extLst>
                    <a:ext uri="{FF2B5EF4-FFF2-40B4-BE49-F238E27FC236}">
                      <a16:creationId xmlns:a16="http://schemas.microsoft.com/office/drawing/2014/main" id="{B1433D0D-BC55-C6C3-01CC-30D88F72A29F}"/>
                    </a:ext>
                  </a:extLst>
                </p:cNvPr>
                <p:cNvSpPr/>
                <p:nvPr/>
              </p:nvSpPr>
              <p:spPr>
                <a:xfrm>
                  <a:off x="20919" y="1474107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94" name="Shape 41551">
                  <a:extLst>
                    <a:ext uri="{FF2B5EF4-FFF2-40B4-BE49-F238E27FC236}">
                      <a16:creationId xmlns:a16="http://schemas.microsoft.com/office/drawing/2014/main" id="{E7984EA5-31B2-B980-798A-75E1D7C1FBF8}"/>
                    </a:ext>
                  </a:extLst>
                </p:cNvPr>
                <p:cNvSpPr/>
                <p:nvPr/>
              </p:nvSpPr>
              <p:spPr>
                <a:xfrm>
                  <a:off x="104603" y="1326549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95" name="Shape 41552">
                  <a:extLst>
                    <a:ext uri="{FF2B5EF4-FFF2-40B4-BE49-F238E27FC236}">
                      <a16:creationId xmlns:a16="http://schemas.microsoft.com/office/drawing/2014/main" id="{B365AB7D-EB10-CE4D-8BB8-B7C874BAD057}"/>
                    </a:ext>
                  </a:extLst>
                </p:cNvPr>
                <p:cNvSpPr/>
                <p:nvPr/>
              </p:nvSpPr>
              <p:spPr>
                <a:xfrm>
                  <a:off x="104603" y="1213303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96" name="Shape 41553">
                  <a:extLst>
                    <a:ext uri="{FF2B5EF4-FFF2-40B4-BE49-F238E27FC236}">
                      <a16:creationId xmlns:a16="http://schemas.microsoft.com/office/drawing/2014/main" id="{F0441426-C085-8132-840E-AA1F3D988A76}"/>
                    </a:ext>
                  </a:extLst>
                </p:cNvPr>
                <p:cNvSpPr/>
                <p:nvPr/>
              </p:nvSpPr>
              <p:spPr>
                <a:xfrm>
                  <a:off x="41841" y="1088424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97" name="Shape 41554">
                  <a:extLst>
                    <a:ext uri="{FF2B5EF4-FFF2-40B4-BE49-F238E27FC236}">
                      <a16:creationId xmlns:a16="http://schemas.microsoft.com/office/drawing/2014/main" id="{80292FD5-C348-EAB5-0548-220E72C55F17}"/>
                    </a:ext>
                  </a:extLst>
                </p:cNvPr>
                <p:cNvSpPr/>
                <p:nvPr/>
              </p:nvSpPr>
              <p:spPr>
                <a:xfrm>
                  <a:off x="41841" y="97517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>
                    <a:solidFill>
                      <a:srgbClr val="484848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174" name="Shape 41556">
                <a:extLst>
                  <a:ext uri="{FF2B5EF4-FFF2-40B4-BE49-F238E27FC236}">
                    <a16:creationId xmlns:a16="http://schemas.microsoft.com/office/drawing/2014/main" id="{5E4B88EB-5917-866B-75DF-8DD1D5189A66}"/>
                  </a:ext>
                </a:extLst>
              </p:cNvPr>
              <p:cNvSpPr/>
              <p:nvPr/>
            </p:nvSpPr>
            <p:spPr>
              <a:xfrm>
                <a:off x="1520825" y="4245429"/>
                <a:ext cx="5699104" cy="7214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0" h="21545" extrusionOk="0">
                    <a:moveTo>
                      <a:pt x="6131" y="0"/>
                    </a:moveTo>
                    <a:cubicBezTo>
                      <a:pt x="6447" y="766"/>
                      <a:pt x="6796" y="1509"/>
                      <a:pt x="7132" y="2263"/>
                    </a:cubicBezTo>
                    <a:cubicBezTo>
                      <a:pt x="7467" y="3015"/>
                      <a:pt x="7821" y="3757"/>
                      <a:pt x="8145" y="4517"/>
                    </a:cubicBezTo>
                    <a:lnTo>
                      <a:pt x="8154" y="4517"/>
                    </a:lnTo>
                    <a:cubicBezTo>
                      <a:pt x="8526" y="4517"/>
                      <a:pt x="8898" y="4517"/>
                      <a:pt x="9270" y="4517"/>
                    </a:cubicBezTo>
                    <a:cubicBezTo>
                      <a:pt x="9663" y="4517"/>
                      <a:pt x="10056" y="4517"/>
                      <a:pt x="10449" y="4517"/>
                    </a:cubicBezTo>
                    <a:cubicBezTo>
                      <a:pt x="11235" y="4517"/>
                      <a:pt x="12021" y="4517"/>
                      <a:pt x="12807" y="4517"/>
                    </a:cubicBezTo>
                    <a:cubicBezTo>
                      <a:pt x="13163" y="3773"/>
                      <a:pt x="13511" y="3026"/>
                      <a:pt x="13849" y="2276"/>
                    </a:cubicBezTo>
                    <a:cubicBezTo>
                      <a:pt x="14191" y="1520"/>
                      <a:pt x="14524" y="761"/>
                      <a:pt x="14848" y="0"/>
                    </a:cubicBezTo>
                    <a:cubicBezTo>
                      <a:pt x="13386" y="0"/>
                      <a:pt x="11924" y="0"/>
                      <a:pt x="10462" y="0"/>
                    </a:cubicBezTo>
                    <a:cubicBezTo>
                      <a:pt x="9018" y="0"/>
                      <a:pt x="7574" y="0"/>
                      <a:pt x="6131" y="0"/>
                    </a:cubicBezTo>
                    <a:close/>
                    <a:moveTo>
                      <a:pt x="7958" y="5302"/>
                    </a:moveTo>
                    <a:cubicBezTo>
                      <a:pt x="5887" y="7371"/>
                      <a:pt x="3708" y="9137"/>
                      <a:pt x="1995" y="11540"/>
                    </a:cubicBezTo>
                    <a:cubicBezTo>
                      <a:pt x="1212" y="12636"/>
                      <a:pt x="423" y="14008"/>
                      <a:pt x="113" y="15541"/>
                    </a:cubicBezTo>
                    <a:cubicBezTo>
                      <a:pt x="-630" y="19213"/>
                      <a:pt x="2401" y="20986"/>
                      <a:pt x="6261" y="21391"/>
                    </a:cubicBezTo>
                    <a:cubicBezTo>
                      <a:pt x="8247" y="21600"/>
                      <a:pt x="10612" y="21552"/>
                      <a:pt x="12966" y="21499"/>
                    </a:cubicBezTo>
                    <a:cubicBezTo>
                      <a:pt x="17003" y="21408"/>
                      <a:pt x="20765" y="20161"/>
                      <a:pt x="20970" y="16917"/>
                    </a:cubicBezTo>
                    <a:cubicBezTo>
                      <a:pt x="20970" y="16820"/>
                      <a:pt x="20970" y="16724"/>
                      <a:pt x="20970" y="16627"/>
                    </a:cubicBezTo>
                    <a:cubicBezTo>
                      <a:pt x="20970" y="16530"/>
                      <a:pt x="20970" y="16433"/>
                      <a:pt x="20970" y="16336"/>
                    </a:cubicBezTo>
                    <a:cubicBezTo>
                      <a:pt x="20561" y="13748"/>
                      <a:pt x="19342" y="11815"/>
                      <a:pt x="17834" y="10116"/>
                    </a:cubicBezTo>
                    <a:cubicBezTo>
                      <a:pt x="16327" y="8417"/>
                      <a:pt x="14531" y="6953"/>
                      <a:pt x="12966" y="5302"/>
                    </a:cubicBezTo>
                    <a:cubicBezTo>
                      <a:pt x="12132" y="5302"/>
                      <a:pt x="11297" y="5302"/>
                      <a:pt x="10462" y="5302"/>
                    </a:cubicBezTo>
                    <a:cubicBezTo>
                      <a:pt x="9627" y="5302"/>
                      <a:pt x="8792" y="5302"/>
                      <a:pt x="7958" y="5302"/>
                    </a:cubicBezTo>
                    <a:close/>
                    <a:moveTo>
                      <a:pt x="10051" y="8722"/>
                    </a:moveTo>
                    <a:lnTo>
                      <a:pt x="11032" y="8722"/>
                    </a:lnTo>
                    <a:lnTo>
                      <a:pt x="11032" y="9948"/>
                    </a:lnTo>
                    <a:cubicBezTo>
                      <a:pt x="11489" y="9961"/>
                      <a:pt x="11876" y="10015"/>
                      <a:pt x="12207" y="10092"/>
                    </a:cubicBezTo>
                    <a:cubicBezTo>
                      <a:pt x="12539" y="10170"/>
                      <a:pt x="12813" y="10271"/>
                      <a:pt x="13046" y="10378"/>
                    </a:cubicBezTo>
                    <a:lnTo>
                      <a:pt x="12648" y="11217"/>
                    </a:lnTo>
                    <a:cubicBezTo>
                      <a:pt x="12323" y="11066"/>
                      <a:pt x="11679" y="10765"/>
                      <a:pt x="10687" y="10765"/>
                    </a:cubicBezTo>
                    <a:cubicBezTo>
                      <a:pt x="9494" y="10765"/>
                      <a:pt x="9044" y="11347"/>
                      <a:pt x="9044" y="11862"/>
                    </a:cubicBezTo>
                    <a:cubicBezTo>
                      <a:pt x="9044" y="12504"/>
                      <a:pt x="9630" y="12838"/>
                      <a:pt x="10979" y="13304"/>
                    </a:cubicBezTo>
                    <a:cubicBezTo>
                      <a:pt x="12575" y="13832"/>
                      <a:pt x="13390" y="14464"/>
                      <a:pt x="13390" y="15584"/>
                    </a:cubicBezTo>
                    <a:cubicBezTo>
                      <a:pt x="13390" y="16590"/>
                      <a:pt x="12523" y="17533"/>
                      <a:pt x="10926" y="17735"/>
                    </a:cubicBezTo>
                    <a:lnTo>
                      <a:pt x="10926" y="19047"/>
                    </a:lnTo>
                    <a:lnTo>
                      <a:pt x="9945" y="19047"/>
                    </a:lnTo>
                    <a:lnTo>
                      <a:pt x="9945" y="17778"/>
                    </a:lnTo>
                    <a:cubicBezTo>
                      <a:pt x="9500" y="17776"/>
                      <a:pt x="9042" y="17710"/>
                      <a:pt x="8632" y="17611"/>
                    </a:cubicBezTo>
                    <a:cubicBezTo>
                      <a:pt x="8223" y="17512"/>
                      <a:pt x="7858" y="17376"/>
                      <a:pt x="7587" y="17218"/>
                    </a:cubicBezTo>
                    <a:lnTo>
                      <a:pt x="7958" y="16379"/>
                    </a:lnTo>
                    <a:cubicBezTo>
                      <a:pt x="8500" y="16669"/>
                      <a:pt x="9316" y="16917"/>
                      <a:pt x="10184" y="16917"/>
                    </a:cubicBezTo>
                    <a:cubicBezTo>
                      <a:pt x="11284" y="16917"/>
                      <a:pt x="12039" y="16408"/>
                      <a:pt x="12039" y="15691"/>
                    </a:cubicBezTo>
                    <a:cubicBezTo>
                      <a:pt x="12039" y="14999"/>
                      <a:pt x="11437" y="14563"/>
                      <a:pt x="10290" y="14185"/>
                    </a:cubicBezTo>
                    <a:cubicBezTo>
                      <a:pt x="8709" y="13682"/>
                      <a:pt x="7719" y="13108"/>
                      <a:pt x="7719" y="12013"/>
                    </a:cubicBezTo>
                    <a:cubicBezTo>
                      <a:pt x="7719" y="10969"/>
                      <a:pt x="8641" y="10180"/>
                      <a:pt x="10051" y="9991"/>
                    </a:cubicBezTo>
                    <a:lnTo>
                      <a:pt x="10051" y="872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0184" tIns="40184" rIns="40184" bIns="40184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326">
                  <a:defRPr/>
                </a:pPr>
                <a:endParaRPr sz="3797" kern="0">
                  <a:solidFill>
                    <a:srgbClr val="484848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5175" name="Group 41565">
                <a:extLst>
                  <a:ext uri="{FF2B5EF4-FFF2-40B4-BE49-F238E27FC236}">
                    <a16:creationId xmlns:a16="http://schemas.microsoft.com/office/drawing/2014/main" id="{B204A44D-672A-3107-2CEE-54D2DCF1E6E2}"/>
                  </a:ext>
                </a:extLst>
              </p:cNvPr>
              <p:cNvGrpSpPr/>
              <p:nvPr/>
            </p:nvGrpSpPr>
            <p:grpSpPr>
              <a:xfrm>
                <a:off x="4809095" y="10155668"/>
                <a:ext cx="3062278" cy="1739649"/>
                <a:chOff x="113685" y="113686"/>
                <a:chExt cx="1780875" cy="1011696"/>
              </a:xfrm>
            </p:grpSpPr>
            <p:grpSp>
              <p:nvGrpSpPr>
                <p:cNvPr id="5176" name="Group 41560">
                  <a:extLst>
                    <a:ext uri="{FF2B5EF4-FFF2-40B4-BE49-F238E27FC236}">
                      <a16:creationId xmlns:a16="http://schemas.microsoft.com/office/drawing/2014/main" id="{51F72E7F-E6C6-E2CC-04A7-0D5378EF0AA8}"/>
                    </a:ext>
                  </a:extLst>
                </p:cNvPr>
                <p:cNvGrpSpPr/>
                <p:nvPr/>
              </p:nvGrpSpPr>
              <p:grpSpPr>
                <a:xfrm rot="900000">
                  <a:off x="113685" y="113686"/>
                  <a:ext cx="1011697" cy="1011696"/>
                  <a:chOff x="-1" y="0"/>
                  <a:chExt cx="1011696" cy="1011694"/>
                </a:xfrm>
              </p:grpSpPr>
              <p:sp>
                <p:nvSpPr>
                  <p:cNvPr id="5181" name="Shape 41557">
                    <a:extLst>
                      <a:ext uri="{FF2B5EF4-FFF2-40B4-BE49-F238E27FC236}">
                        <a16:creationId xmlns:a16="http://schemas.microsoft.com/office/drawing/2014/main" id="{4B045D80-6F74-4E9A-9E0D-B304006E9D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0" y="-1"/>
                    <a:ext cx="1011694" cy="101169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3579" tIns="53579" rIns="53579" bIns="53579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182" name="Shape 41558">
                    <a:extLst>
                      <a:ext uri="{FF2B5EF4-FFF2-40B4-BE49-F238E27FC236}">
                        <a16:creationId xmlns:a16="http://schemas.microsoft.com/office/drawing/2014/main" id="{098048F3-7D05-4A67-2B7C-80D7304271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6639" y="72333"/>
                    <a:ext cx="878416" cy="867028"/>
                  </a:xfrm>
                  <a:prstGeom prst="ellipse">
                    <a:avLst/>
                  </a:prstGeom>
                  <a:solidFill>
                    <a:srgbClr val="283043">
                      <a:lumMod val="20000"/>
                      <a:lumOff val="8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3579" tIns="53579" rIns="53579" bIns="53579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183" name="Shape 41559">
                    <a:extLst>
                      <a:ext uri="{FF2B5EF4-FFF2-40B4-BE49-F238E27FC236}">
                        <a16:creationId xmlns:a16="http://schemas.microsoft.com/office/drawing/2014/main" id="{DCDD14D0-FA50-CFA5-8D74-779FDE816A98}"/>
                      </a:ext>
                    </a:extLst>
                  </p:cNvPr>
                  <p:cNvSpPr/>
                  <p:nvPr/>
                </p:nvSpPr>
                <p:spPr>
                  <a:xfrm rot="21600000">
                    <a:off x="311389" y="173109"/>
                    <a:ext cx="388916" cy="6654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4011" y="14246"/>
                        </a:moveTo>
                        <a:cubicBezTo>
                          <a:pt x="13463" y="14465"/>
                          <a:pt x="12788" y="14597"/>
                          <a:pt x="11985" y="14642"/>
                        </a:cubicBezTo>
                        <a:lnTo>
                          <a:pt x="11985" y="11787"/>
                        </a:lnTo>
                        <a:cubicBezTo>
                          <a:pt x="12979" y="11898"/>
                          <a:pt x="13702" y="12073"/>
                          <a:pt x="14155" y="12311"/>
                        </a:cubicBezTo>
                        <a:cubicBezTo>
                          <a:pt x="14607" y="12549"/>
                          <a:pt x="14833" y="12854"/>
                          <a:pt x="14833" y="13225"/>
                        </a:cubicBezTo>
                        <a:cubicBezTo>
                          <a:pt x="14833" y="13686"/>
                          <a:pt x="14559" y="14027"/>
                          <a:pt x="14011" y="14246"/>
                        </a:cubicBezTo>
                        <a:close/>
                        <a:moveTo>
                          <a:pt x="9309" y="8118"/>
                        </a:moveTo>
                        <a:cubicBezTo>
                          <a:pt x="8162" y="7962"/>
                          <a:pt x="7436" y="7780"/>
                          <a:pt x="7130" y="7572"/>
                        </a:cubicBezTo>
                        <a:cubicBezTo>
                          <a:pt x="6824" y="7364"/>
                          <a:pt x="6671" y="7100"/>
                          <a:pt x="6671" y="6780"/>
                        </a:cubicBezTo>
                        <a:cubicBezTo>
                          <a:pt x="6671" y="6386"/>
                          <a:pt x="6932" y="6085"/>
                          <a:pt x="7455" y="5877"/>
                        </a:cubicBezTo>
                        <a:cubicBezTo>
                          <a:pt x="7977" y="5669"/>
                          <a:pt x="8595" y="5546"/>
                          <a:pt x="9309" y="5509"/>
                        </a:cubicBezTo>
                        <a:cubicBezTo>
                          <a:pt x="9309" y="5509"/>
                          <a:pt x="9309" y="8118"/>
                          <a:pt x="9309" y="8118"/>
                        </a:cubicBezTo>
                        <a:close/>
                        <a:moveTo>
                          <a:pt x="19688" y="10008"/>
                        </a:moveTo>
                        <a:cubicBezTo>
                          <a:pt x="18414" y="9365"/>
                          <a:pt x="16451" y="8876"/>
                          <a:pt x="13801" y="8542"/>
                        </a:cubicBezTo>
                        <a:lnTo>
                          <a:pt x="12119" y="8330"/>
                        </a:lnTo>
                        <a:lnTo>
                          <a:pt x="12119" y="5498"/>
                        </a:lnTo>
                        <a:cubicBezTo>
                          <a:pt x="13559" y="5542"/>
                          <a:pt x="14827" y="5661"/>
                          <a:pt x="15923" y="5854"/>
                        </a:cubicBezTo>
                        <a:cubicBezTo>
                          <a:pt x="17019" y="6048"/>
                          <a:pt x="18032" y="6312"/>
                          <a:pt x="18962" y="6646"/>
                        </a:cubicBezTo>
                        <a:lnTo>
                          <a:pt x="19574" y="6646"/>
                        </a:lnTo>
                        <a:lnTo>
                          <a:pt x="19574" y="3435"/>
                        </a:lnTo>
                        <a:cubicBezTo>
                          <a:pt x="18783" y="3234"/>
                          <a:pt x="17646" y="3046"/>
                          <a:pt x="16162" y="2872"/>
                        </a:cubicBezTo>
                        <a:cubicBezTo>
                          <a:pt x="14677" y="2697"/>
                          <a:pt x="13361" y="2598"/>
                          <a:pt x="12215" y="2576"/>
                        </a:cubicBezTo>
                        <a:lnTo>
                          <a:pt x="12215" y="0"/>
                        </a:lnTo>
                        <a:lnTo>
                          <a:pt x="9080" y="0"/>
                        </a:lnTo>
                        <a:lnTo>
                          <a:pt x="9080" y="2598"/>
                        </a:lnTo>
                        <a:cubicBezTo>
                          <a:pt x="6225" y="2762"/>
                          <a:pt x="3998" y="3236"/>
                          <a:pt x="2399" y="4020"/>
                        </a:cubicBezTo>
                        <a:cubicBezTo>
                          <a:pt x="800" y="4804"/>
                          <a:pt x="0" y="5754"/>
                          <a:pt x="0" y="6869"/>
                        </a:cubicBezTo>
                        <a:cubicBezTo>
                          <a:pt x="0" y="7635"/>
                          <a:pt x="201" y="8261"/>
                          <a:pt x="602" y="8748"/>
                        </a:cubicBezTo>
                        <a:cubicBezTo>
                          <a:pt x="1003" y="9235"/>
                          <a:pt x="1555" y="9650"/>
                          <a:pt x="2256" y="9992"/>
                        </a:cubicBezTo>
                        <a:cubicBezTo>
                          <a:pt x="2969" y="10341"/>
                          <a:pt x="3772" y="10616"/>
                          <a:pt x="4664" y="10817"/>
                        </a:cubicBezTo>
                        <a:cubicBezTo>
                          <a:pt x="5556" y="11017"/>
                          <a:pt x="6492" y="11189"/>
                          <a:pt x="7474" y="11330"/>
                        </a:cubicBezTo>
                        <a:lnTo>
                          <a:pt x="9175" y="11575"/>
                        </a:lnTo>
                        <a:lnTo>
                          <a:pt x="9175" y="14664"/>
                        </a:lnTo>
                        <a:cubicBezTo>
                          <a:pt x="7595" y="14627"/>
                          <a:pt x="6009" y="14458"/>
                          <a:pt x="4416" y="14157"/>
                        </a:cubicBezTo>
                        <a:cubicBezTo>
                          <a:pt x="2823" y="13855"/>
                          <a:pt x="1720" y="13590"/>
                          <a:pt x="1109" y="13359"/>
                        </a:cubicBezTo>
                        <a:lnTo>
                          <a:pt x="497" y="13359"/>
                        </a:lnTo>
                        <a:lnTo>
                          <a:pt x="497" y="16593"/>
                        </a:lnTo>
                        <a:cubicBezTo>
                          <a:pt x="1478" y="16883"/>
                          <a:pt x="2810" y="17125"/>
                          <a:pt x="4492" y="17318"/>
                        </a:cubicBezTo>
                        <a:cubicBezTo>
                          <a:pt x="6174" y="17511"/>
                          <a:pt x="7703" y="17612"/>
                          <a:pt x="9080" y="17619"/>
                        </a:cubicBezTo>
                        <a:lnTo>
                          <a:pt x="9080" y="21600"/>
                        </a:lnTo>
                        <a:lnTo>
                          <a:pt x="12215" y="21600"/>
                        </a:lnTo>
                        <a:lnTo>
                          <a:pt x="12215" y="17563"/>
                        </a:lnTo>
                        <a:cubicBezTo>
                          <a:pt x="13667" y="17519"/>
                          <a:pt x="14973" y="17357"/>
                          <a:pt x="16133" y="17078"/>
                        </a:cubicBezTo>
                        <a:cubicBezTo>
                          <a:pt x="17292" y="16799"/>
                          <a:pt x="18274" y="16448"/>
                          <a:pt x="19077" y="16024"/>
                        </a:cubicBezTo>
                        <a:cubicBezTo>
                          <a:pt x="19867" y="15608"/>
                          <a:pt x="20485" y="15121"/>
                          <a:pt x="20931" y="14564"/>
                        </a:cubicBezTo>
                        <a:cubicBezTo>
                          <a:pt x="21377" y="14006"/>
                          <a:pt x="21600" y="13415"/>
                          <a:pt x="21600" y="12790"/>
                        </a:cubicBezTo>
                        <a:cubicBezTo>
                          <a:pt x="21600" y="11579"/>
                          <a:pt x="20963" y="10651"/>
                          <a:pt x="19688" y="10008"/>
                        </a:cubicBezTo>
                        <a:close/>
                      </a:path>
                    </a:pathLst>
                  </a:custGeom>
                  <a:solidFill>
                    <a:srgbClr val="283043">
                      <a:lumMod val="40000"/>
                      <a:lumOff val="6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0184" tIns="40184" rIns="40184" bIns="40184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5177" name="Group 41564">
                  <a:extLst>
                    <a:ext uri="{FF2B5EF4-FFF2-40B4-BE49-F238E27FC236}">
                      <a16:creationId xmlns:a16="http://schemas.microsoft.com/office/drawing/2014/main" id="{A8293097-9C01-1CB0-AAC2-4B8A9E523D78}"/>
                    </a:ext>
                  </a:extLst>
                </p:cNvPr>
                <p:cNvGrpSpPr/>
                <p:nvPr/>
              </p:nvGrpSpPr>
              <p:grpSpPr>
                <a:xfrm>
                  <a:off x="882863" y="113686"/>
                  <a:ext cx="1011697" cy="1011696"/>
                  <a:chOff x="-1" y="0"/>
                  <a:chExt cx="1011696" cy="1011694"/>
                </a:xfrm>
              </p:grpSpPr>
              <p:sp>
                <p:nvSpPr>
                  <p:cNvPr id="5178" name="Shape 41561">
                    <a:extLst>
                      <a:ext uri="{FF2B5EF4-FFF2-40B4-BE49-F238E27FC236}">
                        <a16:creationId xmlns:a16="http://schemas.microsoft.com/office/drawing/2014/main" id="{781D9AD6-7EDA-FAAF-6E11-24C8E9A450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0" y="-1"/>
                    <a:ext cx="1011694" cy="101169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3579" tIns="53579" rIns="53579" bIns="53579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179" name="Shape 41562">
                    <a:extLst>
                      <a:ext uri="{FF2B5EF4-FFF2-40B4-BE49-F238E27FC236}">
                        <a16:creationId xmlns:a16="http://schemas.microsoft.com/office/drawing/2014/main" id="{9DD7C52E-DFFD-3CE6-ACEB-1A1B4552C3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6639" y="72333"/>
                    <a:ext cx="878416" cy="867028"/>
                  </a:xfrm>
                  <a:prstGeom prst="ellipse">
                    <a:avLst/>
                  </a:prstGeom>
                  <a:solidFill>
                    <a:srgbClr val="283043">
                      <a:lumMod val="20000"/>
                      <a:lumOff val="8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3579" tIns="53579" rIns="53579" bIns="53579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5180" name="Shape 41563">
                    <a:extLst>
                      <a:ext uri="{FF2B5EF4-FFF2-40B4-BE49-F238E27FC236}">
                        <a16:creationId xmlns:a16="http://schemas.microsoft.com/office/drawing/2014/main" id="{7B3BC57C-4A8B-12D4-59EC-F8AB60D10C17}"/>
                      </a:ext>
                    </a:extLst>
                  </p:cNvPr>
                  <p:cNvSpPr/>
                  <p:nvPr/>
                </p:nvSpPr>
                <p:spPr>
                  <a:xfrm rot="21600000">
                    <a:off x="311389" y="173109"/>
                    <a:ext cx="388916" cy="6654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4011" y="14246"/>
                        </a:moveTo>
                        <a:cubicBezTo>
                          <a:pt x="13463" y="14465"/>
                          <a:pt x="12788" y="14597"/>
                          <a:pt x="11985" y="14642"/>
                        </a:cubicBezTo>
                        <a:lnTo>
                          <a:pt x="11985" y="11787"/>
                        </a:lnTo>
                        <a:cubicBezTo>
                          <a:pt x="12979" y="11898"/>
                          <a:pt x="13702" y="12073"/>
                          <a:pt x="14155" y="12311"/>
                        </a:cubicBezTo>
                        <a:cubicBezTo>
                          <a:pt x="14607" y="12549"/>
                          <a:pt x="14833" y="12854"/>
                          <a:pt x="14833" y="13225"/>
                        </a:cubicBezTo>
                        <a:cubicBezTo>
                          <a:pt x="14833" y="13686"/>
                          <a:pt x="14559" y="14027"/>
                          <a:pt x="14011" y="14246"/>
                        </a:cubicBezTo>
                        <a:close/>
                        <a:moveTo>
                          <a:pt x="9309" y="8118"/>
                        </a:moveTo>
                        <a:cubicBezTo>
                          <a:pt x="8162" y="7962"/>
                          <a:pt x="7436" y="7780"/>
                          <a:pt x="7130" y="7572"/>
                        </a:cubicBezTo>
                        <a:cubicBezTo>
                          <a:pt x="6824" y="7364"/>
                          <a:pt x="6671" y="7100"/>
                          <a:pt x="6671" y="6780"/>
                        </a:cubicBezTo>
                        <a:cubicBezTo>
                          <a:pt x="6671" y="6386"/>
                          <a:pt x="6932" y="6085"/>
                          <a:pt x="7455" y="5877"/>
                        </a:cubicBezTo>
                        <a:cubicBezTo>
                          <a:pt x="7977" y="5669"/>
                          <a:pt x="8595" y="5546"/>
                          <a:pt x="9309" y="5509"/>
                        </a:cubicBezTo>
                        <a:cubicBezTo>
                          <a:pt x="9309" y="5509"/>
                          <a:pt x="9309" y="8118"/>
                          <a:pt x="9309" y="8118"/>
                        </a:cubicBezTo>
                        <a:close/>
                        <a:moveTo>
                          <a:pt x="19688" y="10008"/>
                        </a:moveTo>
                        <a:cubicBezTo>
                          <a:pt x="18414" y="9365"/>
                          <a:pt x="16451" y="8876"/>
                          <a:pt x="13801" y="8542"/>
                        </a:cubicBezTo>
                        <a:lnTo>
                          <a:pt x="12119" y="8330"/>
                        </a:lnTo>
                        <a:lnTo>
                          <a:pt x="12119" y="5498"/>
                        </a:lnTo>
                        <a:cubicBezTo>
                          <a:pt x="13559" y="5542"/>
                          <a:pt x="14827" y="5661"/>
                          <a:pt x="15923" y="5854"/>
                        </a:cubicBezTo>
                        <a:cubicBezTo>
                          <a:pt x="17019" y="6048"/>
                          <a:pt x="18032" y="6312"/>
                          <a:pt x="18962" y="6646"/>
                        </a:cubicBezTo>
                        <a:lnTo>
                          <a:pt x="19574" y="6646"/>
                        </a:lnTo>
                        <a:lnTo>
                          <a:pt x="19574" y="3435"/>
                        </a:lnTo>
                        <a:cubicBezTo>
                          <a:pt x="18783" y="3234"/>
                          <a:pt x="17646" y="3046"/>
                          <a:pt x="16162" y="2872"/>
                        </a:cubicBezTo>
                        <a:cubicBezTo>
                          <a:pt x="14677" y="2697"/>
                          <a:pt x="13361" y="2598"/>
                          <a:pt x="12215" y="2576"/>
                        </a:cubicBezTo>
                        <a:lnTo>
                          <a:pt x="12215" y="0"/>
                        </a:lnTo>
                        <a:lnTo>
                          <a:pt x="9080" y="0"/>
                        </a:lnTo>
                        <a:lnTo>
                          <a:pt x="9080" y="2598"/>
                        </a:lnTo>
                        <a:cubicBezTo>
                          <a:pt x="6225" y="2762"/>
                          <a:pt x="3998" y="3236"/>
                          <a:pt x="2399" y="4020"/>
                        </a:cubicBezTo>
                        <a:cubicBezTo>
                          <a:pt x="800" y="4804"/>
                          <a:pt x="0" y="5754"/>
                          <a:pt x="0" y="6869"/>
                        </a:cubicBezTo>
                        <a:cubicBezTo>
                          <a:pt x="0" y="7635"/>
                          <a:pt x="201" y="8261"/>
                          <a:pt x="602" y="8748"/>
                        </a:cubicBezTo>
                        <a:cubicBezTo>
                          <a:pt x="1003" y="9235"/>
                          <a:pt x="1555" y="9650"/>
                          <a:pt x="2256" y="9992"/>
                        </a:cubicBezTo>
                        <a:cubicBezTo>
                          <a:pt x="2969" y="10341"/>
                          <a:pt x="3772" y="10616"/>
                          <a:pt x="4664" y="10817"/>
                        </a:cubicBezTo>
                        <a:cubicBezTo>
                          <a:pt x="5556" y="11017"/>
                          <a:pt x="6492" y="11189"/>
                          <a:pt x="7474" y="11330"/>
                        </a:cubicBezTo>
                        <a:lnTo>
                          <a:pt x="9175" y="11575"/>
                        </a:lnTo>
                        <a:lnTo>
                          <a:pt x="9175" y="14664"/>
                        </a:lnTo>
                        <a:cubicBezTo>
                          <a:pt x="7595" y="14627"/>
                          <a:pt x="6009" y="14458"/>
                          <a:pt x="4416" y="14157"/>
                        </a:cubicBezTo>
                        <a:cubicBezTo>
                          <a:pt x="2823" y="13855"/>
                          <a:pt x="1720" y="13590"/>
                          <a:pt x="1109" y="13359"/>
                        </a:cubicBezTo>
                        <a:lnTo>
                          <a:pt x="497" y="13359"/>
                        </a:lnTo>
                        <a:lnTo>
                          <a:pt x="497" y="16593"/>
                        </a:lnTo>
                        <a:cubicBezTo>
                          <a:pt x="1478" y="16883"/>
                          <a:pt x="2810" y="17125"/>
                          <a:pt x="4492" y="17318"/>
                        </a:cubicBezTo>
                        <a:cubicBezTo>
                          <a:pt x="6174" y="17511"/>
                          <a:pt x="7703" y="17612"/>
                          <a:pt x="9080" y="17619"/>
                        </a:cubicBezTo>
                        <a:lnTo>
                          <a:pt x="9080" y="21600"/>
                        </a:lnTo>
                        <a:lnTo>
                          <a:pt x="12215" y="21600"/>
                        </a:lnTo>
                        <a:lnTo>
                          <a:pt x="12215" y="17563"/>
                        </a:lnTo>
                        <a:cubicBezTo>
                          <a:pt x="13667" y="17519"/>
                          <a:pt x="14973" y="17357"/>
                          <a:pt x="16133" y="17078"/>
                        </a:cubicBezTo>
                        <a:cubicBezTo>
                          <a:pt x="17292" y="16799"/>
                          <a:pt x="18274" y="16448"/>
                          <a:pt x="19077" y="16024"/>
                        </a:cubicBezTo>
                        <a:cubicBezTo>
                          <a:pt x="19867" y="15608"/>
                          <a:pt x="20485" y="15121"/>
                          <a:pt x="20931" y="14564"/>
                        </a:cubicBezTo>
                        <a:cubicBezTo>
                          <a:pt x="21377" y="14006"/>
                          <a:pt x="21600" y="13415"/>
                          <a:pt x="21600" y="12790"/>
                        </a:cubicBezTo>
                        <a:cubicBezTo>
                          <a:pt x="21600" y="11579"/>
                          <a:pt x="20963" y="10651"/>
                          <a:pt x="19688" y="10008"/>
                        </a:cubicBezTo>
                        <a:close/>
                      </a:path>
                    </a:pathLst>
                  </a:custGeom>
                  <a:solidFill>
                    <a:srgbClr val="283043">
                      <a:lumMod val="40000"/>
                      <a:lumOff val="6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0184" tIns="40184" rIns="40184" bIns="40184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>
                      <a:solidFill>
                        <a:srgbClr val="484848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</p:grpSp>
      </p:grpSp>
      <p:sp>
        <p:nvSpPr>
          <p:cNvPr id="5234" name="Retângulo 5233">
            <a:extLst>
              <a:ext uri="{FF2B5EF4-FFF2-40B4-BE49-F238E27FC236}">
                <a16:creationId xmlns:a16="http://schemas.microsoft.com/office/drawing/2014/main" id="{8EE833FC-103B-D6E4-7981-A1D5318C4ECF}"/>
              </a:ext>
            </a:extLst>
          </p:cNvPr>
          <p:cNvSpPr/>
          <p:nvPr/>
        </p:nvSpPr>
        <p:spPr>
          <a:xfrm>
            <a:off x="-8346242" y="6422902"/>
            <a:ext cx="7728275" cy="332873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2700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pt-BR" sz="1350" b="1" err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35" name="Retângulo 5234">
            <a:extLst>
              <a:ext uri="{FF2B5EF4-FFF2-40B4-BE49-F238E27FC236}">
                <a16:creationId xmlns:a16="http://schemas.microsoft.com/office/drawing/2014/main" id="{F6C253B8-BFE1-609C-B809-D840E8FCE67D}"/>
              </a:ext>
            </a:extLst>
          </p:cNvPr>
          <p:cNvSpPr/>
          <p:nvPr/>
        </p:nvSpPr>
        <p:spPr>
          <a:xfrm>
            <a:off x="-8302934" y="4986173"/>
            <a:ext cx="880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177CC2"/>
                </a:solidFill>
              </a:rPr>
              <a:t>ESPECIFICAÇÕES E CUSTO</a:t>
            </a:r>
          </a:p>
        </p:txBody>
      </p:sp>
      <p:grpSp>
        <p:nvGrpSpPr>
          <p:cNvPr id="14" name="Agrupar 6">
            <a:extLst>
              <a:ext uri="{FF2B5EF4-FFF2-40B4-BE49-F238E27FC236}">
                <a16:creationId xmlns:a16="http://schemas.microsoft.com/office/drawing/2014/main" id="{D86B8E62-88CC-10C8-2BBB-961EC664C555}"/>
              </a:ext>
            </a:extLst>
          </p:cNvPr>
          <p:cNvGrpSpPr/>
          <p:nvPr/>
        </p:nvGrpSpPr>
        <p:grpSpPr>
          <a:xfrm>
            <a:off x="18415" y="782320"/>
            <a:ext cx="4849495" cy="414655"/>
            <a:chOff x="-19021" y="1142851"/>
            <a:chExt cx="5808138" cy="414916"/>
          </a:xfrm>
        </p:grpSpPr>
        <p:sp>
          <p:nvSpPr>
            <p:cNvPr id="82" name="CaixaDeTexto 7">
              <a:extLst>
                <a:ext uri="{FF2B5EF4-FFF2-40B4-BE49-F238E27FC236}">
                  <a16:creationId xmlns:a16="http://schemas.microsoft.com/office/drawing/2014/main" id="{ADBB6C01-8F5C-B79C-A070-1EE3AF64E187}"/>
                </a:ext>
              </a:extLst>
            </p:cNvPr>
            <p:cNvSpPr txBox="1"/>
            <p:nvPr/>
          </p:nvSpPr>
          <p:spPr>
            <a:xfrm>
              <a:off x="60808" y="1249990"/>
              <a:ext cx="572830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/>
            </a:lstStyle>
            <a:p>
              <a:pPr algn="l"/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90" name="CaixaDeTexto 8">
              <a:extLst>
                <a:ext uri="{FF2B5EF4-FFF2-40B4-BE49-F238E27FC236}">
                  <a16:creationId xmlns:a16="http://schemas.microsoft.com/office/drawing/2014/main" id="{C8719D39-9DA2-9CB2-C6D2-82DFADBDCBA2}"/>
                </a:ext>
              </a:extLst>
            </p:cNvPr>
            <p:cNvSpPr txBox="1"/>
            <p:nvPr/>
          </p:nvSpPr>
          <p:spPr>
            <a:xfrm>
              <a:off x="-9938" y="1183000"/>
              <a:ext cx="5728309" cy="307777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/>
            </a:lstStyle>
            <a:p>
              <a:pPr algn="l"/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97" name="CaixaDeTexto 9">
              <a:extLst>
                <a:ext uri="{FF2B5EF4-FFF2-40B4-BE49-F238E27FC236}">
                  <a16:creationId xmlns:a16="http://schemas.microsoft.com/office/drawing/2014/main" id="{8DEEC3F8-399C-AC01-D7F7-121E8507F5EF}"/>
                </a:ext>
              </a:extLst>
            </p:cNvPr>
            <p:cNvSpPr txBox="1"/>
            <p:nvPr/>
          </p:nvSpPr>
          <p:spPr>
            <a:xfrm>
              <a:off x="-19021" y="1142851"/>
              <a:ext cx="5319120" cy="399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pt-BR" sz="2000" b="1" dirty="0" err="1">
                  <a:solidFill>
                    <a:schemeClr val="bg1"/>
                  </a:solidFill>
                  <a:latin typeface="Candara Light" panose="020E0502030303020204" charset="0"/>
                  <a:cs typeface="Candara Light" panose="020E0502030303020204" charset="0"/>
                  <a:sym typeface="+mn-ea"/>
                </a:rPr>
                <a:t>Roadmap</a:t>
              </a:r>
              <a:r>
                <a:rPr lang="pt-BR" sz="2000" b="1" dirty="0">
                  <a:solidFill>
                    <a:schemeClr val="bg1"/>
                  </a:solidFill>
                  <a:latin typeface="Candara Light" panose="020E0502030303020204" charset="0"/>
                  <a:cs typeface="Candara Light" panose="020E0502030303020204" charset="0"/>
                  <a:sym typeface="+mn-ea"/>
                </a:rPr>
                <a:t> da implantação</a:t>
              </a:r>
            </a:p>
          </p:txBody>
        </p:sp>
      </p:grpSp>
      <p:grpSp>
        <p:nvGrpSpPr>
          <p:cNvPr id="5138" name="Agrupar 6">
            <a:extLst>
              <a:ext uri="{FF2B5EF4-FFF2-40B4-BE49-F238E27FC236}">
                <a16:creationId xmlns:a16="http://schemas.microsoft.com/office/drawing/2014/main" id="{D9A5F6CF-9401-F525-00A7-3DC4A042DAAE}"/>
              </a:ext>
            </a:extLst>
          </p:cNvPr>
          <p:cNvGrpSpPr/>
          <p:nvPr/>
        </p:nvGrpSpPr>
        <p:grpSpPr>
          <a:xfrm>
            <a:off x="0" y="2861310"/>
            <a:ext cx="4849495" cy="414655"/>
            <a:chOff x="-19021" y="1142851"/>
            <a:chExt cx="5808138" cy="414916"/>
          </a:xfrm>
        </p:grpSpPr>
        <p:sp>
          <p:nvSpPr>
            <p:cNvPr id="5139" name="CaixaDeTexto 7">
              <a:extLst>
                <a:ext uri="{FF2B5EF4-FFF2-40B4-BE49-F238E27FC236}">
                  <a16:creationId xmlns:a16="http://schemas.microsoft.com/office/drawing/2014/main" id="{13617ADE-32B3-CD3E-F576-58163F1CA05F}"/>
                </a:ext>
              </a:extLst>
            </p:cNvPr>
            <p:cNvSpPr txBox="1"/>
            <p:nvPr/>
          </p:nvSpPr>
          <p:spPr>
            <a:xfrm>
              <a:off x="60808" y="1249990"/>
              <a:ext cx="572830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/>
            </a:lstStyle>
            <a:p>
              <a:pPr algn="l"/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5140" name="CaixaDeTexto 8">
              <a:extLst>
                <a:ext uri="{FF2B5EF4-FFF2-40B4-BE49-F238E27FC236}">
                  <a16:creationId xmlns:a16="http://schemas.microsoft.com/office/drawing/2014/main" id="{849E4DA4-8625-BC41-8A3A-2C47DE005BD0}"/>
                </a:ext>
              </a:extLst>
            </p:cNvPr>
            <p:cNvSpPr txBox="1"/>
            <p:nvPr/>
          </p:nvSpPr>
          <p:spPr>
            <a:xfrm>
              <a:off x="-9938" y="1183000"/>
              <a:ext cx="5728309" cy="307777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/>
            </a:lstStyle>
            <a:p>
              <a:pPr algn="l"/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5141" name="CaixaDeTexto 9">
              <a:extLst>
                <a:ext uri="{FF2B5EF4-FFF2-40B4-BE49-F238E27FC236}">
                  <a16:creationId xmlns:a16="http://schemas.microsoft.com/office/drawing/2014/main" id="{ACDF5712-0C41-33AD-9D1E-457CCA206574}"/>
                </a:ext>
              </a:extLst>
            </p:cNvPr>
            <p:cNvSpPr txBox="1"/>
            <p:nvPr/>
          </p:nvSpPr>
          <p:spPr>
            <a:xfrm>
              <a:off x="-19021" y="1142851"/>
              <a:ext cx="5319120" cy="399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pt-BR" sz="2000" b="1">
                  <a:solidFill>
                    <a:schemeClr val="bg1"/>
                  </a:solidFill>
                  <a:latin typeface="Candara Light" panose="020E0502030303020204" charset="0"/>
                  <a:cs typeface="Candara Light" panose="020E0502030303020204" charset="0"/>
                  <a:sym typeface="+mn-ea"/>
                </a:rPr>
                <a:t>Dificuldades encontradas</a:t>
              </a:r>
            </a:p>
          </p:txBody>
        </p:sp>
      </p:grpSp>
      <p:sp>
        <p:nvSpPr>
          <p:cNvPr id="5142" name="CaixaDeTexto 54">
            <a:extLst>
              <a:ext uri="{FF2B5EF4-FFF2-40B4-BE49-F238E27FC236}">
                <a16:creationId xmlns:a16="http://schemas.microsoft.com/office/drawing/2014/main" id="{7A9727AC-594F-0E06-8071-ECF46968555E}"/>
              </a:ext>
            </a:extLst>
          </p:cNvPr>
          <p:cNvSpPr/>
          <p:nvPr/>
        </p:nvSpPr>
        <p:spPr>
          <a:xfrm>
            <a:off x="0" y="6488430"/>
            <a:ext cx="9140825" cy="3657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pt-BR"/>
            </a:defPPr>
            <a:lvl1pPr algn="ctr">
              <a:defRPr b="1" i="1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SzTx/>
              <a:buFontTx/>
            </a:pPr>
            <a:r>
              <a:rPr lang="pt-BR" sz="1600" i="0" dirty="0">
                <a:sym typeface="+mn-ea"/>
              </a:rPr>
              <a:t>Definimos um </a:t>
            </a:r>
            <a:r>
              <a:rPr lang="pt-BR" sz="1600" i="0" dirty="0" err="1">
                <a:sym typeface="+mn-ea"/>
              </a:rPr>
              <a:t>roadmap</a:t>
            </a:r>
            <a:r>
              <a:rPr lang="pt-BR" sz="1600" i="0" dirty="0">
                <a:sym typeface="+mn-ea"/>
              </a:rPr>
              <a:t> da implantação desse projeto e mapeamos as dificuldades encontradas.</a:t>
            </a:r>
            <a:endParaRPr lang="pt-BR" sz="1600" b="0" i="0" dirty="0">
              <a:sym typeface="+mn-ea"/>
            </a:endParaRPr>
          </a:p>
        </p:txBody>
      </p:sp>
      <p:pic>
        <p:nvPicPr>
          <p:cNvPr id="5143" name="Imagem 5142" descr="image-removebg-preview - 2024-05-22T001943.427">
            <a:extLst>
              <a:ext uri="{FF2B5EF4-FFF2-40B4-BE49-F238E27FC236}">
                <a16:creationId xmlns:a16="http://schemas.microsoft.com/office/drawing/2014/main" id="{9EB469E4-3B3F-FB83-0694-ED3DD932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935" y="4724400"/>
            <a:ext cx="2943225" cy="1765935"/>
          </a:xfrm>
          <a:prstGeom prst="rect">
            <a:avLst/>
          </a:prstGeom>
        </p:spPr>
      </p:pic>
      <p:grpSp>
        <p:nvGrpSpPr>
          <p:cNvPr id="5144" name="Agrupar 5143">
            <a:extLst>
              <a:ext uri="{FF2B5EF4-FFF2-40B4-BE49-F238E27FC236}">
                <a16:creationId xmlns:a16="http://schemas.microsoft.com/office/drawing/2014/main" id="{016F22B2-1D34-8C46-440B-BA70D47503ED}"/>
              </a:ext>
            </a:extLst>
          </p:cNvPr>
          <p:cNvGrpSpPr/>
          <p:nvPr/>
        </p:nvGrpSpPr>
        <p:grpSpPr>
          <a:xfrm>
            <a:off x="7359965" y="3088005"/>
            <a:ext cx="1697108" cy="3401060"/>
            <a:chOff x="7359965" y="3088005"/>
            <a:chExt cx="1697108" cy="3401060"/>
          </a:xfrm>
        </p:grpSpPr>
        <p:sp>
          <p:nvSpPr>
            <p:cNvPr id="5145" name="Retângulo arredondado 147">
              <a:extLst>
                <a:ext uri="{FF2B5EF4-FFF2-40B4-BE49-F238E27FC236}">
                  <a16:creationId xmlns:a16="http://schemas.microsoft.com/office/drawing/2014/main" id="{5B0F2458-413E-B49C-F31D-AB6E343CAF78}"/>
                </a:ext>
              </a:extLst>
            </p:cNvPr>
            <p:cNvSpPr/>
            <p:nvPr/>
          </p:nvSpPr>
          <p:spPr>
            <a:xfrm>
              <a:off x="7448865" y="3407410"/>
              <a:ext cx="1608208" cy="30816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pt-BR" altLang="en-US">
                <a:sym typeface="+mn-ea"/>
              </a:endParaRPr>
            </a:p>
          </p:txBody>
        </p:sp>
        <p:sp>
          <p:nvSpPr>
            <p:cNvPr id="5146" name="Retângulo arredondado 151">
              <a:extLst>
                <a:ext uri="{FF2B5EF4-FFF2-40B4-BE49-F238E27FC236}">
                  <a16:creationId xmlns:a16="http://schemas.microsoft.com/office/drawing/2014/main" id="{752339DB-0E6C-261C-73EE-3415DEE6262A}"/>
                </a:ext>
              </a:extLst>
            </p:cNvPr>
            <p:cNvSpPr/>
            <p:nvPr/>
          </p:nvSpPr>
          <p:spPr>
            <a:xfrm>
              <a:off x="7359965" y="3339465"/>
              <a:ext cx="1608208" cy="3081655"/>
            </a:xfrm>
            <a:prstGeom prst="roundRect">
              <a:avLst/>
            </a:prstGeom>
            <a:noFill/>
            <a:ln>
              <a:solidFill>
                <a:srgbClr val="2B831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pt-BR" altLang="en-US">
                <a:sym typeface="+mn-ea"/>
              </a:endParaRPr>
            </a:p>
          </p:txBody>
        </p:sp>
        <p:sp>
          <p:nvSpPr>
            <p:cNvPr id="5147" name="Caixa de Texto 154">
              <a:extLst>
                <a:ext uri="{FF2B5EF4-FFF2-40B4-BE49-F238E27FC236}">
                  <a16:creationId xmlns:a16="http://schemas.microsoft.com/office/drawing/2014/main" id="{845E8BB5-7EA7-4EDA-2926-4DF60B3AB3F9}"/>
                </a:ext>
              </a:extLst>
            </p:cNvPr>
            <p:cNvSpPr txBox="1"/>
            <p:nvPr/>
          </p:nvSpPr>
          <p:spPr>
            <a:xfrm>
              <a:off x="7411982" y="4101133"/>
              <a:ext cx="156665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FF0000"/>
                  </a:solidFill>
                  <a:sym typeface="+mn-ea"/>
                </a:rPr>
                <a:t>DIFICULDADE</a:t>
              </a:r>
              <a:endParaRPr lang="pt-BR" sz="1100" b="1" dirty="0">
                <a:solidFill>
                  <a:srgbClr val="FF0000"/>
                </a:solidFill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Parque de maquinas com equipamentos mais antigos ou que podem ter problemas com NAC.</a:t>
              </a:r>
            </a:p>
            <a:p>
              <a:endParaRPr kumimoji="0" lang="pt-BR" altLang="en-US" sz="1100" kern="1200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236" name="Caixa de Texto 157">
              <a:extLst>
                <a:ext uri="{FF2B5EF4-FFF2-40B4-BE49-F238E27FC236}">
                  <a16:creationId xmlns:a16="http://schemas.microsoft.com/office/drawing/2014/main" id="{2B84731F-C74B-5766-3E34-531560105B9A}"/>
                </a:ext>
              </a:extLst>
            </p:cNvPr>
            <p:cNvSpPr txBox="1"/>
            <p:nvPr/>
          </p:nvSpPr>
          <p:spPr>
            <a:xfrm>
              <a:off x="7424021" y="5054967"/>
              <a:ext cx="1625732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indent="0" algn="ctr" defTabSz="457200" font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pt-BR" altLang="en-US" sz="14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  <a:p>
              <a:pPr marR="0" indent="0" algn="ctr" defTabSz="457200" font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pt-BR" altLang="en-US" sz="1400" b="1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AÇÃO</a:t>
              </a:r>
              <a:endParaRPr lang="pt-BR" altLang="en-US" sz="11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  <a:p>
              <a:pPr marL="0" marR="0" lvl="0" indent="0" algn="ctr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Testar quanto à compatibilidade de “suspensão” e adaptar solução para atender essa realidade.</a:t>
              </a:r>
              <a:endParaRPr lang="en-US" sz="11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pic>
          <p:nvPicPr>
            <p:cNvPr id="5237" name="Imagem 5236" descr="Imagem em preto e branco de mouse de computador&#10;&#10;Descrição gerada automaticamente com confiança média">
              <a:extLst>
                <a:ext uri="{FF2B5EF4-FFF2-40B4-BE49-F238E27FC236}">
                  <a16:creationId xmlns:a16="http://schemas.microsoft.com/office/drawing/2014/main" id="{DCB6E1B6-39EE-99C4-98A6-1283118C3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110" y="3088005"/>
              <a:ext cx="1122867" cy="1139966"/>
            </a:xfrm>
            <a:prstGeom prst="rect">
              <a:avLst/>
            </a:prstGeom>
          </p:spPr>
        </p:pic>
      </p:grpSp>
      <p:grpSp>
        <p:nvGrpSpPr>
          <p:cNvPr id="5263" name="Agrupar 5262">
            <a:extLst>
              <a:ext uri="{FF2B5EF4-FFF2-40B4-BE49-F238E27FC236}">
                <a16:creationId xmlns:a16="http://schemas.microsoft.com/office/drawing/2014/main" id="{959C0658-4368-11FE-769C-CF6DA65A6A15}"/>
              </a:ext>
            </a:extLst>
          </p:cNvPr>
          <p:cNvGrpSpPr/>
          <p:nvPr/>
        </p:nvGrpSpPr>
        <p:grpSpPr>
          <a:xfrm>
            <a:off x="5583735" y="3174501"/>
            <a:ext cx="1729508" cy="3296960"/>
            <a:chOff x="5583735" y="3174501"/>
            <a:chExt cx="1729508" cy="3296960"/>
          </a:xfrm>
        </p:grpSpPr>
        <p:sp>
          <p:nvSpPr>
            <p:cNvPr id="5264" name="Retângulo arredondado 147">
              <a:extLst>
                <a:ext uri="{FF2B5EF4-FFF2-40B4-BE49-F238E27FC236}">
                  <a16:creationId xmlns:a16="http://schemas.microsoft.com/office/drawing/2014/main" id="{EF364720-5988-C93B-FB11-E35058C28FF2}"/>
                </a:ext>
              </a:extLst>
            </p:cNvPr>
            <p:cNvSpPr/>
            <p:nvPr/>
          </p:nvSpPr>
          <p:spPr>
            <a:xfrm>
              <a:off x="5705035" y="3389806"/>
              <a:ext cx="1608208" cy="30816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pt-BR" altLang="en-US">
                <a:sym typeface="+mn-ea"/>
              </a:endParaRPr>
            </a:p>
          </p:txBody>
        </p:sp>
        <p:sp>
          <p:nvSpPr>
            <p:cNvPr id="5265" name="Retângulo arredondado 151">
              <a:extLst>
                <a:ext uri="{FF2B5EF4-FFF2-40B4-BE49-F238E27FC236}">
                  <a16:creationId xmlns:a16="http://schemas.microsoft.com/office/drawing/2014/main" id="{6FBF4F2A-F5BA-4265-DC42-FA0AB64D89B8}"/>
                </a:ext>
              </a:extLst>
            </p:cNvPr>
            <p:cNvSpPr/>
            <p:nvPr/>
          </p:nvSpPr>
          <p:spPr>
            <a:xfrm>
              <a:off x="5616135" y="3321861"/>
              <a:ext cx="1608208" cy="3081655"/>
            </a:xfrm>
            <a:prstGeom prst="roundRect">
              <a:avLst/>
            </a:prstGeom>
            <a:noFill/>
            <a:ln>
              <a:solidFill>
                <a:srgbClr val="2B831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pt-BR" altLang="en-US">
                <a:sym typeface="+mn-ea"/>
              </a:endParaRPr>
            </a:p>
          </p:txBody>
        </p:sp>
        <p:sp>
          <p:nvSpPr>
            <p:cNvPr id="5266" name="Caixa de Texto 154">
              <a:extLst>
                <a:ext uri="{FF2B5EF4-FFF2-40B4-BE49-F238E27FC236}">
                  <a16:creationId xmlns:a16="http://schemas.microsoft.com/office/drawing/2014/main" id="{66780037-820A-1F70-74F6-D6ABA64B32F0}"/>
                </a:ext>
              </a:extLst>
            </p:cNvPr>
            <p:cNvSpPr txBox="1"/>
            <p:nvPr/>
          </p:nvSpPr>
          <p:spPr>
            <a:xfrm>
              <a:off x="5668840" y="4103546"/>
              <a:ext cx="1566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>
                  <a:solidFill>
                    <a:srgbClr val="FF0000"/>
                  </a:solidFill>
                  <a:sym typeface="+mn-ea"/>
                </a:rPr>
                <a:t>DIFICULDADE</a:t>
              </a:r>
              <a:endParaRPr lang="pt-BR" sz="1100" b="1">
                <a:solidFill>
                  <a:srgbClr val="FF0000"/>
                </a:solidFill>
                <a:sym typeface="+mn-ea"/>
              </a:endParaRPr>
            </a:p>
          </p:txBody>
        </p:sp>
        <p:sp>
          <p:nvSpPr>
            <p:cNvPr id="5267" name="Caixa de Texto 157">
              <a:extLst>
                <a:ext uri="{FF2B5EF4-FFF2-40B4-BE49-F238E27FC236}">
                  <a16:creationId xmlns:a16="http://schemas.microsoft.com/office/drawing/2014/main" id="{C07F93EA-B57C-0A5E-98F8-FAB38527D576}"/>
                </a:ext>
              </a:extLst>
            </p:cNvPr>
            <p:cNvSpPr txBox="1"/>
            <p:nvPr/>
          </p:nvSpPr>
          <p:spPr>
            <a:xfrm>
              <a:off x="5673893" y="5730803"/>
              <a:ext cx="162573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Incluir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esses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equipamentos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na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lista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de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excessão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da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solução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</a:p>
          </p:txBody>
        </p:sp>
        <p:pic>
          <p:nvPicPr>
            <p:cNvPr id="5268" name="Imagem 5267">
              <a:extLst>
                <a:ext uri="{FF2B5EF4-FFF2-40B4-BE49-F238E27FC236}">
                  <a16:creationId xmlns:a16="http://schemas.microsoft.com/office/drawing/2014/main" id="{B0B008B9-513F-5C7E-4E47-B5E545CC6679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997060" y="3174501"/>
              <a:ext cx="833316" cy="94174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269" name="CaixaDeTexto 5268">
              <a:extLst>
                <a:ext uri="{FF2B5EF4-FFF2-40B4-BE49-F238E27FC236}">
                  <a16:creationId xmlns:a16="http://schemas.microsoft.com/office/drawing/2014/main" id="{FF30B589-F4D7-59C9-0F63-5BE641FC448B}"/>
                </a:ext>
              </a:extLst>
            </p:cNvPr>
            <p:cNvSpPr txBox="1"/>
            <p:nvPr/>
          </p:nvSpPr>
          <p:spPr>
            <a:xfrm flipH="1">
              <a:off x="5583735" y="4310638"/>
              <a:ext cx="168733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100" dirty="0"/>
                <a:t>Equipamentos que não podem reduzir consumos de energia.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100" dirty="0"/>
                <a:t>(</a:t>
              </a:r>
              <a:r>
                <a:rPr lang="pt-BR" sz="1100" dirty="0" err="1"/>
                <a:t>PC’s</a:t>
              </a:r>
              <a:r>
                <a:rPr lang="pt-BR" sz="1100" dirty="0"/>
                <a:t> produção, de Gestores, notebooks, maquinas industriais, </a:t>
              </a:r>
              <a:r>
                <a:rPr lang="pt-BR" sz="1100" dirty="0" err="1"/>
                <a:t>sepat</a:t>
              </a:r>
              <a:r>
                <a:rPr lang="pt-BR" sz="1100" dirty="0"/>
                <a:t>, operação DTI,  </a:t>
              </a:r>
              <a:r>
                <a:rPr lang="pt-BR" sz="1100" dirty="0" err="1"/>
                <a:t>etc</a:t>
              </a:r>
              <a:r>
                <a:rPr lang="pt-BR" sz="1100" dirty="0"/>
                <a:t>).</a:t>
              </a:r>
              <a:endParaRPr kumimoji="0" lang="pt-BR" sz="11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algn="ctr"/>
              <a:endParaRPr lang="pt-BR" sz="1100" dirty="0"/>
            </a:p>
          </p:txBody>
        </p:sp>
        <p:sp>
          <p:nvSpPr>
            <p:cNvPr id="5270" name="Caixa de Texto 154">
              <a:extLst>
                <a:ext uri="{FF2B5EF4-FFF2-40B4-BE49-F238E27FC236}">
                  <a16:creationId xmlns:a16="http://schemas.microsoft.com/office/drawing/2014/main" id="{B1F64529-7901-2767-DB42-CE5BD4112DF9}"/>
                </a:ext>
              </a:extLst>
            </p:cNvPr>
            <p:cNvSpPr txBox="1"/>
            <p:nvPr/>
          </p:nvSpPr>
          <p:spPr>
            <a:xfrm>
              <a:off x="5661352" y="5513781"/>
              <a:ext cx="1566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indent="0" algn="ctr" defTabSz="457200" font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pt-BR" altLang="en-US" sz="1400" b="1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AÇÃO</a:t>
              </a:r>
              <a:endParaRPr lang="pt-BR" altLang="en-US" sz="11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</p:txBody>
        </p:sp>
      </p:grpSp>
      <p:grpSp>
        <p:nvGrpSpPr>
          <p:cNvPr id="5271" name="Agrupar 5270">
            <a:extLst>
              <a:ext uri="{FF2B5EF4-FFF2-40B4-BE49-F238E27FC236}">
                <a16:creationId xmlns:a16="http://schemas.microsoft.com/office/drawing/2014/main" id="{5D93404A-DF3F-F029-98F5-3DD10A13181D}"/>
              </a:ext>
            </a:extLst>
          </p:cNvPr>
          <p:cNvGrpSpPr/>
          <p:nvPr/>
        </p:nvGrpSpPr>
        <p:grpSpPr>
          <a:xfrm>
            <a:off x="2077496" y="3185160"/>
            <a:ext cx="1716382" cy="3298190"/>
            <a:chOff x="2077496" y="3185160"/>
            <a:chExt cx="1716382" cy="3298190"/>
          </a:xfrm>
        </p:grpSpPr>
        <p:sp>
          <p:nvSpPr>
            <p:cNvPr id="5272" name="Retângulo arredondado 148">
              <a:extLst>
                <a:ext uri="{FF2B5EF4-FFF2-40B4-BE49-F238E27FC236}">
                  <a16:creationId xmlns:a16="http://schemas.microsoft.com/office/drawing/2014/main" id="{99444620-43A9-EC3B-569F-89A21FDFE583}"/>
                </a:ext>
              </a:extLst>
            </p:cNvPr>
            <p:cNvSpPr/>
            <p:nvPr/>
          </p:nvSpPr>
          <p:spPr>
            <a:xfrm>
              <a:off x="2185670" y="3401695"/>
              <a:ext cx="1608208" cy="30816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sp>
          <p:nvSpPr>
            <p:cNvPr id="5273" name="Retângulo arredondado 150">
              <a:extLst>
                <a:ext uri="{FF2B5EF4-FFF2-40B4-BE49-F238E27FC236}">
                  <a16:creationId xmlns:a16="http://schemas.microsoft.com/office/drawing/2014/main" id="{2F45F396-5815-C025-D576-7185B92CF227}"/>
                </a:ext>
              </a:extLst>
            </p:cNvPr>
            <p:cNvSpPr/>
            <p:nvPr/>
          </p:nvSpPr>
          <p:spPr>
            <a:xfrm>
              <a:off x="2111375" y="3339465"/>
              <a:ext cx="1608208" cy="3081655"/>
            </a:xfrm>
            <a:prstGeom prst="roundRect">
              <a:avLst/>
            </a:prstGeom>
            <a:noFill/>
            <a:ln>
              <a:solidFill>
                <a:srgbClr val="2B831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sp>
          <p:nvSpPr>
            <p:cNvPr id="5274" name="Caixa de Texto 152">
              <a:extLst>
                <a:ext uri="{FF2B5EF4-FFF2-40B4-BE49-F238E27FC236}">
                  <a16:creationId xmlns:a16="http://schemas.microsoft.com/office/drawing/2014/main" id="{3E760378-A21E-1260-7E7F-DFACD4088443}"/>
                </a:ext>
              </a:extLst>
            </p:cNvPr>
            <p:cNvSpPr txBox="1"/>
            <p:nvPr/>
          </p:nvSpPr>
          <p:spPr>
            <a:xfrm>
              <a:off x="2138045" y="4147820"/>
              <a:ext cx="1625732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DIFICULDADE</a:t>
              </a:r>
              <a:endParaRPr lang="pt-BR" sz="9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  <a:p>
              <a:pPr algn="ctr"/>
              <a:endParaRPr lang="pt-BR" sz="9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  <a:p>
              <a:pPr lvl="0">
                <a:defRPr/>
              </a:pPr>
              <a:r>
                <a:rPr lang="pt-BR" sz="900" dirty="0">
                  <a:latin typeface="Calibri" panose="020F0502020204030204" pitchFamily="34" charset="0"/>
                  <a:cs typeface="Calibri" panose="020F0502020204030204" pitchFamily="34" charset="0"/>
                </a:rPr>
                <a:t>Usuários administradores da máquina poderão eliminar as novas configurações e políticas de controle de consumo de energia.</a:t>
              </a:r>
            </a:p>
            <a:p>
              <a:endParaRPr kumimoji="0" lang="pt-BR" altLang="en-US" sz="900" kern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75" name="Caixa de Texto 155">
              <a:extLst>
                <a:ext uri="{FF2B5EF4-FFF2-40B4-BE49-F238E27FC236}">
                  <a16:creationId xmlns:a16="http://schemas.microsoft.com/office/drawing/2014/main" id="{9048CE2B-CD54-E64D-6528-5D2BB2480514}"/>
                </a:ext>
              </a:extLst>
            </p:cNvPr>
            <p:cNvSpPr txBox="1"/>
            <p:nvPr/>
          </p:nvSpPr>
          <p:spPr>
            <a:xfrm>
              <a:off x="2113915" y="5196840"/>
              <a:ext cx="1625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en-US" sz="1400" b="1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AÇÃO</a:t>
              </a:r>
              <a:endParaRPr lang="pt-BR" altLang="en-US" sz="11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5276" name="CaixaDeTexto 5275">
              <a:extLst>
                <a:ext uri="{FF2B5EF4-FFF2-40B4-BE49-F238E27FC236}">
                  <a16:creationId xmlns:a16="http://schemas.microsoft.com/office/drawing/2014/main" id="{62657E1E-5DEA-9253-F385-55335F645381}"/>
                </a:ext>
              </a:extLst>
            </p:cNvPr>
            <p:cNvSpPr txBox="1"/>
            <p:nvPr/>
          </p:nvSpPr>
          <p:spPr>
            <a:xfrm>
              <a:off x="2077496" y="5432989"/>
              <a:ext cx="16961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R="0" lvl="0" indent="0" algn="ctr" defTabSz="457200" font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Adicionar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diretiva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na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GPO para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resetar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alterações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de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energia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feitas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por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usuários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admin da </a:t>
              </a:r>
              <a:r>
                <a:rPr lang="en-US" sz="1100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maquina</a:t>
              </a:r>
              <a:r>
                <a:rPr lang="en-US" sz="11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lang="en-US" dirty="0"/>
            </a:p>
          </p:txBody>
        </p:sp>
        <p:pic>
          <p:nvPicPr>
            <p:cNvPr id="5277" name="Imagem 5276" descr="Forma, Círculo&#10;&#10;Descrição gerada automaticamente">
              <a:extLst>
                <a:ext uri="{FF2B5EF4-FFF2-40B4-BE49-F238E27FC236}">
                  <a16:creationId xmlns:a16="http://schemas.microsoft.com/office/drawing/2014/main" id="{63506A64-4858-F106-0AB3-96FA33F42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315" y="3185160"/>
              <a:ext cx="1048917" cy="1073030"/>
            </a:xfrm>
            <a:prstGeom prst="rect">
              <a:avLst/>
            </a:prstGeom>
          </p:spPr>
        </p:pic>
      </p:grpSp>
      <p:grpSp>
        <p:nvGrpSpPr>
          <p:cNvPr id="5278" name="Agrupar 5277">
            <a:extLst>
              <a:ext uri="{FF2B5EF4-FFF2-40B4-BE49-F238E27FC236}">
                <a16:creationId xmlns:a16="http://schemas.microsoft.com/office/drawing/2014/main" id="{ADB01C25-5E08-6B1B-2915-010B6E85FA63}"/>
              </a:ext>
            </a:extLst>
          </p:cNvPr>
          <p:cNvGrpSpPr/>
          <p:nvPr/>
        </p:nvGrpSpPr>
        <p:grpSpPr>
          <a:xfrm>
            <a:off x="26035" y="1086898"/>
            <a:ext cx="9311487" cy="1961626"/>
            <a:chOff x="26035" y="1086898"/>
            <a:chExt cx="9311487" cy="1961626"/>
          </a:xfrm>
        </p:grpSpPr>
        <p:sp>
          <p:nvSpPr>
            <p:cNvPr id="5279" name="Caixa de Texto 81">
              <a:extLst>
                <a:ext uri="{FF2B5EF4-FFF2-40B4-BE49-F238E27FC236}">
                  <a16:creationId xmlns:a16="http://schemas.microsoft.com/office/drawing/2014/main" id="{D1FD0747-17AD-F1FB-59A5-D73703B026FB}"/>
                </a:ext>
              </a:extLst>
            </p:cNvPr>
            <p:cNvSpPr txBox="1"/>
            <p:nvPr/>
          </p:nvSpPr>
          <p:spPr>
            <a:xfrm>
              <a:off x="965835" y="1827530"/>
              <a:ext cx="249682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charset="0"/>
                <a:buChar char="ü"/>
              </a:pPr>
              <a:r>
                <a:rPr lang="pt-BR" altLang="en-US" sz="1200" dirty="0">
                  <a:solidFill>
                    <a:srgbClr val="2B8313"/>
                  </a:solidFill>
                </a:rPr>
                <a:t>Detalhamento das atividades para execução da solução</a:t>
              </a:r>
            </a:p>
            <a:p>
              <a:pPr marL="171450" indent="-171450">
                <a:buFont typeface="Wingdings" panose="05000000000000000000" charset="0"/>
                <a:buChar char="ü"/>
              </a:pPr>
              <a:r>
                <a:rPr lang="pt-BR" altLang="en-US" sz="1200" dirty="0">
                  <a:solidFill>
                    <a:srgbClr val="2B8313"/>
                  </a:solidFill>
                  <a:sym typeface="+mn-ea"/>
                </a:rPr>
                <a:t>Análise da </a:t>
              </a:r>
              <a:r>
                <a:rPr lang="pt-BR" altLang="en-US" sz="1200" dirty="0" err="1">
                  <a:solidFill>
                    <a:srgbClr val="2B8313"/>
                  </a:solidFill>
                  <a:sym typeface="+mn-ea"/>
                </a:rPr>
                <a:t>viabildiade</a:t>
              </a:r>
              <a:r>
                <a:rPr lang="pt-BR" altLang="en-US" sz="1200" dirty="0">
                  <a:solidFill>
                    <a:srgbClr val="2B8313"/>
                  </a:solidFill>
                  <a:sym typeface="+mn-ea"/>
                </a:rPr>
                <a:t> da solução</a:t>
              </a:r>
            </a:p>
            <a:p>
              <a:pPr marL="171450" indent="-171450">
                <a:buFont typeface="Wingdings" panose="05000000000000000000" charset="0"/>
                <a:buChar char="ü"/>
              </a:pPr>
              <a:r>
                <a:rPr lang="pt-BR" altLang="en-US" sz="1200" dirty="0">
                  <a:solidFill>
                    <a:srgbClr val="2B8313"/>
                  </a:solidFill>
                  <a:sym typeface="+mn-ea"/>
                </a:rPr>
                <a:t>Levantamento de exceções</a:t>
              </a:r>
              <a:endParaRPr lang="pt-BR" altLang="en-US" sz="1200" dirty="0">
                <a:solidFill>
                  <a:srgbClr val="2B8313"/>
                </a:solidFill>
              </a:endParaRPr>
            </a:p>
            <a:p>
              <a:pPr indent="0">
                <a:buFont typeface="Wingdings" panose="05000000000000000000" charset="0"/>
                <a:buNone/>
              </a:pPr>
              <a:endParaRPr lang="pt-BR" altLang="en-US" sz="1200" dirty="0"/>
            </a:p>
            <a:p>
              <a:endParaRPr lang="pt-BR" altLang="en-US" sz="1200" dirty="0"/>
            </a:p>
          </p:txBody>
        </p:sp>
        <p:pic>
          <p:nvPicPr>
            <p:cNvPr id="5280" name="Imagem 5279" descr="image-removebg-preview - 2024-05-21T233559.650">
              <a:extLst>
                <a:ext uri="{FF2B5EF4-FFF2-40B4-BE49-F238E27FC236}">
                  <a16:creationId xmlns:a16="http://schemas.microsoft.com/office/drawing/2014/main" id="{507052C2-C73A-5A72-1793-73E351AC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4175125" y="1584960"/>
              <a:ext cx="873125" cy="1247775"/>
            </a:xfrm>
            <a:prstGeom prst="rect">
              <a:avLst/>
            </a:prstGeom>
          </p:spPr>
        </p:pic>
        <p:sp>
          <p:nvSpPr>
            <p:cNvPr id="5281" name="Caixa de Texto 40">
              <a:extLst>
                <a:ext uri="{FF2B5EF4-FFF2-40B4-BE49-F238E27FC236}">
                  <a16:creationId xmlns:a16="http://schemas.microsoft.com/office/drawing/2014/main" id="{54E85F3F-0F11-26E5-F907-96752D6F5568}"/>
                </a:ext>
              </a:extLst>
            </p:cNvPr>
            <p:cNvSpPr txBox="1"/>
            <p:nvPr/>
          </p:nvSpPr>
          <p:spPr>
            <a:xfrm>
              <a:off x="3393440" y="1870710"/>
              <a:ext cx="252349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Tx/>
                <a:buSzTx/>
                <a:buFont typeface="Wingdings" panose="05000000000000000000" charset="0"/>
                <a:buChar char="ü"/>
              </a:pPr>
              <a:r>
                <a:rPr lang="pt-BR" altLang="en-US" sz="1200" dirty="0">
                  <a:solidFill>
                    <a:srgbClr val="2B8313"/>
                  </a:solidFill>
                  <a:sym typeface="+mn-ea"/>
                </a:rPr>
                <a:t>Implantação/Inicio das operações</a:t>
              </a:r>
            </a:p>
            <a:p>
              <a:pPr marL="171450" indent="-171450">
                <a:buClrTx/>
                <a:buSzTx/>
                <a:buFont typeface="Wingdings" panose="05000000000000000000" charset="0"/>
                <a:buChar char="ü"/>
              </a:pPr>
              <a:r>
                <a:rPr lang="pt-BR" altLang="en-US" sz="1200" dirty="0" err="1">
                  <a:solidFill>
                    <a:srgbClr val="2B8313"/>
                  </a:solidFill>
                  <a:sym typeface="+mn-ea"/>
                </a:rPr>
                <a:t>Tryout</a:t>
              </a:r>
              <a:endParaRPr lang="pt-BR" altLang="en-US" sz="1200" dirty="0">
                <a:solidFill>
                  <a:srgbClr val="2B8313"/>
                </a:solidFill>
                <a:sym typeface="+mn-ea"/>
              </a:endParaRPr>
            </a:p>
            <a:p>
              <a:pPr marL="171450" indent="-171450">
                <a:buClrTx/>
                <a:buSzTx/>
                <a:buFont typeface="Wingdings" panose="05000000000000000000" charset="0"/>
                <a:buChar char="ü"/>
              </a:pPr>
              <a:r>
                <a:rPr lang="pt-BR" altLang="en-US" sz="1200" dirty="0">
                  <a:solidFill>
                    <a:srgbClr val="2B8313"/>
                  </a:solidFill>
                  <a:sym typeface="+mn-ea"/>
                </a:rPr>
                <a:t>Acompanhamento/Operação Assistida</a:t>
              </a:r>
            </a:p>
          </p:txBody>
        </p:sp>
        <p:sp>
          <p:nvSpPr>
            <p:cNvPr id="5282" name="Caixa de Texto 42">
              <a:extLst>
                <a:ext uri="{FF2B5EF4-FFF2-40B4-BE49-F238E27FC236}">
                  <a16:creationId xmlns:a16="http://schemas.microsoft.com/office/drawing/2014/main" id="{CFF8B974-BDC4-E975-4402-C9BFBC29D99E}"/>
                </a:ext>
              </a:extLst>
            </p:cNvPr>
            <p:cNvSpPr txBox="1"/>
            <p:nvPr/>
          </p:nvSpPr>
          <p:spPr>
            <a:xfrm>
              <a:off x="5787390" y="1751965"/>
              <a:ext cx="286194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Tx/>
                <a:buSzTx/>
                <a:buFont typeface="Wingdings" panose="05000000000000000000" charset="0"/>
                <a:buChar char="ü"/>
              </a:pPr>
              <a:r>
                <a:rPr lang="pt-BR" altLang="en-US" sz="1200" dirty="0">
                  <a:solidFill>
                    <a:srgbClr val="2B8313"/>
                  </a:solidFill>
                  <a:sym typeface="+mn-ea"/>
                </a:rPr>
                <a:t>Coleta dos resultados</a:t>
              </a:r>
            </a:p>
            <a:p>
              <a:pPr marL="171450" indent="-171450">
                <a:buClrTx/>
                <a:buSzTx/>
                <a:buFont typeface="Wingdings" panose="05000000000000000000" charset="0"/>
                <a:buChar char="ü"/>
              </a:pPr>
              <a:r>
                <a:rPr lang="pt-BR" altLang="en-US" sz="1200">
                  <a:solidFill>
                    <a:srgbClr val="2B8313"/>
                  </a:solidFill>
                  <a:sym typeface="+mn-ea"/>
                </a:rPr>
                <a:t>Reunião de aprovação da implantação</a:t>
              </a:r>
            </a:p>
            <a:p>
              <a:pPr marL="171450" indent="-171450">
                <a:buClrTx/>
                <a:buSzTx/>
                <a:buFont typeface="Wingdings" panose="05000000000000000000" charset="0"/>
                <a:buChar char="ü"/>
              </a:pPr>
              <a:r>
                <a:rPr lang="pt-BR" altLang="en-US" sz="1200" dirty="0">
                  <a:solidFill>
                    <a:srgbClr val="2B8313"/>
                  </a:solidFill>
                  <a:sym typeface="+mn-ea"/>
                </a:rPr>
                <a:t>Divulgação das mudanças</a:t>
              </a:r>
            </a:p>
            <a:p>
              <a:pPr marL="171450" indent="-171450">
                <a:buClrTx/>
                <a:buSzTx/>
                <a:buFont typeface="Wingdings" panose="05000000000000000000" charset="0"/>
                <a:buChar char="ü"/>
              </a:pPr>
              <a:r>
                <a:rPr lang="pt-BR" altLang="en-US" sz="1200" dirty="0">
                  <a:solidFill>
                    <a:srgbClr val="2B8313"/>
                  </a:solidFill>
                  <a:sym typeface="+mn-ea"/>
                </a:rPr>
                <a:t>Implantação/ Inicio das operações</a:t>
              </a:r>
            </a:p>
            <a:p>
              <a:pPr marL="171450" indent="-171450">
                <a:buClrTx/>
                <a:buSzTx/>
                <a:buFont typeface="Wingdings" panose="05000000000000000000" charset="0"/>
                <a:buChar char="ü"/>
              </a:pPr>
              <a:r>
                <a:rPr lang="pt-BR" altLang="en-US" sz="1200" dirty="0">
                  <a:solidFill>
                    <a:srgbClr val="2B8313"/>
                  </a:solidFill>
                  <a:sym typeface="+mn-ea"/>
                </a:rPr>
                <a:t>Acompanhamento  Operação Assistida</a:t>
              </a:r>
            </a:p>
            <a:p>
              <a:pPr marL="171450" indent="-171450">
                <a:buClrTx/>
                <a:buSzTx/>
                <a:buFont typeface="Wingdings" panose="05000000000000000000" charset="0"/>
                <a:buChar char="ü"/>
              </a:pPr>
              <a:endParaRPr lang="pt-BR" altLang="en-US" sz="1200" dirty="0">
                <a:solidFill>
                  <a:srgbClr val="2B8313"/>
                </a:solidFill>
                <a:sym typeface="+mn-ea"/>
              </a:endParaRPr>
            </a:p>
          </p:txBody>
        </p:sp>
        <p:grpSp>
          <p:nvGrpSpPr>
            <p:cNvPr id="5283" name="Grupo 38">
              <a:extLst>
                <a:ext uri="{FF2B5EF4-FFF2-40B4-BE49-F238E27FC236}">
                  <a16:creationId xmlns:a16="http://schemas.microsoft.com/office/drawing/2014/main" id="{11472588-5AF8-BE95-6EC0-CF887BEFD709}"/>
                </a:ext>
              </a:extLst>
            </p:cNvPr>
            <p:cNvGrpSpPr/>
            <p:nvPr/>
          </p:nvGrpSpPr>
          <p:grpSpPr>
            <a:xfrm>
              <a:off x="835025" y="1331595"/>
              <a:ext cx="7554516" cy="323850"/>
              <a:chOff x="5934" y="6573"/>
              <a:chExt cx="8240" cy="510"/>
            </a:xfrm>
          </p:grpSpPr>
          <p:sp>
            <p:nvSpPr>
              <p:cNvPr id="5288" name="Divisa 27">
                <a:extLst>
                  <a:ext uri="{FF2B5EF4-FFF2-40B4-BE49-F238E27FC236}">
                    <a16:creationId xmlns:a16="http://schemas.microsoft.com/office/drawing/2014/main" id="{72AE0C45-7564-E65F-BA35-6C2D927B48A7}"/>
                  </a:ext>
                </a:extLst>
              </p:cNvPr>
              <p:cNvSpPr/>
              <p:nvPr/>
            </p:nvSpPr>
            <p:spPr>
              <a:xfrm>
                <a:off x="5934" y="6573"/>
                <a:ext cx="2849" cy="510"/>
              </a:xfrm>
              <a:prstGeom prst="chevron">
                <a:avLst/>
              </a:prstGeom>
              <a:solidFill>
                <a:srgbClr val="93E312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altLang="en-US" sz="1600" b="1">
                    <a:latin typeface="Candara Light" panose="020E0502030303020204" charset="0"/>
                    <a:cs typeface="Candara Light" panose="020E0502030303020204" charset="0"/>
                  </a:rPr>
                  <a:t>ABRIL</a:t>
                </a:r>
                <a:endParaRPr lang="pt-BR" altLang="en-US"/>
              </a:p>
            </p:txBody>
          </p:sp>
          <p:sp>
            <p:nvSpPr>
              <p:cNvPr id="5289" name="Divisa 31">
                <a:extLst>
                  <a:ext uri="{FF2B5EF4-FFF2-40B4-BE49-F238E27FC236}">
                    <a16:creationId xmlns:a16="http://schemas.microsoft.com/office/drawing/2014/main" id="{05232191-1858-2FF9-6F29-7A76079E1F77}"/>
                  </a:ext>
                </a:extLst>
              </p:cNvPr>
              <p:cNvSpPr/>
              <p:nvPr/>
            </p:nvSpPr>
            <p:spPr>
              <a:xfrm>
                <a:off x="8629" y="6573"/>
                <a:ext cx="2849" cy="510"/>
              </a:xfrm>
              <a:prstGeom prst="chevron">
                <a:avLst/>
              </a:prstGeom>
              <a:solidFill>
                <a:srgbClr val="88DB2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altLang="en-US" sz="1600" b="1">
                    <a:latin typeface="Candara Light" panose="020E0502030303020204" charset="0"/>
                    <a:cs typeface="Candara Light" panose="020E0502030303020204" charset="0"/>
                  </a:rPr>
                  <a:t>MAIO</a:t>
                </a:r>
                <a:endParaRPr lang="pt-BR" altLang="en-US"/>
              </a:p>
            </p:txBody>
          </p:sp>
          <p:sp>
            <p:nvSpPr>
              <p:cNvPr id="5290" name="Divisa 37">
                <a:extLst>
                  <a:ext uri="{FF2B5EF4-FFF2-40B4-BE49-F238E27FC236}">
                    <a16:creationId xmlns:a16="http://schemas.microsoft.com/office/drawing/2014/main" id="{117B3D9F-C614-C44A-984B-36FF6C0C7E00}"/>
                  </a:ext>
                </a:extLst>
              </p:cNvPr>
              <p:cNvSpPr/>
              <p:nvPr/>
            </p:nvSpPr>
            <p:spPr>
              <a:xfrm>
                <a:off x="11325" y="6573"/>
                <a:ext cx="2849" cy="510"/>
              </a:xfrm>
              <a:prstGeom prst="chevron">
                <a:avLst/>
              </a:prstGeom>
              <a:solidFill>
                <a:srgbClr val="6FC665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altLang="en-US" sz="1600" b="1">
                    <a:latin typeface="Candara Light" panose="020E0502030303020204" charset="0"/>
                    <a:cs typeface="Candara Light" panose="020E0502030303020204" charset="0"/>
                  </a:rPr>
                  <a:t>JUNHO</a:t>
                </a:r>
                <a:endParaRPr lang="pt-BR" altLang="en-US"/>
              </a:p>
            </p:txBody>
          </p:sp>
        </p:grpSp>
        <p:pic>
          <p:nvPicPr>
            <p:cNvPr id="5284" name="Imagem 5283">
              <a:extLst>
                <a:ext uri="{FF2B5EF4-FFF2-40B4-BE49-F238E27FC236}">
                  <a16:creationId xmlns:a16="http://schemas.microsoft.com/office/drawing/2014/main" id="{AD2EA590-0FF1-7FDA-9576-08CF0F63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8910" y="1277620"/>
              <a:ext cx="356870" cy="366395"/>
            </a:xfrm>
            <a:prstGeom prst="rect">
              <a:avLst/>
            </a:prstGeom>
          </p:spPr>
        </p:pic>
        <p:pic>
          <p:nvPicPr>
            <p:cNvPr id="5285" name="Imagem 5284" descr="image-removebg-preview - 2024-05-21T234001.537">
              <a:extLst>
                <a:ext uri="{FF2B5EF4-FFF2-40B4-BE49-F238E27FC236}">
                  <a16:creationId xmlns:a16="http://schemas.microsoft.com/office/drawing/2014/main" id="{A3E4EB98-C0C6-CBA1-BB47-7E6851F6F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26035" y="1519555"/>
              <a:ext cx="1202690" cy="1202690"/>
            </a:xfrm>
            <a:prstGeom prst="rect">
              <a:avLst/>
            </a:prstGeom>
          </p:spPr>
        </p:pic>
        <p:pic>
          <p:nvPicPr>
            <p:cNvPr id="5286" name="Imagem 5285" descr="Chat ou mensagem de texto&#10;&#10;Descrição gerada automaticamente com confiança média">
              <a:extLst>
                <a:ext uri="{FF2B5EF4-FFF2-40B4-BE49-F238E27FC236}">
                  <a16:creationId xmlns:a16="http://schemas.microsoft.com/office/drawing/2014/main" id="{FBE024BD-2101-0BBD-5178-254317DF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961" y="1086898"/>
              <a:ext cx="1215300" cy="642146"/>
            </a:xfrm>
            <a:prstGeom prst="rect">
              <a:avLst/>
            </a:prstGeom>
          </p:spPr>
        </p:pic>
        <p:pic>
          <p:nvPicPr>
            <p:cNvPr id="5287" name="Imagem 5286" descr="image-removebg-preview - 2024-05-21T233101.642">
              <a:extLst>
                <a:ext uri="{FF2B5EF4-FFF2-40B4-BE49-F238E27FC236}">
                  <a16:creationId xmlns:a16="http://schemas.microsoft.com/office/drawing/2014/main" id="{9DA559A4-E4D8-C9F0-3588-B3DA8F2DD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30000"/>
            </a:blip>
            <a:stretch>
              <a:fillRect/>
            </a:stretch>
          </p:blipFill>
          <p:spPr>
            <a:xfrm flipH="1">
              <a:off x="8080857" y="1735344"/>
              <a:ext cx="1256665" cy="1313180"/>
            </a:xfrm>
            <a:prstGeom prst="rect">
              <a:avLst/>
            </a:prstGeom>
          </p:spPr>
        </p:pic>
      </p:grpSp>
      <p:grpSp>
        <p:nvGrpSpPr>
          <p:cNvPr id="5291" name="Agrupar 5290">
            <a:extLst>
              <a:ext uri="{FF2B5EF4-FFF2-40B4-BE49-F238E27FC236}">
                <a16:creationId xmlns:a16="http://schemas.microsoft.com/office/drawing/2014/main" id="{03033795-F0D2-0E4E-ED88-775FC2951586}"/>
              </a:ext>
            </a:extLst>
          </p:cNvPr>
          <p:cNvGrpSpPr/>
          <p:nvPr/>
        </p:nvGrpSpPr>
        <p:grpSpPr>
          <a:xfrm>
            <a:off x="1801976" y="340212"/>
            <a:ext cx="6401435" cy="1017270"/>
            <a:chOff x="1693079" y="1553162"/>
            <a:chExt cx="6401435" cy="1017270"/>
          </a:xfrm>
        </p:grpSpPr>
        <p:pic>
          <p:nvPicPr>
            <p:cNvPr id="5292" name="Imagem 5291" descr="image-removebg-preview - 2024-05-21T231806.818">
              <a:extLst>
                <a:ext uri="{FF2B5EF4-FFF2-40B4-BE49-F238E27FC236}">
                  <a16:creationId xmlns:a16="http://schemas.microsoft.com/office/drawing/2014/main" id="{E649784E-7E35-A326-104A-3FF1E2416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93079" y="1677465"/>
              <a:ext cx="1264920" cy="871855"/>
            </a:xfrm>
            <a:prstGeom prst="rect">
              <a:avLst/>
            </a:prstGeom>
          </p:spPr>
        </p:pic>
        <p:pic>
          <p:nvPicPr>
            <p:cNvPr id="5293" name="Imagem 5292" descr="image-removebg-preview - 2024-05-21T231814.748">
              <a:extLst>
                <a:ext uri="{FF2B5EF4-FFF2-40B4-BE49-F238E27FC236}">
                  <a16:creationId xmlns:a16="http://schemas.microsoft.com/office/drawing/2014/main" id="{689B5450-227D-F584-7413-CA990680C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59414" y="1640635"/>
              <a:ext cx="1435100" cy="908685"/>
            </a:xfrm>
            <a:prstGeom prst="rect">
              <a:avLst/>
            </a:prstGeom>
          </p:spPr>
        </p:pic>
        <p:pic>
          <p:nvPicPr>
            <p:cNvPr id="5294" name="Caixa de Texto 69" descr="image-removebg-preview - 2024-05-21T231710.239">
              <a:extLst>
                <a:ext uri="{FF2B5EF4-FFF2-40B4-BE49-F238E27FC236}">
                  <a16:creationId xmlns:a16="http://schemas.microsoft.com/office/drawing/2014/main" id="{3D84B444-2AC0-5A0B-1C30-E6FF772B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85124" y="1553162"/>
              <a:ext cx="1513205" cy="1017270"/>
            </a:xfrm>
            <a:prstGeom prst="rect">
              <a:avLst/>
            </a:prstGeom>
            <a:noFill/>
          </p:spPr>
        </p:pic>
      </p:grpSp>
      <p:grpSp>
        <p:nvGrpSpPr>
          <p:cNvPr id="5295" name="Agrupar 5294">
            <a:extLst>
              <a:ext uri="{FF2B5EF4-FFF2-40B4-BE49-F238E27FC236}">
                <a16:creationId xmlns:a16="http://schemas.microsoft.com/office/drawing/2014/main" id="{431544C5-7501-240F-E954-DB9BBA929ED3}"/>
              </a:ext>
            </a:extLst>
          </p:cNvPr>
          <p:cNvGrpSpPr/>
          <p:nvPr/>
        </p:nvGrpSpPr>
        <p:grpSpPr>
          <a:xfrm>
            <a:off x="3842385" y="3177510"/>
            <a:ext cx="1702615" cy="3318936"/>
            <a:chOff x="3842385" y="3177510"/>
            <a:chExt cx="1702615" cy="3318936"/>
          </a:xfrm>
        </p:grpSpPr>
        <p:sp>
          <p:nvSpPr>
            <p:cNvPr id="5296" name="Retângulo arredondado 149">
              <a:extLst>
                <a:ext uri="{FF2B5EF4-FFF2-40B4-BE49-F238E27FC236}">
                  <a16:creationId xmlns:a16="http://schemas.microsoft.com/office/drawing/2014/main" id="{CD461E32-9ACA-F818-9183-C5F1847CB09E}"/>
                </a:ext>
              </a:extLst>
            </p:cNvPr>
            <p:cNvSpPr/>
            <p:nvPr/>
          </p:nvSpPr>
          <p:spPr>
            <a:xfrm>
              <a:off x="3936792" y="3414791"/>
              <a:ext cx="1608208" cy="30816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pt-BR" altLang="en-US">
                <a:sym typeface="+mn-ea"/>
              </a:endParaRPr>
            </a:p>
          </p:txBody>
        </p:sp>
        <p:sp>
          <p:nvSpPr>
            <p:cNvPr id="5297" name="Caixa de Texto 153">
              <a:extLst>
                <a:ext uri="{FF2B5EF4-FFF2-40B4-BE49-F238E27FC236}">
                  <a16:creationId xmlns:a16="http://schemas.microsoft.com/office/drawing/2014/main" id="{F75935D8-39BA-E2B6-2259-39180650F3CC}"/>
                </a:ext>
              </a:extLst>
            </p:cNvPr>
            <p:cNvSpPr txBox="1"/>
            <p:nvPr/>
          </p:nvSpPr>
          <p:spPr>
            <a:xfrm>
              <a:off x="3863132" y="4148216"/>
              <a:ext cx="1625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DIFICULDADE</a:t>
              </a:r>
              <a:endParaRPr lang="pt-BR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5298" name="Caixa de Texto 156">
              <a:extLst>
                <a:ext uri="{FF2B5EF4-FFF2-40B4-BE49-F238E27FC236}">
                  <a16:creationId xmlns:a16="http://schemas.microsoft.com/office/drawing/2014/main" id="{9167D96F-96C5-BF61-390D-43A6E0D4D998}"/>
                </a:ext>
              </a:extLst>
            </p:cNvPr>
            <p:cNvSpPr txBox="1"/>
            <p:nvPr/>
          </p:nvSpPr>
          <p:spPr>
            <a:xfrm>
              <a:off x="3852972" y="5199141"/>
              <a:ext cx="1625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indent="0" algn="ctr" defTabSz="457200" font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pt-BR" altLang="en-US" sz="1400" b="1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AÇÃO</a:t>
              </a:r>
              <a:endParaRPr lang="pt-BR" altLang="en-US" sz="11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5299" name="Retângulo arredondado 158">
              <a:extLst>
                <a:ext uri="{FF2B5EF4-FFF2-40B4-BE49-F238E27FC236}">
                  <a16:creationId xmlns:a16="http://schemas.microsoft.com/office/drawing/2014/main" id="{C7A3A8A9-D82B-0238-07F6-75150D4841E5}"/>
                </a:ext>
              </a:extLst>
            </p:cNvPr>
            <p:cNvSpPr/>
            <p:nvPr/>
          </p:nvSpPr>
          <p:spPr>
            <a:xfrm>
              <a:off x="3863132" y="3341131"/>
              <a:ext cx="1608208" cy="3081655"/>
            </a:xfrm>
            <a:prstGeom prst="roundRect">
              <a:avLst/>
            </a:prstGeom>
            <a:noFill/>
            <a:ln>
              <a:solidFill>
                <a:srgbClr val="2B831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pt-BR" altLang="en-US">
                <a:sym typeface="+mn-ea"/>
              </a:endParaRPr>
            </a:p>
          </p:txBody>
        </p:sp>
        <p:pic>
          <p:nvPicPr>
            <p:cNvPr id="5300" name="Imagem 5299" descr="image-removebg-preview - 2024-05-21T234846.733">
              <a:extLst>
                <a:ext uri="{FF2B5EF4-FFF2-40B4-BE49-F238E27FC236}">
                  <a16:creationId xmlns:a16="http://schemas.microsoft.com/office/drawing/2014/main" id="{339E096D-7552-6CEF-B01D-2769B750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03608" y="3177510"/>
              <a:ext cx="918559" cy="984041"/>
            </a:xfrm>
            <a:prstGeom prst="rect">
              <a:avLst/>
            </a:prstGeom>
          </p:spPr>
        </p:pic>
        <p:sp>
          <p:nvSpPr>
            <p:cNvPr id="5301" name="CaixaDeTexto 5300">
              <a:extLst>
                <a:ext uri="{FF2B5EF4-FFF2-40B4-BE49-F238E27FC236}">
                  <a16:creationId xmlns:a16="http://schemas.microsoft.com/office/drawing/2014/main" id="{678E445B-D1DA-85A5-2F1A-4E34CE9860A9}"/>
                </a:ext>
              </a:extLst>
            </p:cNvPr>
            <p:cNvSpPr txBox="1"/>
            <p:nvPr/>
          </p:nvSpPr>
          <p:spPr>
            <a:xfrm>
              <a:off x="3842876" y="5467256"/>
              <a:ext cx="1641619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R="0" lvl="0" indent="0" algn="ctr" defTabSz="457200" font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dirty="0" err="1"/>
                <a:t>Ativação</a:t>
              </a:r>
              <a:r>
                <a:rPr lang="en-US" dirty="0"/>
                <a:t> de </a:t>
              </a:r>
              <a:r>
                <a:rPr lang="en-US" dirty="0" err="1"/>
                <a:t>funcionalidade</a:t>
              </a:r>
              <a:r>
                <a:rPr lang="en-US" dirty="0"/>
                <a:t> do S.O. para </a:t>
              </a:r>
              <a:r>
                <a:rPr lang="en-US" dirty="0" err="1"/>
                <a:t>religar</a:t>
              </a:r>
              <a:r>
                <a:rPr lang="en-US" dirty="0"/>
                <a:t> </a:t>
              </a:r>
              <a:r>
                <a:rPr lang="en-US" dirty="0" err="1"/>
                <a:t>equipamentos</a:t>
              </a:r>
              <a:r>
                <a:rPr lang="en-US" dirty="0"/>
                <a:t> a </a:t>
              </a:r>
              <a:r>
                <a:rPr lang="en-US" dirty="0" err="1"/>
                <a:t>partir</a:t>
              </a:r>
              <a:r>
                <a:rPr lang="en-US" dirty="0"/>
                <a:t> de </a:t>
              </a:r>
              <a:r>
                <a:rPr lang="en-US" dirty="0" err="1"/>
                <a:t>acesso</a:t>
              </a:r>
              <a:r>
                <a:rPr lang="en-US" dirty="0"/>
                <a:t> </a:t>
              </a:r>
              <a:r>
                <a:rPr lang="en-US" dirty="0" err="1"/>
                <a:t>remoto</a:t>
              </a:r>
              <a:r>
                <a:rPr lang="en-US" dirty="0"/>
                <a:t>.</a:t>
              </a:r>
            </a:p>
          </p:txBody>
        </p:sp>
        <p:sp>
          <p:nvSpPr>
            <p:cNvPr id="5302" name="CaixaDeTexto 5301">
              <a:extLst>
                <a:ext uri="{FF2B5EF4-FFF2-40B4-BE49-F238E27FC236}">
                  <a16:creationId xmlns:a16="http://schemas.microsoft.com/office/drawing/2014/main" id="{0EAD71B8-3489-998A-7AA7-866E9E36C5F8}"/>
                </a:ext>
              </a:extLst>
            </p:cNvPr>
            <p:cNvSpPr txBox="1"/>
            <p:nvPr/>
          </p:nvSpPr>
          <p:spPr>
            <a:xfrm>
              <a:off x="3842385" y="4406359"/>
              <a:ext cx="155892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/>
                <a:t>Equipamentos de colaboradores em </a:t>
              </a:r>
              <a:r>
                <a:rPr lang="pt-BR" sz="1100" dirty="0" err="1"/>
                <a:t>Homeoffice</a:t>
              </a:r>
              <a:r>
                <a:rPr lang="pt-BR" sz="1100" dirty="0"/>
                <a:t> não podem ser desligados.</a:t>
              </a:r>
            </a:p>
          </p:txBody>
        </p:sp>
      </p:grpSp>
      <p:sp>
        <p:nvSpPr>
          <p:cNvPr id="5308" name="Retângulo 5307">
            <a:extLst>
              <a:ext uri="{FF2B5EF4-FFF2-40B4-BE49-F238E27FC236}">
                <a16:creationId xmlns:a16="http://schemas.microsoft.com/office/drawing/2014/main" id="{5B10C54A-FC87-F431-5272-4433B451580C}"/>
              </a:ext>
            </a:extLst>
          </p:cNvPr>
          <p:cNvSpPr/>
          <p:nvPr/>
        </p:nvSpPr>
        <p:spPr>
          <a:xfrm>
            <a:off x="11637" y="-27384"/>
            <a:ext cx="482632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Viabilidade de Implantação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0C1E282-F53A-3E82-7BAE-915F80F9DC48}"/>
              </a:ext>
            </a:extLst>
          </p:cNvPr>
          <p:cNvGrpSpPr/>
          <p:nvPr/>
        </p:nvGrpSpPr>
        <p:grpSpPr>
          <a:xfrm>
            <a:off x="1911132" y="2432570"/>
            <a:ext cx="6622069" cy="1088394"/>
            <a:chOff x="2343140" y="4320619"/>
            <a:chExt cx="6622069" cy="1088394"/>
          </a:xfrm>
        </p:grpSpPr>
        <p:pic>
          <p:nvPicPr>
            <p:cNvPr id="2" name="Imagem 1" descr="image-removebg-preview - 2024-05-21T231814.748">
              <a:extLst>
                <a:ext uri="{FF2B5EF4-FFF2-40B4-BE49-F238E27FC236}">
                  <a16:creationId xmlns:a16="http://schemas.microsoft.com/office/drawing/2014/main" id="{5049F5E0-9B6E-53DC-71B9-7057D2DE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43140" y="4500328"/>
              <a:ext cx="1435100" cy="908685"/>
            </a:xfrm>
            <a:prstGeom prst="rect">
              <a:avLst/>
            </a:prstGeom>
          </p:spPr>
        </p:pic>
        <p:pic>
          <p:nvPicPr>
            <p:cNvPr id="3" name="Imagem 2" descr="image-removebg-preview - 2024-05-21T231814.748">
              <a:extLst>
                <a:ext uri="{FF2B5EF4-FFF2-40B4-BE49-F238E27FC236}">
                  <a16:creationId xmlns:a16="http://schemas.microsoft.com/office/drawing/2014/main" id="{F51E8B4E-9147-BA4A-B6D9-932F883E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97283" y="4415571"/>
              <a:ext cx="1435100" cy="908685"/>
            </a:xfrm>
            <a:prstGeom prst="rect">
              <a:avLst/>
            </a:prstGeom>
          </p:spPr>
        </p:pic>
        <p:pic>
          <p:nvPicPr>
            <p:cNvPr id="4" name="Imagem 3" descr="image-removebg-preview - 2024-05-21T231814.748">
              <a:extLst>
                <a:ext uri="{FF2B5EF4-FFF2-40B4-BE49-F238E27FC236}">
                  <a16:creationId xmlns:a16="http://schemas.microsoft.com/office/drawing/2014/main" id="{BE58AB10-2518-7569-E342-89F209840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41516" y="4406396"/>
              <a:ext cx="1435100" cy="908685"/>
            </a:xfrm>
            <a:prstGeom prst="rect">
              <a:avLst/>
            </a:prstGeom>
          </p:spPr>
        </p:pic>
        <p:pic>
          <p:nvPicPr>
            <p:cNvPr id="5" name="Imagem 4" descr="image-removebg-preview - 2024-05-21T231814.748">
              <a:extLst>
                <a:ext uri="{FF2B5EF4-FFF2-40B4-BE49-F238E27FC236}">
                  <a16:creationId xmlns:a16="http://schemas.microsoft.com/office/drawing/2014/main" id="{5BBF8EB0-CEC7-5ADB-1CF0-6BD5B4518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30109" y="4320619"/>
              <a:ext cx="1435100" cy="90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42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86A46FCF-C7F5-64E2-14BC-7AAA1DDD020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61" y="5584468"/>
            <a:ext cx="235282" cy="26626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3A756CD-7FB5-20DE-0DE2-FE995B46B396}"/>
              </a:ext>
            </a:extLst>
          </p:cNvPr>
          <p:cNvSpPr/>
          <p:nvPr/>
        </p:nvSpPr>
        <p:spPr>
          <a:xfrm>
            <a:off x="568274" y="1546384"/>
            <a:ext cx="8478000" cy="342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B7C475-6CD6-6EBD-C154-8FCC294FEBD0}"/>
              </a:ext>
            </a:extLst>
          </p:cNvPr>
          <p:cNvSpPr/>
          <p:nvPr/>
        </p:nvSpPr>
        <p:spPr>
          <a:xfrm>
            <a:off x="77103" y="1546384"/>
            <a:ext cx="411646" cy="342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6" name="headerTable">
            <a:extLst>
              <a:ext uri="{FF2B5EF4-FFF2-40B4-BE49-F238E27FC236}">
                <a16:creationId xmlns:a16="http://schemas.microsoft.com/office/drawing/2014/main" id="{089AB338-3F0F-5596-E485-251E54DF1562}"/>
              </a:ext>
            </a:extLst>
          </p:cNvPr>
          <p:cNvGraphicFramePr>
            <a:graphicFrameLocks noGrp="1"/>
          </p:cNvGraphicFramePr>
          <p:nvPr/>
        </p:nvGraphicFramePr>
        <p:xfrm>
          <a:off x="61111" y="890433"/>
          <a:ext cx="9024044" cy="257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097">
                  <a:extLst>
                    <a:ext uri="{9D8B030D-6E8A-4147-A177-3AD203B41FA5}">
                      <a16:colId xmlns:a16="http://schemas.microsoft.com/office/drawing/2014/main" val="1403937926"/>
                    </a:ext>
                  </a:extLst>
                </a:gridCol>
                <a:gridCol w="1005143">
                  <a:extLst>
                    <a:ext uri="{9D8B030D-6E8A-4147-A177-3AD203B41FA5}">
                      <a16:colId xmlns:a16="http://schemas.microsoft.com/office/drawing/2014/main" val="1796080355"/>
                    </a:ext>
                  </a:extLst>
                </a:gridCol>
                <a:gridCol w="853713">
                  <a:extLst>
                    <a:ext uri="{9D8B030D-6E8A-4147-A177-3AD203B41FA5}">
                      <a16:colId xmlns:a16="http://schemas.microsoft.com/office/drawing/2014/main" val="1328401362"/>
                    </a:ext>
                  </a:extLst>
                </a:gridCol>
                <a:gridCol w="779336">
                  <a:extLst>
                    <a:ext uri="{9D8B030D-6E8A-4147-A177-3AD203B41FA5}">
                      <a16:colId xmlns:a16="http://schemas.microsoft.com/office/drawing/2014/main" val="374666040"/>
                    </a:ext>
                  </a:extLst>
                </a:gridCol>
                <a:gridCol w="902885">
                  <a:extLst>
                    <a:ext uri="{9D8B030D-6E8A-4147-A177-3AD203B41FA5}">
                      <a16:colId xmlns:a16="http://schemas.microsoft.com/office/drawing/2014/main" val="768203321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62100034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chemeClr val="bg1"/>
                          </a:solidFill>
                        </a:rPr>
                        <a:t>Problema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Solução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Modelo de Negócios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Produto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Equipe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Mercado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Concorrência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Marketing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Crescimento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Futuro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23173"/>
                  </a:ext>
                </a:extLst>
              </a:tr>
            </a:tbl>
          </a:graphicData>
        </a:graphic>
      </p:graphicFrame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417422-AD77-F8CC-639E-C3FFA08E51F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683" y="1195431"/>
            <a:ext cx="284691" cy="32217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ítulo do seu Pitch">
            <a:extLst>
              <a:ext uri="{FF2B5EF4-FFF2-40B4-BE49-F238E27FC236}">
                <a16:creationId xmlns:a16="http://schemas.microsoft.com/office/drawing/2014/main" id="{1017C8AA-81AC-8DF6-34A2-FE0715DF2AC4}"/>
              </a:ext>
            </a:extLst>
          </p:cNvPr>
          <p:cNvSpPr txBox="1"/>
          <p:nvPr/>
        </p:nvSpPr>
        <p:spPr>
          <a:xfrm rot="16200000">
            <a:off x="-505330" y="3183988"/>
            <a:ext cx="1128351" cy="41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2400" spc="0">
                <a:solidFill>
                  <a:srgbClr val="00E88F"/>
                </a:solidFill>
                <a:latin typeface="+mj-lt"/>
                <a:ea typeface="+mj-ea"/>
                <a:cs typeface="+mj-cs"/>
                <a:sym typeface="Aprova Sans Bold"/>
              </a:defRPr>
            </a:lvl1pPr>
          </a:lstStyle>
          <a:p>
            <a:pPr defTabSz="619125" hangingPunct="0"/>
            <a:r>
              <a:rPr lang="pt-BR" sz="900" kern="0" dirty="0" err="1">
                <a:latin typeface="Aprova Sans Bold"/>
              </a:rPr>
              <a:t>App</a:t>
            </a:r>
            <a:r>
              <a:rPr lang="pt-BR" sz="900" kern="0" dirty="0">
                <a:latin typeface="Aprova Sans Bold"/>
              </a:rPr>
              <a:t> TI+ Sustentável</a:t>
            </a:r>
            <a:endParaRPr sz="900" kern="0" dirty="0">
              <a:latin typeface="Aprova Sans Bold"/>
            </a:endParaRPr>
          </a:p>
        </p:txBody>
      </p:sp>
      <p:sp>
        <p:nvSpPr>
          <p:cNvPr id="9" name="txtPage">
            <a:extLst>
              <a:ext uri="{FF2B5EF4-FFF2-40B4-BE49-F238E27FC236}">
                <a16:creationId xmlns:a16="http://schemas.microsoft.com/office/drawing/2014/main" id="{5B024047-E89D-7984-381C-2C7336C2EFC6}"/>
              </a:ext>
            </a:extLst>
          </p:cNvPr>
          <p:cNvSpPr txBox="1"/>
          <p:nvPr/>
        </p:nvSpPr>
        <p:spPr>
          <a:xfrm>
            <a:off x="8572500" y="1147608"/>
            <a:ext cx="5715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defTabSz="685800"/>
            <a:r>
              <a:rPr lang="pt-BR" sz="600" dirty="0">
                <a:solidFill>
                  <a:srgbClr val="1F497F"/>
                </a:solidFill>
                <a:latin typeface="Calibri"/>
              </a:rPr>
              <a:t>Page: 1 / 10</a:t>
            </a:r>
          </a:p>
        </p:txBody>
      </p:sp>
      <p:sp>
        <p:nvSpPr>
          <p:cNvPr id="13" name="Retângulo: Cantos Arredondados 12"/>
          <p:cNvSpPr/>
          <p:nvPr/>
        </p:nvSpPr>
        <p:spPr>
          <a:xfrm>
            <a:off x="159339" y="2411859"/>
            <a:ext cx="8891251" cy="3451912"/>
          </a:xfrm>
          <a:prstGeom prst="roundRect">
            <a:avLst/>
          </a:prstGeom>
          <a:solidFill>
            <a:srgbClr val="CC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642965" y="2574542"/>
            <a:ext cx="285796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35000" indent="-135000" defTabSz="685800">
              <a:buFont typeface="Wingdings" pitchFamily="2" charset="2"/>
              <a:buChar char="§"/>
              <a:defRPr/>
            </a:pPr>
            <a:endParaRPr lang="pt-BR" sz="675">
              <a:solidFill>
                <a:prstClr val="black"/>
              </a:solidFill>
              <a:latin typeface="Calibri"/>
              <a:cs typeface="Tahoma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6180B2A-1072-450E-AF3B-9B4CA84CDAB1}"/>
              </a:ext>
            </a:extLst>
          </p:cNvPr>
          <p:cNvSpPr txBox="1"/>
          <p:nvPr/>
        </p:nvSpPr>
        <p:spPr>
          <a:xfrm>
            <a:off x="3644690" y="2977459"/>
            <a:ext cx="3515595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35000" indent="-135000" defTabSz="685800">
              <a:buFont typeface="Wingdings" pitchFamily="2" charset="2"/>
              <a:buChar char="§"/>
              <a:defRPr/>
            </a:pPr>
            <a:endParaRPr lang="pt-BR" sz="600">
              <a:solidFill>
                <a:prstClr val="black"/>
              </a:solidFill>
              <a:latin typeface="Calibri"/>
              <a:cs typeface="Tahoma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FAAFDE4-1390-48A7-AB11-E9F2C8916E57}"/>
              </a:ext>
            </a:extLst>
          </p:cNvPr>
          <p:cNvSpPr txBox="1"/>
          <p:nvPr/>
        </p:nvSpPr>
        <p:spPr>
          <a:xfrm>
            <a:off x="3518541" y="2519815"/>
            <a:ext cx="4826153" cy="3462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35000" indent="-135000" defTabSz="685800">
              <a:buFont typeface="Wingdings" pitchFamily="2" charset="2"/>
              <a:buChar char="§"/>
              <a:defRPr/>
            </a:pPr>
            <a:r>
              <a:rPr lang="pt-BR" sz="825" dirty="0">
                <a:solidFill>
                  <a:prstClr val="black"/>
                </a:solidFill>
                <a:latin typeface="Calibri"/>
              </a:rPr>
              <a:t>Intensificação do aquecimento global, catástrofes ambientais, mudanças climáticas (secas no norte e cheias no sul do Brasil), </a:t>
            </a:r>
            <a:r>
              <a:rPr lang="pt-BR" sz="825" dirty="0" err="1">
                <a:solidFill>
                  <a:prstClr val="black"/>
                </a:solidFill>
                <a:latin typeface="Calibri"/>
              </a:rPr>
              <a:t>etc</a:t>
            </a:r>
            <a:r>
              <a:rPr lang="pt-BR" sz="825" dirty="0">
                <a:solidFill>
                  <a:prstClr val="black"/>
                </a:solidFill>
                <a:latin typeface="Calibri"/>
              </a:rPr>
              <a:t>;</a:t>
            </a:r>
          </a:p>
        </p:txBody>
      </p:sp>
      <p:sp>
        <p:nvSpPr>
          <p:cNvPr id="16" name="Retângulo: Cantos Arredondados 15"/>
          <p:cNvSpPr/>
          <p:nvPr/>
        </p:nvSpPr>
        <p:spPr>
          <a:xfrm>
            <a:off x="225570" y="3276791"/>
            <a:ext cx="8820704" cy="25945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角丸四角形 57"/>
          <p:cNvSpPr/>
          <p:nvPr/>
        </p:nvSpPr>
        <p:spPr bwMode="auto">
          <a:xfrm>
            <a:off x="4688649" y="3010894"/>
            <a:ext cx="3722534" cy="357054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ESTUDO DE CASO EM UMA FABRICA DA ZFM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8" y="2169199"/>
            <a:ext cx="526642" cy="81965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88" y="2152586"/>
            <a:ext cx="526642" cy="836265"/>
          </a:xfrm>
          <a:prstGeom prst="rect">
            <a:avLst/>
          </a:prstGeom>
        </p:spPr>
      </p:pic>
      <p:grpSp>
        <p:nvGrpSpPr>
          <p:cNvPr id="36" name="Agrupar 35"/>
          <p:cNvGrpSpPr/>
          <p:nvPr/>
        </p:nvGrpSpPr>
        <p:grpSpPr>
          <a:xfrm>
            <a:off x="7856560" y="4419434"/>
            <a:ext cx="1364046" cy="1645085"/>
            <a:chOff x="7814423" y="5675628"/>
            <a:chExt cx="1078058" cy="1148083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35"/>
            <a:stretch/>
          </p:blipFill>
          <p:spPr>
            <a:xfrm>
              <a:off x="7814423" y="5675628"/>
              <a:ext cx="1078058" cy="1148083"/>
            </a:xfrm>
            <a:prstGeom prst="rect">
              <a:avLst/>
            </a:prstGeom>
          </p:spPr>
        </p:pic>
        <p:sp>
          <p:nvSpPr>
            <p:cNvPr id="30" name="Corda 29"/>
            <p:cNvSpPr/>
            <p:nvPr/>
          </p:nvSpPr>
          <p:spPr>
            <a:xfrm rot="7200000">
              <a:off x="8584626" y="5797727"/>
              <a:ext cx="215176" cy="262032"/>
            </a:xfrm>
            <a:prstGeom prst="chord">
              <a:avLst>
                <a:gd name="adj1" fmla="val 3524813"/>
                <a:gd name="adj2" fmla="val 16200000"/>
              </a:avLst>
            </a:prstGeom>
            <a:solidFill>
              <a:srgbClr val="4CA927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Corda 31"/>
            <p:cNvSpPr/>
            <p:nvPr/>
          </p:nvSpPr>
          <p:spPr>
            <a:xfrm rot="959090">
              <a:off x="8430704" y="5878549"/>
              <a:ext cx="266762" cy="51172"/>
            </a:xfrm>
            <a:prstGeom prst="chord">
              <a:avLst/>
            </a:prstGeom>
            <a:solidFill>
              <a:srgbClr val="4CA927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559" y="2133632"/>
            <a:ext cx="1451248" cy="1527681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980F6C8D-B63D-4849-8561-EE11CA0BC830}"/>
              </a:ext>
            </a:extLst>
          </p:cNvPr>
          <p:cNvGrpSpPr/>
          <p:nvPr/>
        </p:nvGrpSpPr>
        <p:grpSpPr>
          <a:xfrm>
            <a:off x="169750" y="1654508"/>
            <a:ext cx="8360807" cy="680762"/>
            <a:chOff x="-2251067" y="840985"/>
            <a:chExt cx="11147743" cy="907683"/>
          </a:xfrm>
        </p:grpSpPr>
        <p:sp>
          <p:nvSpPr>
            <p:cNvPr id="35" name="Retângulo 34"/>
            <p:cNvSpPr/>
            <p:nvPr/>
          </p:nvSpPr>
          <p:spPr>
            <a:xfrm>
              <a:off x="-2251067" y="840985"/>
              <a:ext cx="11006659" cy="5939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b="1" dirty="0">
                  <a:solidFill>
                    <a:prstClr val="white"/>
                  </a:solidFill>
                  <a:latin typeface="Calibri"/>
                </a:rPr>
                <a:t>PREOCUPAÇÃO ATUAL DO MUNDO COM O MEIO AMBIENTE</a:t>
              </a: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2DA3A7B6-88D9-4338-BED0-C9C29D039F15}"/>
                </a:ext>
              </a:extLst>
            </p:cNvPr>
            <p:cNvSpPr/>
            <p:nvPr/>
          </p:nvSpPr>
          <p:spPr>
            <a:xfrm rot="9164888">
              <a:off x="8416737" y="1243026"/>
              <a:ext cx="479939" cy="505642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22" name="Imagem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2" y="2159731"/>
            <a:ext cx="526642" cy="830387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5079" y="2145408"/>
            <a:ext cx="1611324" cy="4158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5078" y="2580821"/>
            <a:ext cx="1623260" cy="4158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16F608E-4CB3-925C-49B0-B3110063BEB3}"/>
              </a:ext>
            </a:extLst>
          </p:cNvPr>
          <p:cNvSpPr/>
          <p:nvPr/>
        </p:nvSpPr>
        <p:spPr>
          <a:xfrm>
            <a:off x="205214" y="2121447"/>
            <a:ext cx="3335342" cy="898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角丸四角形 57"/>
          <p:cNvSpPr/>
          <p:nvPr/>
        </p:nvSpPr>
        <p:spPr bwMode="auto">
          <a:xfrm>
            <a:off x="3642965" y="2140540"/>
            <a:ext cx="4621577" cy="357054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CENÁRIO MUNDIAL</a:t>
            </a:r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25706514-C617-DCE1-67F1-9C378F0A9EB1}"/>
              </a:ext>
            </a:extLst>
          </p:cNvPr>
          <p:cNvGrpSpPr/>
          <p:nvPr/>
        </p:nvGrpSpPr>
        <p:grpSpPr>
          <a:xfrm>
            <a:off x="338949" y="3422157"/>
            <a:ext cx="5262922" cy="2379747"/>
            <a:chOff x="-1740222" y="626082"/>
            <a:chExt cx="7384045" cy="3172995"/>
          </a:xfrm>
        </p:grpSpPr>
        <p:sp>
          <p:nvSpPr>
            <p:cNvPr id="77" name="CaixaDeTexto 76"/>
            <p:cNvSpPr txBox="1"/>
            <p:nvPr/>
          </p:nvSpPr>
          <p:spPr>
            <a:xfrm>
              <a:off x="-1740222" y="3522078"/>
              <a:ext cx="51170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pt-BR" sz="750" dirty="0">
                  <a:solidFill>
                    <a:prstClr val="black"/>
                  </a:solidFill>
                  <a:latin typeface="Calibri"/>
                </a:rPr>
                <a:t>Fonte: Área de Controladoria / Infraestrutura da Fabrica		</a:t>
              </a:r>
            </a:p>
          </p:txBody>
        </p:sp>
        <p:graphicFrame>
          <p:nvGraphicFramePr>
            <p:cNvPr id="79" name="Gráfico 78">
              <a:extLst>
                <a:ext uri="{FF2B5EF4-FFF2-40B4-BE49-F238E27FC236}">
                  <a16:creationId xmlns:a16="http://schemas.microsoft.com/office/drawing/2014/main" id="{E35BCB57-D833-629A-BA80-540E986D1D37}"/>
                </a:ext>
              </a:extLst>
            </p:cNvPr>
            <p:cNvGraphicFramePr/>
            <p:nvPr/>
          </p:nvGraphicFramePr>
          <p:xfrm>
            <a:off x="-1673148" y="626082"/>
            <a:ext cx="7316971" cy="2921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4B7309CE-8E3D-845C-9F3C-6CBFD25BCB8D}"/>
                </a:ext>
              </a:extLst>
            </p:cNvPr>
            <p:cNvSpPr/>
            <p:nvPr/>
          </p:nvSpPr>
          <p:spPr>
            <a:xfrm>
              <a:off x="1285247" y="3049252"/>
              <a:ext cx="19818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pt-BR" sz="900" b="1" dirty="0">
                  <a:solidFill>
                    <a:srgbClr val="002060"/>
                  </a:solidFill>
                  <a:latin typeface="Calibri"/>
                </a:rPr>
                <a:t>~78 mil </a:t>
              </a:r>
              <a:r>
                <a:rPr lang="pt-BR" sz="900" b="1" dirty="0" err="1">
                  <a:solidFill>
                    <a:srgbClr val="002060"/>
                  </a:solidFill>
                  <a:latin typeface="Calibri"/>
                </a:rPr>
                <a:t>ton</a:t>
              </a:r>
              <a:r>
                <a:rPr lang="pt-BR" sz="900" b="1" dirty="0">
                  <a:solidFill>
                    <a:srgbClr val="002060"/>
                  </a:solidFill>
                  <a:latin typeface="Calibri"/>
                </a:rPr>
                <a:t> </a:t>
              </a:r>
              <a:r>
                <a:rPr lang="pt-BR" sz="1050" b="1" dirty="0">
                  <a:solidFill>
                    <a:srgbClr val="002060"/>
                  </a:solidFill>
                  <a:latin typeface="Calibri"/>
                </a:rPr>
                <a:t>CO</a:t>
              </a:r>
              <a:r>
                <a:rPr lang="pt-BR" sz="1050" b="1" baseline="-25000" dirty="0">
                  <a:solidFill>
                    <a:srgbClr val="002060"/>
                  </a:solidFill>
                  <a:latin typeface="Calibri"/>
                </a:rPr>
                <a:t>2</a:t>
              </a:r>
              <a:r>
                <a:rPr lang="pt-BR" sz="1050" baseline="-25000" dirty="0">
                  <a:solidFill>
                    <a:srgbClr val="002060"/>
                  </a:solidFill>
                  <a:latin typeface="Calibri"/>
                </a:rPr>
                <a:t> </a:t>
              </a:r>
              <a:r>
                <a:rPr lang="pt-BR" sz="900" b="1" dirty="0">
                  <a:solidFill>
                    <a:srgbClr val="002060"/>
                  </a:solidFill>
                  <a:latin typeface="Calibri"/>
                </a:rPr>
                <a:t>por ano</a:t>
              </a:r>
            </a:p>
            <a:p>
              <a:pPr algn="ctr" defTabSz="685800"/>
              <a:r>
                <a:rPr lang="pt-BR" sz="600" dirty="0">
                  <a:solidFill>
                    <a:srgbClr val="002060"/>
                  </a:solidFill>
                  <a:latin typeface="Calibri"/>
                </a:rPr>
                <a:t>Fonte: https://idesam.org/calculadora/</a:t>
              </a:r>
            </a:p>
          </p:txBody>
        </p:sp>
        <p:sp>
          <p:nvSpPr>
            <p:cNvPr id="81" name="Chave Esquerda 80">
              <a:extLst>
                <a:ext uri="{FF2B5EF4-FFF2-40B4-BE49-F238E27FC236}">
                  <a16:creationId xmlns:a16="http://schemas.microsoft.com/office/drawing/2014/main" id="{99440A5B-5E61-8BDE-6F78-5E0FE090CD04}"/>
                </a:ext>
              </a:extLst>
            </p:cNvPr>
            <p:cNvSpPr/>
            <p:nvPr/>
          </p:nvSpPr>
          <p:spPr>
            <a:xfrm rot="16200000">
              <a:off x="2033154" y="-39728"/>
              <a:ext cx="257128" cy="6096924"/>
            </a:xfrm>
            <a:prstGeom prst="leftBrace">
              <a:avLst>
                <a:gd name="adj1" fmla="val 41543"/>
                <a:gd name="adj2" fmla="val 50431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568176FF-0CF8-700E-1197-6DA31221CC06}"/>
              </a:ext>
            </a:extLst>
          </p:cNvPr>
          <p:cNvGrpSpPr/>
          <p:nvPr/>
        </p:nvGrpSpPr>
        <p:grpSpPr>
          <a:xfrm>
            <a:off x="5625727" y="3528306"/>
            <a:ext cx="2533640" cy="2273309"/>
            <a:chOff x="6020865" y="628454"/>
            <a:chExt cx="3066627" cy="2827528"/>
          </a:xfrm>
        </p:grpSpPr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FCFE9022-C569-89BA-2239-DDDB6D8E0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20865" y="628454"/>
              <a:ext cx="3066627" cy="174860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D890DAE0-9774-810B-F274-ABF8960D1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9635" t="611" r="10570" b="4009"/>
            <a:stretch>
              <a:fillRect/>
            </a:stretch>
          </p:blipFill>
          <p:spPr>
            <a:xfrm>
              <a:off x="7100172" y="2155392"/>
              <a:ext cx="1346329" cy="1300590"/>
            </a:xfrm>
            <a:custGeom>
              <a:avLst/>
              <a:gdLst>
                <a:gd name="connsiteX0" fmla="*/ 2657475 w 5314950"/>
                <a:gd name="connsiteY0" fmla="*/ 0 h 5300664"/>
                <a:gd name="connsiteX1" fmla="*/ 5314950 w 5314950"/>
                <a:gd name="connsiteY1" fmla="*/ 2650332 h 5300664"/>
                <a:gd name="connsiteX2" fmla="*/ 2657475 w 5314950"/>
                <a:gd name="connsiteY2" fmla="*/ 5300664 h 5300664"/>
                <a:gd name="connsiteX3" fmla="*/ 0 w 5314950"/>
                <a:gd name="connsiteY3" fmla="*/ 2650332 h 5300664"/>
                <a:gd name="connsiteX4" fmla="*/ 2657475 w 5314950"/>
                <a:gd name="connsiteY4" fmla="*/ 0 h 530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950" h="5300664">
                  <a:moveTo>
                    <a:pt x="2657475" y="0"/>
                  </a:moveTo>
                  <a:cubicBezTo>
                    <a:pt x="4125158" y="0"/>
                    <a:pt x="5314950" y="1186594"/>
                    <a:pt x="5314950" y="2650332"/>
                  </a:cubicBezTo>
                  <a:cubicBezTo>
                    <a:pt x="5314950" y="4114070"/>
                    <a:pt x="4125158" y="5300664"/>
                    <a:pt x="2657475" y="5300664"/>
                  </a:cubicBezTo>
                  <a:cubicBezTo>
                    <a:pt x="1189792" y="5300664"/>
                    <a:pt x="0" y="4114070"/>
                    <a:pt x="0" y="2650332"/>
                  </a:cubicBezTo>
                  <a:cubicBezTo>
                    <a:pt x="0" y="1186594"/>
                    <a:pt x="1189792" y="0"/>
                    <a:pt x="2657475" y="0"/>
                  </a:cubicBez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pic>
        <p:nvPicPr>
          <p:cNvPr id="119" name="Imagem 118">
            <a:extLst>
              <a:ext uri="{FF2B5EF4-FFF2-40B4-BE49-F238E27FC236}">
                <a16:creationId xmlns:a16="http://schemas.microsoft.com/office/drawing/2014/main" id="{404B3DF3-D394-1107-1B54-5A6BD562F44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4170" b="53792"/>
          <a:stretch/>
        </p:blipFill>
        <p:spPr>
          <a:xfrm>
            <a:off x="2431134" y="2159533"/>
            <a:ext cx="1052971" cy="33806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0C478EF9-FC22-E17F-3795-05EED1EF559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1447" b="35693"/>
          <a:stretch/>
        </p:blipFill>
        <p:spPr>
          <a:xfrm>
            <a:off x="2431134" y="2593146"/>
            <a:ext cx="1060010" cy="33798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A5B599B4-58B5-D833-3100-C4E2DC54E5B3}"/>
              </a:ext>
            </a:extLst>
          </p:cNvPr>
          <p:cNvSpPr/>
          <p:nvPr/>
        </p:nvSpPr>
        <p:spPr>
          <a:xfrm rot="659732">
            <a:off x="7084744" y="4074620"/>
            <a:ext cx="344150" cy="696299"/>
          </a:xfrm>
          <a:prstGeom prst="triangle">
            <a:avLst/>
          </a:prstGeom>
          <a:solidFill>
            <a:srgbClr val="4F81B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6E0F4FB-1116-C850-FABD-734BA0600A9B}"/>
              </a:ext>
            </a:extLst>
          </p:cNvPr>
          <p:cNvSpPr/>
          <p:nvPr/>
        </p:nvSpPr>
        <p:spPr>
          <a:xfrm>
            <a:off x="2399412" y="5312271"/>
            <a:ext cx="1611339" cy="2885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tIns="0" bIns="0" rtlCol="0">
            <a:spAutoFit/>
          </a:bodyPr>
          <a:lstStyle/>
          <a:p>
            <a:pPr algn="ctr" defTabSz="685800"/>
            <a:r>
              <a:rPr lang="pt-BR" sz="1050" b="1" dirty="0">
                <a:solidFill>
                  <a:prstClr val="white"/>
                </a:solidFill>
                <a:latin typeface="Calibri"/>
              </a:rPr>
              <a:t>~78 mil </a:t>
            </a:r>
            <a:r>
              <a:rPr lang="pt-BR" sz="1050" b="1" dirty="0" err="1">
                <a:solidFill>
                  <a:prstClr val="white"/>
                </a:solidFill>
                <a:latin typeface="Calibri"/>
              </a:rPr>
              <a:t>ton</a:t>
            </a:r>
            <a:r>
              <a:rPr lang="pt-BR" sz="105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pt-BR" sz="1200" b="1" dirty="0">
                <a:solidFill>
                  <a:prstClr val="white"/>
                </a:solidFill>
                <a:latin typeface="Calibri"/>
              </a:rPr>
              <a:t>CO</a:t>
            </a:r>
            <a:r>
              <a:rPr lang="pt-BR" sz="1200" b="1" baseline="-25000" dirty="0">
                <a:solidFill>
                  <a:prstClr val="white"/>
                </a:solidFill>
                <a:latin typeface="Calibri"/>
              </a:rPr>
              <a:t>2 </a:t>
            </a:r>
            <a:r>
              <a:rPr lang="pt-BR" sz="1050" b="1" dirty="0">
                <a:solidFill>
                  <a:prstClr val="white"/>
                </a:solidFill>
                <a:latin typeface="Calibri"/>
              </a:rPr>
              <a:t>por ano</a:t>
            </a:r>
          </a:p>
          <a:p>
            <a:pPr algn="ctr" defTabSz="685800"/>
            <a:r>
              <a:rPr lang="pt-BR" sz="675" b="1" dirty="0">
                <a:solidFill>
                  <a:prstClr val="white"/>
                </a:solidFill>
                <a:latin typeface="Calibri"/>
              </a:rPr>
              <a:t>Fonte: https://idesam.org/calculadora/</a:t>
            </a:r>
          </a:p>
        </p:txBody>
      </p:sp>
      <p:sp>
        <p:nvSpPr>
          <p:cNvPr id="20" name="Texto explicativo em seta para a direita 78">
            <a:extLst>
              <a:ext uri="{FF2B5EF4-FFF2-40B4-BE49-F238E27FC236}">
                <a16:creationId xmlns:a16="http://schemas.microsoft.com/office/drawing/2014/main" id="{8F87CD0D-F46A-B111-A218-D71DC70C66B1}"/>
              </a:ext>
            </a:extLst>
          </p:cNvPr>
          <p:cNvSpPr/>
          <p:nvPr/>
        </p:nvSpPr>
        <p:spPr>
          <a:xfrm>
            <a:off x="-885656" y="3159967"/>
            <a:ext cx="750432" cy="365306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pt-BR" sz="825" dirty="0">
                <a:solidFill>
                  <a:prstClr val="white"/>
                </a:solidFill>
                <a:latin typeface="Calibri"/>
              </a:rPr>
              <a:t>Público Alvo</a:t>
            </a:r>
          </a:p>
        </p:txBody>
      </p:sp>
      <p:pic>
        <p:nvPicPr>
          <p:cNvPr id="54" name="Imagem 5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B8A9BF0-7077-447F-7995-CF85F7502D3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58" y="5269745"/>
            <a:ext cx="396724" cy="418764"/>
          </a:xfrm>
          <a:prstGeom prst="rect">
            <a:avLst/>
          </a:prstGeom>
        </p:spPr>
      </p:pic>
      <p:sp>
        <p:nvSpPr>
          <p:cNvPr id="12" name="Caixa de Texto 86">
            <a:extLst>
              <a:ext uri="{FF2B5EF4-FFF2-40B4-BE49-F238E27FC236}">
                <a16:creationId xmlns:a16="http://schemas.microsoft.com/office/drawing/2014/main" id="{2D021D56-3ED0-1C6B-DA8D-B320A9F893F6}"/>
              </a:ext>
            </a:extLst>
          </p:cNvPr>
          <p:cNvSpPr txBox="1"/>
          <p:nvPr/>
        </p:nvSpPr>
        <p:spPr>
          <a:xfrm>
            <a:off x="398060" y="3898035"/>
            <a:ext cx="5194510" cy="184949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78000"/>
            </a:schemeClr>
          </a:solidFill>
          <a:ln w="6350">
            <a:noFill/>
          </a:ln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685800">
              <a:defRPr/>
            </a:pPr>
            <a:endParaRPr lang="pt-BR" sz="825" b="1" u="sng">
              <a:solidFill>
                <a:prstClr val="black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74" name="Seta para a Direita 63">
            <a:extLst>
              <a:ext uri="{FF2B5EF4-FFF2-40B4-BE49-F238E27FC236}">
                <a16:creationId xmlns:a16="http://schemas.microsoft.com/office/drawing/2014/main" id="{453CEAF2-2A4F-8F0D-28F5-DC1A30C346E0}"/>
              </a:ext>
            </a:extLst>
          </p:cNvPr>
          <p:cNvSpPr/>
          <p:nvPr/>
        </p:nvSpPr>
        <p:spPr>
          <a:xfrm rot="16200000" flipH="1" flipV="1">
            <a:off x="4751581" y="3644529"/>
            <a:ext cx="1609272" cy="1922463"/>
          </a:xfrm>
          <a:prstGeom prst="leftUpArrow">
            <a:avLst>
              <a:gd name="adj1" fmla="val 6988"/>
              <a:gd name="adj2" fmla="val 9220"/>
              <a:gd name="adj3" fmla="val 2505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4DFF91-0BC7-E546-04B7-BA534746B73B}"/>
              </a:ext>
            </a:extLst>
          </p:cNvPr>
          <p:cNvSpPr txBox="1"/>
          <p:nvPr/>
        </p:nvSpPr>
        <p:spPr>
          <a:xfrm>
            <a:off x="487097" y="1110469"/>
            <a:ext cx="58911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3000" b="1" dirty="0">
                <a:solidFill>
                  <a:prstClr val="black"/>
                </a:solidFill>
                <a:latin typeface="Arial Black" panose="020B0A04020102020204" pitchFamily="34" charset="0"/>
              </a:rPr>
              <a:t>Apresentação do Problema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EFC8AFC-EEC9-52C5-6500-87EF0A454367}"/>
              </a:ext>
            </a:extLst>
          </p:cNvPr>
          <p:cNvSpPr txBox="1"/>
          <p:nvPr/>
        </p:nvSpPr>
        <p:spPr>
          <a:xfrm>
            <a:off x="1270850" y="-531943"/>
            <a:ext cx="523113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000" indent="-135000" defTabSz="685800">
              <a:buFont typeface="Wingdings" pitchFamily="2" charset="2"/>
              <a:buChar char="§"/>
              <a:defRPr/>
            </a:pPr>
            <a:r>
              <a:rPr lang="pt-BR" sz="1350" dirty="0">
                <a:solidFill>
                  <a:prstClr val="black"/>
                </a:solidFill>
                <a:latin typeface="Calibri"/>
              </a:rPr>
              <a:t>Aumento das emissões atmosféricas de </a:t>
            </a:r>
            <a:r>
              <a:rPr lang="pt-BR" sz="1350" dirty="0" err="1">
                <a:solidFill>
                  <a:prstClr val="black"/>
                </a:solidFill>
                <a:latin typeface="Calibri"/>
              </a:rPr>
              <a:t>ton</a:t>
            </a:r>
            <a:r>
              <a:rPr lang="pt-BR" sz="1350" dirty="0">
                <a:solidFill>
                  <a:prstClr val="black"/>
                </a:solidFill>
                <a:latin typeface="Calibri"/>
              </a:rPr>
              <a:t> de CO2 por ano ( consumo de energia elétrica );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563A833-D2DC-7782-D34A-BECB3D9DEF9D}"/>
              </a:ext>
            </a:extLst>
          </p:cNvPr>
          <p:cNvSpPr/>
          <p:nvPr/>
        </p:nvSpPr>
        <p:spPr>
          <a:xfrm>
            <a:off x="5768750" y="3774992"/>
            <a:ext cx="2341977" cy="129614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BCD4CF4-4205-121B-6F98-8E49F912A6F7}"/>
              </a:ext>
            </a:extLst>
          </p:cNvPr>
          <p:cNvSpPr txBox="1"/>
          <p:nvPr/>
        </p:nvSpPr>
        <p:spPr>
          <a:xfrm>
            <a:off x="5987285" y="3956215"/>
            <a:ext cx="202484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Tx/>
              <a:buChar char="-"/>
            </a:pPr>
            <a:r>
              <a:rPr lang="pt-BR" sz="1350">
                <a:solidFill>
                  <a:prstClr val="black"/>
                </a:solidFill>
                <a:latin typeface="Calibri"/>
              </a:rPr>
              <a:t>Iluminação</a:t>
            </a:r>
          </a:p>
          <a:p>
            <a:pPr marL="214313" indent="-214313" defTabSz="685800">
              <a:buFontTx/>
              <a:buChar char="-"/>
            </a:pPr>
            <a:r>
              <a:rPr lang="pt-BR" sz="1350">
                <a:solidFill>
                  <a:prstClr val="black"/>
                </a:solidFill>
                <a:latin typeface="Calibri"/>
              </a:rPr>
              <a:t>Equipamentos de TI</a:t>
            </a:r>
          </a:p>
          <a:p>
            <a:pPr marL="214313" indent="-214313" defTabSz="685800">
              <a:buFontTx/>
              <a:buChar char="-"/>
            </a:pPr>
            <a:r>
              <a:rPr lang="pt-BR" sz="1350">
                <a:solidFill>
                  <a:prstClr val="black"/>
                </a:solidFill>
                <a:latin typeface="Calibri"/>
              </a:rPr>
              <a:t>Refrigeração</a:t>
            </a:r>
          </a:p>
          <a:p>
            <a:pPr marL="214313" indent="-214313" defTabSz="685800">
              <a:buFontTx/>
              <a:buChar char="-"/>
            </a:pPr>
            <a:r>
              <a:rPr lang="pt-BR" sz="1350">
                <a:solidFill>
                  <a:prstClr val="black"/>
                </a:solidFill>
                <a:latin typeface="Calibri"/>
              </a:rPr>
              <a:t>Máquinas produtivas</a:t>
            </a:r>
          </a:p>
          <a:p>
            <a:pPr marL="214313" indent="-214313" defTabSz="685800">
              <a:buFontTx/>
              <a:buChar char="-"/>
            </a:pPr>
            <a:r>
              <a:rPr lang="pt-BR" sz="1350">
                <a:solidFill>
                  <a:prstClr val="black"/>
                </a:solidFill>
                <a:latin typeface="Calibri"/>
              </a:rPr>
              <a:t>Outros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942F0FB-9AB8-D12D-AFE5-7A5A4424B72B}"/>
              </a:ext>
            </a:extLst>
          </p:cNvPr>
          <p:cNvSpPr txBox="1"/>
          <p:nvPr/>
        </p:nvSpPr>
        <p:spPr>
          <a:xfrm>
            <a:off x="6017213" y="3646174"/>
            <a:ext cx="1868145" cy="253916"/>
          </a:xfrm>
          <a:prstGeom prst="rect">
            <a:avLst/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defRPr>
            </a:lvl1pPr>
          </a:lstStyle>
          <a:p>
            <a:pPr defTabSz="685800"/>
            <a:r>
              <a:rPr lang="pt-BR" sz="1200"/>
              <a:t>ITENS DE CONSUMO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BF0DCBD-8415-E9A8-F33C-0C70FC9D8367}"/>
              </a:ext>
            </a:extLst>
          </p:cNvPr>
          <p:cNvSpPr/>
          <p:nvPr/>
        </p:nvSpPr>
        <p:spPr>
          <a:xfrm>
            <a:off x="5768749" y="4173149"/>
            <a:ext cx="2349755" cy="250231"/>
          </a:xfrm>
          <a:prstGeom prst="rect">
            <a:avLst/>
          </a:prstGeom>
          <a:solidFill>
            <a:srgbClr val="FF3300">
              <a:alpha val="10196"/>
            </a:srgb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Seta para a Direita 125">
            <a:extLst>
              <a:ext uri="{FF2B5EF4-FFF2-40B4-BE49-F238E27FC236}">
                <a16:creationId xmlns:a16="http://schemas.microsoft.com/office/drawing/2014/main" id="{B690FEAF-002C-CCA0-96E6-BAD1627A7804}"/>
              </a:ext>
            </a:extLst>
          </p:cNvPr>
          <p:cNvSpPr/>
          <p:nvPr/>
        </p:nvSpPr>
        <p:spPr>
          <a:xfrm>
            <a:off x="5253926" y="4168503"/>
            <a:ext cx="478379" cy="3972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3000" b="1">
              <a:solidFill>
                <a:srgbClr val="FFFF00"/>
              </a:solidFill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979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09"/>
    </mc:Choice>
    <mc:Fallback xmlns="">
      <p:transition spd="slow" advTm="45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1" grpId="0"/>
      <p:bldP spid="16" grpId="0" animBg="1"/>
      <p:bldP spid="17" grpId="0" animBg="1"/>
      <p:bldP spid="10" grpId="0" animBg="1"/>
      <p:bldP spid="15" grpId="0" animBg="1"/>
      <p:bldP spid="11" grpId="0" animBg="1"/>
      <p:bldP spid="11" grpId="1" animBg="1"/>
      <p:bldP spid="18" grpId="0" animBg="1"/>
      <p:bldP spid="20" grpId="0" animBg="1"/>
      <p:bldP spid="12" grpId="0" animBg="1"/>
      <p:bldP spid="12" grpId="1" animBg="1"/>
      <p:bldP spid="74" grpId="0" animBg="1"/>
      <p:bldP spid="74" grpId="1" animBg="1"/>
      <p:bldP spid="19" grpId="0" animBg="1"/>
      <p:bldP spid="49" grpId="0"/>
      <p:bldP spid="51" grpId="0" animBg="1"/>
      <p:bldP spid="53" grpId="0" animBg="1"/>
      <p:bldP spid="53" grpId="1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9BCCB11-1019-8202-D3C7-3907A5AA05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61" y="5584468"/>
            <a:ext cx="235282" cy="26626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3A756CD-7FB5-20DE-0DE2-FE995B46B396}"/>
              </a:ext>
            </a:extLst>
          </p:cNvPr>
          <p:cNvSpPr/>
          <p:nvPr/>
        </p:nvSpPr>
        <p:spPr>
          <a:xfrm>
            <a:off x="568274" y="1546384"/>
            <a:ext cx="8478000" cy="342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B7C475-6CD6-6EBD-C154-8FCC294FEBD0}"/>
              </a:ext>
            </a:extLst>
          </p:cNvPr>
          <p:cNvSpPr/>
          <p:nvPr/>
        </p:nvSpPr>
        <p:spPr>
          <a:xfrm>
            <a:off x="77103" y="1546384"/>
            <a:ext cx="411646" cy="342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6" name="headerTable">
            <a:extLst>
              <a:ext uri="{FF2B5EF4-FFF2-40B4-BE49-F238E27FC236}">
                <a16:creationId xmlns:a16="http://schemas.microsoft.com/office/drawing/2014/main" id="{089AB338-3F0F-5596-E485-251E54DF1562}"/>
              </a:ext>
            </a:extLst>
          </p:cNvPr>
          <p:cNvGraphicFramePr>
            <a:graphicFrameLocks noGrp="1"/>
          </p:cNvGraphicFramePr>
          <p:nvPr/>
        </p:nvGraphicFramePr>
        <p:xfrm>
          <a:off x="61111" y="890433"/>
          <a:ext cx="9024044" cy="257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097">
                  <a:extLst>
                    <a:ext uri="{9D8B030D-6E8A-4147-A177-3AD203B41FA5}">
                      <a16:colId xmlns:a16="http://schemas.microsoft.com/office/drawing/2014/main" val="1403937926"/>
                    </a:ext>
                  </a:extLst>
                </a:gridCol>
                <a:gridCol w="1005143">
                  <a:extLst>
                    <a:ext uri="{9D8B030D-6E8A-4147-A177-3AD203B41FA5}">
                      <a16:colId xmlns:a16="http://schemas.microsoft.com/office/drawing/2014/main" val="1796080355"/>
                    </a:ext>
                  </a:extLst>
                </a:gridCol>
                <a:gridCol w="853713">
                  <a:extLst>
                    <a:ext uri="{9D8B030D-6E8A-4147-A177-3AD203B41FA5}">
                      <a16:colId xmlns:a16="http://schemas.microsoft.com/office/drawing/2014/main" val="1328401362"/>
                    </a:ext>
                  </a:extLst>
                </a:gridCol>
                <a:gridCol w="779336">
                  <a:extLst>
                    <a:ext uri="{9D8B030D-6E8A-4147-A177-3AD203B41FA5}">
                      <a16:colId xmlns:a16="http://schemas.microsoft.com/office/drawing/2014/main" val="374666040"/>
                    </a:ext>
                  </a:extLst>
                </a:gridCol>
                <a:gridCol w="902885">
                  <a:extLst>
                    <a:ext uri="{9D8B030D-6E8A-4147-A177-3AD203B41FA5}">
                      <a16:colId xmlns:a16="http://schemas.microsoft.com/office/drawing/2014/main" val="768203321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62100034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chemeClr val="bg1"/>
                          </a:solidFill>
                        </a:rPr>
                        <a:t>Problema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Solução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Modelo de Negócios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Produto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Equipe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Mercado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Concorrência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Marketing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Crescimento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Futuro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23173"/>
                  </a:ext>
                </a:extLst>
              </a:tr>
            </a:tbl>
          </a:graphicData>
        </a:graphic>
      </p:graphicFrame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417422-AD77-F8CC-639E-C3FFA08E51F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683" y="1195431"/>
            <a:ext cx="284691" cy="32217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ítulo do seu Pitch">
            <a:extLst>
              <a:ext uri="{FF2B5EF4-FFF2-40B4-BE49-F238E27FC236}">
                <a16:creationId xmlns:a16="http://schemas.microsoft.com/office/drawing/2014/main" id="{1017C8AA-81AC-8DF6-34A2-FE0715DF2AC4}"/>
              </a:ext>
            </a:extLst>
          </p:cNvPr>
          <p:cNvSpPr txBox="1"/>
          <p:nvPr/>
        </p:nvSpPr>
        <p:spPr>
          <a:xfrm rot="16200000">
            <a:off x="-505330" y="3183988"/>
            <a:ext cx="1128351" cy="41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2400" spc="0">
                <a:solidFill>
                  <a:srgbClr val="00E88F"/>
                </a:solidFill>
                <a:latin typeface="+mj-lt"/>
                <a:ea typeface="+mj-ea"/>
                <a:cs typeface="+mj-cs"/>
                <a:sym typeface="Aprova Sans Bold"/>
              </a:defRPr>
            </a:lvl1pPr>
          </a:lstStyle>
          <a:p>
            <a:pPr defTabSz="619125" hangingPunct="0"/>
            <a:r>
              <a:rPr lang="pt-BR" sz="900" kern="0" dirty="0" err="1">
                <a:latin typeface="Aprova Sans Bold"/>
              </a:rPr>
              <a:t>App</a:t>
            </a:r>
            <a:r>
              <a:rPr lang="pt-BR" sz="900" kern="0" dirty="0">
                <a:latin typeface="Aprova Sans Bold"/>
              </a:rPr>
              <a:t> TI+ Sustentável</a:t>
            </a:r>
            <a:endParaRPr sz="900" kern="0" dirty="0">
              <a:latin typeface="Aprova Sans Bold"/>
            </a:endParaRPr>
          </a:p>
        </p:txBody>
      </p:sp>
      <p:sp>
        <p:nvSpPr>
          <p:cNvPr id="9" name="txtPage">
            <a:extLst>
              <a:ext uri="{FF2B5EF4-FFF2-40B4-BE49-F238E27FC236}">
                <a16:creationId xmlns:a16="http://schemas.microsoft.com/office/drawing/2014/main" id="{5B024047-E89D-7984-381C-2C7336C2EFC6}"/>
              </a:ext>
            </a:extLst>
          </p:cNvPr>
          <p:cNvSpPr txBox="1"/>
          <p:nvPr/>
        </p:nvSpPr>
        <p:spPr>
          <a:xfrm>
            <a:off x="8572500" y="1147608"/>
            <a:ext cx="5715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defTabSz="685800"/>
            <a:r>
              <a:rPr lang="pt-BR" sz="600" dirty="0">
                <a:solidFill>
                  <a:srgbClr val="1F497F"/>
                </a:solidFill>
                <a:latin typeface="Calibri"/>
              </a:rPr>
              <a:t>Page: 1 / 10</a:t>
            </a:r>
          </a:p>
        </p:txBody>
      </p:sp>
      <p:sp>
        <p:nvSpPr>
          <p:cNvPr id="13" name="Retângulo: Cantos Arredondados 12"/>
          <p:cNvSpPr/>
          <p:nvPr/>
        </p:nvSpPr>
        <p:spPr>
          <a:xfrm>
            <a:off x="159339" y="2411859"/>
            <a:ext cx="8891251" cy="3451912"/>
          </a:xfrm>
          <a:prstGeom prst="roundRect">
            <a:avLst/>
          </a:prstGeom>
          <a:solidFill>
            <a:srgbClr val="CC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642965" y="2574542"/>
            <a:ext cx="285796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35000" indent="-135000" defTabSz="685800">
              <a:buFont typeface="Wingdings" pitchFamily="2" charset="2"/>
              <a:buChar char="§"/>
              <a:defRPr/>
            </a:pPr>
            <a:endParaRPr lang="pt-BR" sz="675">
              <a:solidFill>
                <a:prstClr val="black"/>
              </a:solidFill>
              <a:latin typeface="Calibri"/>
              <a:cs typeface="Tahoma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6180B2A-1072-450E-AF3B-9B4CA84CDAB1}"/>
              </a:ext>
            </a:extLst>
          </p:cNvPr>
          <p:cNvSpPr txBox="1"/>
          <p:nvPr/>
        </p:nvSpPr>
        <p:spPr>
          <a:xfrm>
            <a:off x="3644690" y="2977459"/>
            <a:ext cx="3515595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35000" indent="-135000" defTabSz="685800">
              <a:buFont typeface="Wingdings" pitchFamily="2" charset="2"/>
              <a:buChar char="§"/>
              <a:defRPr/>
            </a:pPr>
            <a:endParaRPr lang="pt-BR" sz="600">
              <a:solidFill>
                <a:prstClr val="black"/>
              </a:solidFill>
              <a:latin typeface="Calibri"/>
              <a:cs typeface="Tahoma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FAAFDE4-1390-48A7-AB11-E9F2C8916E57}"/>
              </a:ext>
            </a:extLst>
          </p:cNvPr>
          <p:cNvSpPr txBox="1"/>
          <p:nvPr/>
        </p:nvSpPr>
        <p:spPr>
          <a:xfrm>
            <a:off x="3518541" y="2519814"/>
            <a:ext cx="4566904" cy="4732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35000" indent="-135000" defTabSz="685800">
              <a:buFont typeface="Wingdings" pitchFamily="2" charset="2"/>
              <a:buChar char="§"/>
              <a:defRPr/>
            </a:pPr>
            <a:r>
              <a:rPr lang="pt-BR" sz="825" dirty="0">
                <a:solidFill>
                  <a:prstClr val="black"/>
                </a:solidFill>
                <a:latin typeface="Calibri"/>
              </a:rPr>
              <a:t>Impactos ambientais provocados pela sociedade em geral ( indústrias, meios de transporte, </a:t>
            </a:r>
            <a:r>
              <a:rPr lang="pt-BR" sz="825" dirty="0" err="1">
                <a:solidFill>
                  <a:prstClr val="black"/>
                </a:solidFill>
                <a:latin typeface="Calibri"/>
              </a:rPr>
              <a:t>etc</a:t>
            </a:r>
            <a:r>
              <a:rPr lang="pt-BR" sz="825" dirty="0">
                <a:solidFill>
                  <a:prstClr val="black"/>
                </a:solidFill>
                <a:latin typeface="Calibri"/>
              </a:rPr>
              <a:t> ); </a:t>
            </a:r>
          </a:p>
          <a:p>
            <a:pPr marL="135000" indent="-135000" defTabSz="685800">
              <a:buFont typeface="Wingdings" pitchFamily="2" charset="2"/>
              <a:buChar char="§"/>
              <a:defRPr/>
            </a:pPr>
            <a:r>
              <a:rPr lang="pt-BR" sz="825" dirty="0">
                <a:solidFill>
                  <a:prstClr val="black"/>
                </a:solidFill>
                <a:latin typeface="Calibri"/>
              </a:rPr>
              <a:t>Intensificação do aquecimento global, catástrofes ambientais, mudanças climáticas (secas no norte e cheias no sul do Brasil), </a:t>
            </a:r>
            <a:r>
              <a:rPr lang="pt-BR" sz="825" dirty="0" err="1">
                <a:solidFill>
                  <a:prstClr val="black"/>
                </a:solidFill>
                <a:latin typeface="Calibri"/>
              </a:rPr>
              <a:t>etc</a:t>
            </a:r>
            <a:r>
              <a:rPr lang="pt-BR" sz="825" dirty="0">
                <a:solidFill>
                  <a:prstClr val="black"/>
                </a:solidFill>
                <a:latin typeface="Calibri"/>
              </a:rPr>
              <a:t>;</a:t>
            </a:r>
          </a:p>
        </p:txBody>
      </p:sp>
      <p:sp>
        <p:nvSpPr>
          <p:cNvPr id="16" name="Retângulo: Cantos Arredondados 15"/>
          <p:cNvSpPr/>
          <p:nvPr/>
        </p:nvSpPr>
        <p:spPr>
          <a:xfrm>
            <a:off x="225570" y="3276791"/>
            <a:ext cx="8820704" cy="25945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角丸四角形 57"/>
          <p:cNvSpPr/>
          <p:nvPr/>
        </p:nvSpPr>
        <p:spPr bwMode="auto">
          <a:xfrm>
            <a:off x="4688649" y="3010894"/>
            <a:ext cx="3722534" cy="357054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ESTUDO DE CASO EM UMA FABRICA DA ZFM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8" y="2169199"/>
            <a:ext cx="526642" cy="81965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88" y="2152586"/>
            <a:ext cx="526642" cy="836265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980F6C8D-B63D-4849-8561-EE11CA0BC830}"/>
              </a:ext>
            </a:extLst>
          </p:cNvPr>
          <p:cNvGrpSpPr/>
          <p:nvPr/>
        </p:nvGrpSpPr>
        <p:grpSpPr>
          <a:xfrm>
            <a:off x="169750" y="1654508"/>
            <a:ext cx="8360807" cy="680762"/>
            <a:chOff x="-2251067" y="840985"/>
            <a:chExt cx="11147743" cy="907683"/>
          </a:xfrm>
        </p:grpSpPr>
        <p:sp>
          <p:nvSpPr>
            <p:cNvPr id="35" name="Retângulo 34"/>
            <p:cNvSpPr/>
            <p:nvPr/>
          </p:nvSpPr>
          <p:spPr>
            <a:xfrm>
              <a:off x="-2251067" y="840985"/>
              <a:ext cx="11006659" cy="5939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b="1" dirty="0">
                  <a:solidFill>
                    <a:prstClr val="white"/>
                  </a:solidFill>
                  <a:latin typeface="Calibri"/>
                </a:rPr>
                <a:t>PREOCUPAÇÃO ATUAL DO MUNDO COM O MEIO AMBIENTE</a:t>
              </a: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2DA3A7B6-88D9-4338-BED0-C9C29D039F15}"/>
                </a:ext>
              </a:extLst>
            </p:cNvPr>
            <p:cNvSpPr/>
            <p:nvPr/>
          </p:nvSpPr>
          <p:spPr>
            <a:xfrm rot="9164888">
              <a:off x="8416737" y="1243026"/>
              <a:ext cx="479939" cy="505642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b="1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22" name="Imagem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2" y="2159731"/>
            <a:ext cx="526642" cy="830387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5079" y="2145408"/>
            <a:ext cx="1611324" cy="4158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5078" y="2580821"/>
            <a:ext cx="1623260" cy="4158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16F608E-4CB3-925C-49B0-B3110063BEB3}"/>
              </a:ext>
            </a:extLst>
          </p:cNvPr>
          <p:cNvSpPr/>
          <p:nvPr/>
        </p:nvSpPr>
        <p:spPr>
          <a:xfrm>
            <a:off x="205214" y="2121447"/>
            <a:ext cx="3335342" cy="898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角丸四角形 57"/>
          <p:cNvSpPr/>
          <p:nvPr/>
        </p:nvSpPr>
        <p:spPr bwMode="auto">
          <a:xfrm>
            <a:off x="3642965" y="2140540"/>
            <a:ext cx="4621577" cy="357054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CENÁRIO MUNDIAL</a:t>
            </a:r>
          </a:p>
        </p:txBody>
      </p:sp>
      <p:pic>
        <p:nvPicPr>
          <p:cNvPr id="119" name="Imagem 118">
            <a:extLst>
              <a:ext uri="{FF2B5EF4-FFF2-40B4-BE49-F238E27FC236}">
                <a16:creationId xmlns:a16="http://schemas.microsoft.com/office/drawing/2014/main" id="{404B3DF3-D394-1107-1B54-5A6BD562F4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170" b="53792"/>
          <a:stretch/>
        </p:blipFill>
        <p:spPr>
          <a:xfrm>
            <a:off x="2431134" y="2159533"/>
            <a:ext cx="1052971" cy="33806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0C478EF9-FC22-E17F-3795-05EED1EF55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447" b="35693"/>
          <a:stretch/>
        </p:blipFill>
        <p:spPr>
          <a:xfrm>
            <a:off x="2431134" y="2593146"/>
            <a:ext cx="1060010" cy="33798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0" name="Texto explicativo em seta para a direita 78">
            <a:extLst>
              <a:ext uri="{FF2B5EF4-FFF2-40B4-BE49-F238E27FC236}">
                <a16:creationId xmlns:a16="http://schemas.microsoft.com/office/drawing/2014/main" id="{8F87CD0D-F46A-B111-A218-D71DC70C66B1}"/>
              </a:ext>
            </a:extLst>
          </p:cNvPr>
          <p:cNvSpPr/>
          <p:nvPr/>
        </p:nvSpPr>
        <p:spPr>
          <a:xfrm>
            <a:off x="-1124327" y="3061306"/>
            <a:ext cx="750432" cy="27003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pt-BR" sz="825" dirty="0">
                <a:solidFill>
                  <a:prstClr val="white"/>
                </a:solidFill>
                <a:latin typeface="Calibri"/>
              </a:rPr>
              <a:t>Público Alvo</a:t>
            </a:r>
          </a:p>
        </p:txBody>
      </p:sp>
      <p:sp>
        <p:nvSpPr>
          <p:cNvPr id="24" name="Retângulo: Cantos Arredondados 23"/>
          <p:cNvSpPr/>
          <p:nvPr/>
        </p:nvSpPr>
        <p:spPr>
          <a:xfrm>
            <a:off x="354823" y="3483238"/>
            <a:ext cx="8691452" cy="23796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6D20F67-8395-67ED-FADC-81915C8285BA}"/>
              </a:ext>
            </a:extLst>
          </p:cNvPr>
          <p:cNvGrpSpPr/>
          <p:nvPr/>
        </p:nvGrpSpPr>
        <p:grpSpPr>
          <a:xfrm>
            <a:off x="1175209" y="3555808"/>
            <a:ext cx="6810870" cy="2073218"/>
            <a:chOff x="11637" y="830325"/>
            <a:chExt cx="9081160" cy="2764290"/>
          </a:xfrm>
        </p:grpSpPr>
        <p:graphicFrame>
          <p:nvGraphicFramePr>
            <p:cNvPr id="26" name="Gráfico 25" title="Papelão">
              <a:extLst>
                <a:ext uri="{FF2B5EF4-FFF2-40B4-BE49-F238E27FC236}">
                  <a16:creationId xmlns:a16="http://schemas.microsoft.com/office/drawing/2014/main" id="{0DE99EC4-2E72-9803-B329-E64BDA5C13F5}"/>
                </a:ext>
              </a:extLst>
            </p:cNvPr>
            <p:cNvGraphicFramePr/>
            <p:nvPr/>
          </p:nvGraphicFramePr>
          <p:xfrm>
            <a:off x="51203" y="884124"/>
            <a:ext cx="9041594" cy="27104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ACDFC543-DF92-FBC5-876D-0445D3DED789}"/>
                </a:ext>
              </a:extLst>
            </p:cNvPr>
            <p:cNvSpPr txBox="1"/>
            <p:nvPr/>
          </p:nvSpPr>
          <p:spPr>
            <a:xfrm>
              <a:off x="14081" y="1060188"/>
              <a:ext cx="307169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pt-BR" sz="1350" b="1">
                  <a:solidFill>
                    <a:srgbClr val="002060"/>
                  </a:solidFill>
                  <a:latin typeface="Calibri"/>
                </a:rPr>
                <a:t>por equipamento de TI - 2023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01C2485-85D2-7713-2AC2-395FC27D7544}"/>
                </a:ext>
              </a:extLst>
            </p:cNvPr>
            <p:cNvSpPr txBox="1"/>
            <p:nvPr/>
          </p:nvSpPr>
          <p:spPr>
            <a:xfrm>
              <a:off x="11637" y="830325"/>
              <a:ext cx="390859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pt-BR" sz="1350" b="1">
                  <a:solidFill>
                    <a:srgbClr val="002060"/>
                  </a:solidFill>
                  <a:latin typeface="Calibri"/>
                </a:rPr>
                <a:t>Levantamento de Consumo de Energia</a:t>
              </a:r>
              <a:endParaRPr lang="pt-BR" sz="788" b="1">
                <a:solidFill>
                  <a:srgbClr val="002060"/>
                </a:solidFill>
                <a:latin typeface="Calibri"/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48FBB52D-75A0-89D4-1DC7-D8E58B9C8155}"/>
                </a:ext>
              </a:extLst>
            </p:cNvPr>
            <p:cNvSpPr txBox="1"/>
            <p:nvPr/>
          </p:nvSpPr>
          <p:spPr>
            <a:xfrm>
              <a:off x="3824409" y="896754"/>
              <a:ext cx="174235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pt-BR" sz="1050">
                  <a:solidFill>
                    <a:srgbClr val="002060"/>
                  </a:solidFill>
                  <a:latin typeface="Calibri"/>
                </a:rPr>
                <a:t>Qtd. Equipamentos: 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4531C4D0-AC3E-564A-1629-F11153166864}"/>
                </a:ext>
              </a:extLst>
            </p:cNvPr>
            <p:cNvSpPr txBox="1"/>
            <p:nvPr/>
          </p:nvSpPr>
          <p:spPr>
            <a:xfrm>
              <a:off x="6291076" y="894861"/>
              <a:ext cx="129138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pt-BR" sz="1050">
                  <a:solidFill>
                    <a:srgbClr val="002060"/>
                  </a:solidFill>
                  <a:latin typeface="Calibri"/>
                </a:rPr>
                <a:t>Gasto (R$)TLL:</a:t>
              </a: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1759D126-76B8-CAA6-4BF7-C1DFBDED665D}"/>
                </a:ext>
              </a:extLst>
            </p:cNvPr>
            <p:cNvSpPr/>
            <p:nvPr/>
          </p:nvSpPr>
          <p:spPr>
            <a:xfrm>
              <a:off x="5427678" y="932344"/>
              <a:ext cx="846275" cy="2506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93E09FB6-146D-73A3-6AFA-EF92CCC225C0}"/>
                </a:ext>
              </a:extLst>
            </p:cNvPr>
            <p:cNvSpPr txBox="1"/>
            <p:nvPr/>
          </p:nvSpPr>
          <p:spPr>
            <a:xfrm>
              <a:off x="5473009" y="860482"/>
              <a:ext cx="7784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pt-BR" sz="1350" b="1">
                  <a:solidFill>
                    <a:srgbClr val="002060"/>
                  </a:solidFill>
                  <a:latin typeface="Calibri"/>
                </a:rPr>
                <a:t>6.285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07943A0C-6611-2B0E-AE15-0C733B2E4AF2}"/>
                </a:ext>
              </a:extLst>
            </p:cNvPr>
            <p:cNvSpPr/>
            <p:nvPr/>
          </p:nvSpPr>
          <p:spPr>
            <a:xfrm>
              <a:off x="7511619" y="930634"/>
              <a:ext cx="1468164" cy="2506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4C9B6747-4186-2F17-F9A8-0596E92885E1}"/>
                </a:ext>
              </a:extLst>
            </p:cNvPr>
            <p:cNvSpPr txBox="1"/>
            <p:nvPr/>
          </p:nvSpPr>
          <p:spPr>
            <a:xfrm>
              <a:off x="7429978" y="858772"/>
              <a:ext cx="160770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pt-BR" sz="1350" b="1">
                  <a:solidFill>
                    <a:srgbClr val="002060"/>
                  </a:solidFill>
                  <a:latin typeface="Calibri"/>
                </a:rPr>
                <a:t>R$ 357.928,46</a:t>
              </a:r>
              <a:endParaRPr lang="pt-BR" sz="1200" b="1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6" name="Retângulo 45">
            <a:extLst>
              <a:ext uri="{FF2B5EF4-FFF2-40B4-BE49-F238E27FC236}">
                <a16:creationId xmlns:a16="http://schemas.microsoft.com/office/drawing/2014/main" id="{1DA64CD3-EF07-3A16-0782-C9136FE5755B}"/>
              </a:ext>
            </a:extLst>
          </p:cNvPr>
          <p:cNvSpPr/>
          <p:nvPr/>
        </p:nvSpPr>
        <p:spPr>
          <a:xfrm>
            <a:off x="1656084" y="4001744"/>
            <a:ext cx="2053177" cy="1602493"/>
          </a:xfrm>
          <a:prstGeom prst="rect">
            <a:avLst/>
          </a:prstGeom>
          <a:solidFill>
            <a:schemeClr val="accent2">
              <a:lumMod val="20000"/>
              <a:lumOff val="80000"/>
              <a:alpha val="5000"/>
            </a:schemeClr>
          </a:solidFill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6F7BAE0-D9A9-473A-AEAD-DA1475A75039}"/>
              </a:ext>
            </a:extLst>
          </p:cNvPr>
          <p:cNvSpPr txBox="1"/>
          <p:nvPr/>
        </p:nvSpPr>
        <p:spPr>
          <a:xfrm>
            <a:off x="1146937" y="5608595"/>
            <a:ext cx="700704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675" dirty="0">
                <a:solidFill>
                  <a:prstClr val="black"/>
                </a:solidFill>
                <a:latin typeface="Calibri"/>
              </a:rPr>
              <a:t>Fonte: Area de TI / Controladoria da Fábrica	             					                Levantamento: </a:t>
            </a:r>
            <a:r>
              <a:rPr lang="pt-BR" sz="675" dirty="0" err="1">
                <a:solidFill>
                  <a:prstClr val="black"/>
                </a:solidFill>
                <a:latin typeface="Calibri"/>
              </a:rPr>
              <a:t>Jan~Dez</a:t>
            </a:r>
            <a:r>
              <a:rPr lang="pt-BR" sz="675" dirty="0">
                <a:solidFill>
                  <a:prstClr val="black"/>
                </a:solidFill>
                <a:latin typeface="Calibri"/>
              </a:rPr>
              <a:t>/23 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58A01F6-9D9B-356B-04C5-E3E792BB76CE}"/>
              </a:ext>
            </a:extLst>
          </p:cNvPr>
          <p:cNvGrpSpPr/>
          <p:nvPr/>
        </p:nvGrpSpPr>
        <p:grpSpPr>
          <a:xfrm>
            <a:off x="4701606" y="3846560"/>
            <a:ext cx="2942618" cy="1511355"/>
            <a:chOff x="4683548" y="1243915"/>
            <a:chExt cx="3923490" cy="2015140"/>
          </a:xfrm>
        </p:grpSpPr>
        <p:pic>
          <p:nvPicPr>
            <p:cNvPr id="49" name="Imagem 48" descr="Fogos de artifício no céu&#10;&#10;Descrição gerada automaticamente">
              <a:extLst>
                <a:ext uri="{FF2B5EF4-FFF2-40B4-BE49-F238E27FC236}">
                  <a16:creationId xmlns:a16="http://schemas.microsoft.com/office/drawing/2014/main" id="{5DCCC9DC-BE25-E4B9-46E9-FE383754C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3" t="15256" b="15483"/>
            <a:stretch/>
          </p:blipFill>
          <p:spPr>
            <a:xfrm>
              <a:off x="4683548" y="1243915"/>
              <a:ext cx="3923490" cy="2015140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7F091210-7B0A-BB30-1FAD-B39109B7DA4F}"/>
                </a:ext>
              </a:extLst>
            </p:cNvPr>
            <p:cNvSpPr txBox="1"/>
            <p:nvPr/>
          </p:nvSpPr>
          <p:spPr>
            <a:xfrm>
              <a:off x="5316929" y="2040983"/>
              <a:ext cx="225046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pt-BR" sz="1350" b="1">
                  <a:solidFill>
                    <a:srgbClr val="002060"/>
                  </a:solidFill>
                  <a:latin typeface="Calibri"/>
                </a:rPr>
                <a:t>R$ 285.485,62/ano</a:t>
              </a:r>
            </a:p>
            <a:p>
              <a:pPr algn="ctr" defTabSz="685800"/>
              <a:r>
                <a:rPr lang="pt-BR" sz="1050" b="1">
                  <a:solidFill>
                    <a:srgbClr val="002060"/>
                  </a:solidFill>
                  <a:latin typeface="Calibri"/>
                </a:rPr>
                <a:t>~5 mil </a:t>
              </a:r>
              <a:r>
                <a:rPr lang="pt-BR" sz="1050" b="1" err="1">
                  <a:solidFill>
                    <a:srgbClr val="002060"/>
                  </a:solidFill>
                  <a:latin typeface="Calibri"/>
                </a:rPr>
                <a:t>ton</a:t>
              </a:r>
              <a:r>
                <a:rPr lang="pt-BR" sz="1050" b="1">
                  <a:solidFill>
                    <a:srgbClr val="002060"/>
                  </a:solidFill>
                  <a:latin typeface="Calibri"/>
                </a:rPr>
                <a:t> CO2</a:t>
              </a:r>
            </a:p>
          </p:txBody>
        </p:sp>
      </p:grpSp>
      <p:sp>
        <p:nvSpPr>
          <p:cNvPr id="51" name="Seta para a Direita 11">
            <a:extLst>
              <a:ext uri="{FF2B5EF4-FFF2-40B4-BE49-F238E27FC236}">
                <a16:creationId xmlns:a16="http://schemas.microsoft.com/office/drawing/2014/main" id="{CA80C182-E058-865A-3B88-F5135162D28E}"/>
              </a:ext>
            </a:extLst>
          </p:cNvPr>
          <p:cNvSpPr/>
          <p:nvPr/>
        </p:nvSpPr>
        <p:spPr>
          <a:xfrm>
            <a:off x="3772076" y="4438952"/>
            <a:ext cx="1283247" cy="519588"/>
          </a:xfrm>
          <a:prstGeom prst="rightArrow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6" name="Agrupar 35"/>
          <p:cNvGrpSpPr/>
          <p:nvPr/>
        </p:nvGrpSpPr>
        <p:grpSpPr>
          <a:xfrm>
            <a:off x="7856560" y="4419434"/>
            <a:ext cx="1364046" cy="1645085"/>
            <a:chOff x="7814423" y="5675628"/>
            <a:chExt cx="1078058" cy="1148083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35"/>
            <a:stretch/>
          </p:blipFill>
          <p:spPr>
            <a:xfrm>
              <a:off x="7814423" y="5675628"/>
              <a:ext cx="1078058" cy="1148083"/>
            </a:xfrm>
            <a:prstGeom prst="rect">
              <a:avLst/>
            </a:prstGeom>
          </p:spPr>
        </p:pic>
        <p:sp>
          <p:nvSpPr>
            <p:cNvPr id="30" name="Corda 29"/>
            <p:cNvSpPr/>
            <p:nvPr/>
          </p:nvSpPr>
          <p:spPr>
            <a:xfrm rot="7200000">
              <a:off x="8584626" y="5797727"/>
              <a:ext cx="215176" cy="262032"/>
            </a:xfrm>
            <a:prstGeom prst="chord">
              <a:avLst>
                <a:gd name="adj1" fmla="val 3524813"/>
                <a:gd name="adj2" fmla="val 16200000"/>
              </a:avLst>
            </a:prstGeom>
            <a:solidFill>
              <a:srgbClr val="4CA927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Corda 31"/>
            <p:cNvSpPr/>
            <p:nvPr/>
          </p:nvSpPr>
          <p:spPr>
            <a:xfrm rot="959090">
              <a:off x="8430704" y="5878549"/>
              <a:ext cx="266762" cy="51172"/>
            </a:xfrm>
            <a:prstGeom prst="chord">
              <a:avLst/>
            </a:prstGeom>
            <a:solidFill>
              <a:srgbClr val="4CA927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127" y="2133632"/>
            <a:ext cx="1527681" cy="1527681"/>
          </a:xfrm>
          <a:prstGeom prst="rect">
            <a:avLst/>
          </a:prstGeom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0F82818B-A33B-7006-29D9-93BF2D7F8473}"/>
              </a:ext>
            </a:extLst>
          </p:cNvPr>
          <p:cNvSpPr txBox="1"/>
          <p:nvPr/>
        </p:nvSpPr>
        <p:spPr>
          <a:xfrm>
            <a:off x="2063890" y="7085624"/>
            <a:ext cx="691353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1350" b="1" i="1" dirty="0">
                <a:solidFill>
                  <a:prstClr val="white"/>
                </a:solidFill>
                <a:latin typeface="Calibri"/>
              </a:rPr>
              <a:t> a necessidade de avaliar alternativas para redução do consumo de energia nos computadores e monitores dos processos da fábrica.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4DFF91-0BC7-E546-04B7-BA534746B73B}"/>
              </a:ext>
            </a:extLst>
          </p:cNvPr>
          <p:cNvSpPr txBox="1"/>
          <p:nvPr/>
        </p:nvSpPr>
        <p:spPr>
          <a:xfrm>
            <a:off x="487097" y="1110469"/>
            <a:ext cx="58911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3000" b="1" dirty="0">
                <a:solidFill>
                  <a:prstClr val="black"/>
                </a:solidFill>
                <a:latin typeface="Arial Black" panose="020B0A04020102020204" pitchFamily="34" charset="0"/>
              </a:rPr>
              <a:t>Apresentação do Problema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775F2A2-3451-0E2E-4507-B74F2ADA248D}"/>
              </a:ext>
            </a:extLst>
          </p:cNvPr>
          <p:cNvSpPr/>
          <p:nvPr/>
        </p:nvSpPr>
        <p:spPr>
          <a:xfrm>
            <a:off x="1" y="5574968"/>
            <a:ext cx="9144000" cy="4232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350" b="1" i="1" dirty="0">
                <a:solidFill>
                  <a:prstClr val="white"/>
                </a:solidFill>
                <a:latin typeface="Calibri"/>
              </a:rPr>
              <a:t>Diante disso, observou-se que o maior consumo dos equipamentos de TI da fábrica se concentra nos desktops e monitores. Vamos analisar melhor como eles são utilizados atualmente?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90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8"/>
    </mc:Choice>
    <mc:Fallback xmlns="">
      <p:transition spd="slow" advTm="13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6" grpId="0" animBg="1"/>
      <p:bldP spid="47" grpId="0"/>
      <p:bldP spid="51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7">
            <a:extLst>
              <a:ext uri="{FF2B5EF4-FFF2-40B4-BE49-F238E27FC236}">
                <a16:creationId xmlns:a16="http://schemas.microsoft.com/office/drawing/2014/main" id="{AA5CE1C8-9D6F-6D06-F137-CFE8221803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4982" y="2988291"/>
            <a:ext cx="8208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7" name="Retângulo: Cantos Arredondados 246">
            <a:extLst>
              <a:ext uri="{FF2B5EF4-FFF2-40B4-BE49-F238E27FC236}">
                <a16:creationId xmlns:a16="http://schemas.microsoft.com/office/drawing/2014/main" id="{7928196D-CB99-39F7-8BC1-428D111099B1}"/>
              </a:ext>
            </a:extLst>
          </p:cNvPr>
          <p:cNvSpPr/>
          <p:nvPr/>
        </p:nvSpPr>
        <p:spPr>
          <a:xfrm>
            <a:off x="139383" y="2260594"/>
            <a:ext cx="816562" cy="1167128"/>
          </a:xfrm>
          <a:prstGeom prst="roundRect">
            <a:avLst>
              <a:gd name="adj" fmla="val 396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34" name="Picture 178">
            <a:extLst>
              <a:ext uri="{FF2B5EF4-FFF2-40B4-BE49-F238E27FC236}">
                <a16:creationId xmlns:a16="http://schemas.microsoft.com/office/drawing/2014/main" id="{1941FF47-7DA2-4C67-816C-C48E522C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31" y="1995792"/>
            <a:ext cx="1182646" cy="1630801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m 49" descr="Logotipo, Ícone&#10;&#10;Descrição gerada automaticamente">
            <a:extLst>
              <a:ext uri="{FF2B5EF4-FFF2-40B4-BE49-F238E27FC236}">
                <a16:creationId xmlns:a16="http://schemas.microsoft.com/office/drawing/2014/main" id="{2BF61C02-F6EF-0EF6-7EED-53815288DC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33" r="23539"/>
          <a:stretch/>
        </p:blipFill>
        <p:spPr>
          <a:xfrm>
            <a:off x="20721" y="3284350"/>
            <a:ext cx="165371" cy="135372"/>
          </a:xfrm>
          <a:prstGeom prst="rect">
            <a:avLst/>
          </a:prstGeom>
        </p:spPr>
      </p:pic>
      <p:pic>
        <p:nvPicPr>
          <p:cNvPr id="466" name="Imagem 465" descr="Logotipo, Ícone&#10;&#10;Descrição gerada automaticamente">
            <a:extLst>
              <a:ext uri="{FF2B5EF4-FFF2-40B4-BE49-F238E27FC236}">
                <a16:creationId xmlns:a16="http://schemas.microsoft.com/office/drawing/2014/main" id="{A155EC4D-1E3D-6406-01C2-51989786E6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33" r="23539"/>
          <a:stretch/>
        </p:blipFill>
        <p:spPr>
          <a:xfrm>
            <a:off x="20721" y="2949823"/>
            <a:ext cx="165371" cy="135372"/>
          </a:xfrm>
          <a:prstGeom prst="rect">
            <a:avLst/>
          </a:prstGeom>
        </p:spPr>
      </p:pic>
      <p:grpSp>
        <p:nvGrpSpPr>
          <p:cNvPr id="1085" name="Agrupar 1084">
            <a:extLst>
              <a:ext uri="{FF2B5EF4-FFF2-40B4-BE49-F238E27FC236}">
                <a16:creationId xmlns:a16="http://schemas.microsoft.com/office/drawing/2014/main" id="{7282E002-060B-EAC6-D976-D5C7AD945B55}"/>
              </a:ext>
            </a:extLst>
          </p:cNvPr>
          <p:cNvGrpSpPr/>
          <p:nvPr/>
        </p:nvGrpSpPr>
        <p:grpSpPr>
          <a:xfrm>
            <a:off x="5424927" y="2971704"/>
            <a:ext cx="3429740" cy="1425037"/>
            <a:chOff x="7233236" y="2819271"/>
            <a:chExt cx="4572986" cy="1900049"/>
          </a:xfrm>
        </p:grpSpPr>
        <p:grpSp>
          <p:nvGrpSpPr>
            <p:cNvPr id="1044" name="Agrupar 1043">
              <a:extLst>
                <a:ext uri="{FF2B5EF4-FFF2-40B4-BE49-F238E27FC236}">
                  <a16:creationId xmlns:a16="http://schemas.microsoft.com/office/drawing/2014/main" id="{9FA208E9-AB2A-D6B1-0709-76EF7E4D4F92}"/>
                </a:ext>
              </a:extLst>
            </p:cNvPr>
            <p:cNvGrpSpPr/>
            <p:nvPr/>
          </p:nvGrpSpPr>
          <p:grpSpPr>
            <a:xfrm>
              <a:off x="7233236" y="2819271"/>
              <a:ext cx="4572986" cy="1900049"/>
              <a:chOff x="1141328" y="2960562"/>
              <a:chExt cx="3547740" cy="1830670"/>
            </a:xfrm>
          </p:grpSpPr>
          <p:sp>
            <p:nvSpPr>
              <p:cNvPr id="1032" name="Retângulo 1031">
                <a:extLst>
                  <a:ext uri="{FF2B5EF4-FFF2-40B4-BE49-F238E27FC236}">
                    <a16:creationId xmlns:a16="http://schemas.microsoft.com/office/drawing/2014/main" id="{B5B88552-C978-CA3B-8632-5CDFB711049B}"/>
                  </a:ext>
                </a:extLst>
              </p:cNvPr>
              <p:cNvSpPr/>
              <p:nvPr/>
            </p:nvSpPr>
            <p:spPr>
              <a:xfrm>
                <a:off x="1152673" y="3019406"/>
                <a:ext cx="3168264" cy="1645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5F89B5E-F881-D6BE-892D-7D403E1440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4579" y="3084011"/>
                <a:ext cx="2940000" cy="266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defTabSz="685800" eaLnBrk="1" hangingPunct="1"/>
                <a:r>
                  <a:rPr lang="pt-BR" sz="750" i="1">
                    <a:solidFill>
                      <a:srgbClr val="FF0000"/>
                    </a:solidFill>
                  </a:rPr>
                  <a:t>(nem todas as máquinas são desligadas)</a:t>
                </a:r>
              </a:p>
            </p:txBody>
          </p:sp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597D8471-F080-41C5-07B6-4C44CFEAB6BF}"/>
                  </a:ext>
                </a:extLst>
              </p:cNvPr>
              <p:cNvSpPr/>
              <p:nvPr/>
            </p:nvSpPr>
            <p:spPr>
              <a:xfrm>
                <a:off x="1154037" y="3057506"/>
                <a:ext cx="3535031" cy="283892"/>
              </a:xfrm>
              <a:prstGeom prst="roundRect">
                <a:avLst>
                  <a:gd name="adj" fmla="val 11075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54" name="Retângulo: Cantos Arredondados 453">
                <a:extLst>
                  <a:ext uri="{FF2B5EF4-FFF2-40B4-BE49-F238E27FC236}">
                    <a16:creationId xmlns:a16="http://schemas.microsoft.com/office/drawing/2014/main" id="{5CC49CA9-FFA9-3F0E-7A39-7CE1ADF0435E}"/>
                  </a:ext>
                </a:extLst>
              </p:cNvPr>
              <p:cNvSpPr/>
              <p:nvPr/>
            </p:nvSpPr>
            <p:spPr>
              <a:xfrm>
                <a:off x="1187631" y="3076846"/>
                <a:ext cx="256947" cy="234234"/>
              </a:xfrm>
              <a:prstGeom prst="roundRect">
                <a:avLst>
                  <a:gd name="adj" fmla="val 948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0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56" name="CaixaDeTexto 455">
                <a:extLst>
                  <a:ext uri="{FF2B5EF4-FFF2-40B4-BE49-F238E27FC236}">
                    <a16:creationId xmlns:a16="http://schemas.microsoft.com/office/drawing/2014/main" id="{994103CC-97FF-CE8E-CDBD-81765091BF14}"/>
                  </a:ext>
                </a:extLst>
              </p:cNvPr>
              <p:cNvSpPr txBox="1"/>
              <p:nvPr/>
            </p:nvSpPr>
            <p:spPr>
              <a:xfrm>
                <a:off x="1378141" y="3072423"/>
                <a:ext cx="2746374" cy="281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pt-BR" sz="825" b="1" dirty="0">
                    <a:solidFill>
                      <a:prstClr val="white"/>
                    </a:solidFill>
                    <a:latin typeface="Calibri"/>
                  </a:rPr>
                  <a:t>  Desliga o computador no término do turno de trabalho</a:t>
                </a:r>
              </a:p>
            </p:txBody>
          </p:sp>
          <p:pic>
            <p:nvPicPr>
              <p:cNvPr id="458" name="Imagem 457" descr="Ícone&#10;&#10;Descrição gerada automaticamente com confiança média">
                <a:extLst>
                  <a:ext uri="{FF2B5EF4-FFF2-40B4-BE49-F238E27FC236}">
                    <a16:creationId xmlns:a16="http://schemas.microsoft.com/office/drawing/2014/main" id="{69AD9AB7-B28C-B26E-4AF4-2050DD708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4478" y="3695972"/>
                <a:ext cx="676016" cy="676016"/>
              </a:xfrm>
              <a:prstGeom prst="rect">
                <a:avLst/>
              </a:prstGeom>
            </p:spPr>
          </p:pic>
          <p:sp>
            <p:nvSpPr>
              <p:cNvPr id="460" name="Retângulo: Cantos Arredondados 459">
                <a:extLst>
                  <a:ext uri="{FF2B5EF4-FFF2-40B4-BE49-F238E27FC236}">
                    <a16:creationId xmlns:a16="http://schemas.microsoft.com/office/drawing/2014/main" id="{4416B267-A164-00E8-EFBD-B3F6B0C4765E}"/>
                  </a:ext>
                </a:extLst>
              </p:cNvPr>
              <p:cNvSpPr/>
              <p:nvPr/>
            </p:nvSpPr>
            <p:spPr>
              <a:xfrm>
                <a:off x="2437197" y="3430232"/>
                <a:ext cx="1841894" cy="236663"/>
              </a:xfrm>
              <a:prstGeom prst="roundRect">
                <a:avLst>
                  <a:gd name="adj" fmla="val 10967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61" name="Retângulo: Cantos Arredondados 460">
                <a:extLst>
                  <a:ext uri="{FF2B5EF4-FFF2-40B4-BE49-F238E27FC236}">
                    <a16:creationId xmlns:a16="http://schemas.microsoft.com/office/drawing/2014/main" id="{7DAFE298-7AA6-F02D-0D75-A0BF9187805F}"/>
                  </a:ext>
                </a:extLst>
              </p:cNvPr>
              <p:cNvSpPr/>
              <p:nvPr/>
            </p:nvSpPr>
            <p:spPr>
              <a:xfrm>
                <a:off x="1141328" y="3013673"/>
                <a:ext cx="3541139" cy="1777559"/>
              </a:xfrm>
              <a:prstGeom prst="roundRect">
                <a:avLst>
                  <a:gd name="adj" fmla="val 3148"/>
                </a:avLst>
              </a:prstGeom>
              <a:noFill/>
              <a:ln w="22225">
                <a:solidFill>
                  <a:srgbClr val="002060"/>
                </a:solidFill>
                <a:miter lim="800000"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464" name="Imagem 463" descr="Monitor de computador com texto preto sobre fundo branco&#10;&#10;Descrição gerada automaticamente">
                <a:extLst>
                  <a:ext uri="{FF2B5EF4-FFF2-40B4-BE49-F238E27FC236}">
                    <a16:creationId xmlns:a16="http://schemas.microsoft.com/office/drawing/2014/main" id="{76AC07E5-CB22-A6FB-D45A-EBC2628A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8209" y="3845317"/>
                <a:ext cx="999287" cy="897216"/>
              </a:xfrm>
              <a:prstGeom prst="rect">
                <a:avLst/>
              </a:prstGeom>
            </p:spPr>
          </p:pic>
          <p:pic>
            <p:nvPicPr>
              <p:cNvPr id="465" name="Imagem 464" descr="Ícone&#10;&#10;Descrição gerada automaticamente">
                <a:extLst>
                  <a:ext uri="{FF2B5EF4-FFF2-40B4-BE49-F238E27FC236}">
                    <a16:creationId xmlns:a16="http://schemas.microsoft.com/office/drawing/2014/main" id="{A4B0A666-CAE4-078C-318E-0A0E083DE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alphaModFix amt="6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0612" y="4289291"/>
                <a:ext cx="244826" cy="313233"/>
              </a:xfrm>
              <a:prstGeom prst="rect">
                <a:avLst/>
              </a:prstGeom>
            </p:spPr>
          </p:pic>
          <p:sp>
            <p:nvSpPr>
              <p:cNvPr id="469" name="CaixaDeTexto 468">
                <a:extLst>
                  <a:ext uri="{FF2B5EF4-FFF2-40B4-BE49-F238E27FC236}">
                    <a16:creationId xmlns:a16="http://schemas.microsoft.com/office/drawing/2014/main" id="{04D6276D-2AA0-C440-ABB0-A23202F18A86}"/>
                  </a:ext>
                </a:extLst>
              </p:cNvPr>
              <p:cNvSpPr txBox="1"/>
              <p:nvPr/>
            </p:nvSpPr>
            <p:spPr>
              <a:xfrm>
                <a:off x="1176615" y="2960562"/>
                <a:ext cx="230211" cy="4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pt-BR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3</a:t>
                </a:r>
              </a:p>
            </p:txBody>
          </p:sp>
          <p:pic>
            <p:nvPicPr>
              <p:cNvPr id="472" name="Imagem 471" descr="Desenho de um carro&#10;&#10;Descrição gerada automaticamente com confiança média">
                <a:extLst>
                  <a:ext uri="{FF2B5EF4-FFF2-40B4-BE49-F238E27FC236}">
                    <a16:creationId xmlns:a16="http://schemas.microsoft.com/office/drawing/2014/main" id="{818AB715-39E5-E7A7-D6DA-30F4971966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28" r="28491" b="9737"/>
              <a:stretch/>
            </p:blipFill>
            <p:spPr>
              <a:xfrm>
                <a:off x="1181559" y="3386345"/>
                <a:ext cx="887195" cy="978768"/>
              </a:xfrm>
              <a:prstGeom prst="rect">
                <a:avLst/>
              </a:prstGeom>
            </p:spPr>
          </p:pic>
          <p:pic>
            <p:nvPicPr>
              <p:cNvPr id="478" name="Imagem 477" descr="Logotipo, Ícone&#10;&#10;Descrição gerada automaticamente">
                <a:extLst>
                  <a:ext uri="{FF2B5EF4-FFF2-40B4-BE49-F238E27FC236}">
                    <a16:creationId xmlns:a16="http://schemas.microsoft.com/office/drawing/2014/main" id="{369E9CF0-553A-8A49-45C1-C0E2D99B3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33" r="23539"/>
              <a:stretch/>
            </p:blipFill>
            <p:spPr>
              <a:xfrm>
                <a:off x="2226021" y="3349969"/>
                <a:ext cx="380361" cy="397135"/>
              </a:xfrm>
              <a:prstGeom prst="rect">
                <a:avLst/>
              </a:prstGeom>
            </p:spPr>
          </p:pic>
          <p:sp>
            <p:nvSpPr>
              <p:cNvPr id="497" name="CaixaDeTexto 496">
                <a:extLst>
                  <a:ext uri="{FF2B5EF4-FFF2-40B4-BE49-F238E27FC236}">
                    <a16:creationId xmlns:a16="http://schemas.microsoft.com/office/drawing/2014/main" id="{409ABE42-08F7-25C4-0191-4BF4870F0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9041" y="3442163"/>
                <a:ext cx="1864187" cy="237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defTabSz="685800" eaLnBrk="1" hangingPunct="1"/>
                <a:r>
                  <a:rPr lang="pt-BR" sz="600" b="0" dirty="0">
                    <a:solidFill>
                      <a:srgbClr val="FF0000"/>
                    </a:solidFill>
                    <a:latin typeface="Calibri"/>
                  </a:rPr>
                  <a:t>Nem todas as máquinas são desligadas</a:t>
                </a:r>
              </a:p>
            </p:txBody>
          </p:sp>
          <p:pic>
            <p:nvPicPr>
              <p:cNvPr id="1043" name="Imagem 1042" descr="Imagem digital fictícia de personagem de desenho animado&#10;&#10;Descrição gerada automaticamente com confiança média">
                <a:extLst>
                  <a:ext uri="{FF2B5EF4-FFF2-40B4-BE49-F238E27FC236}">
                    <a16:creationId xmlns:a16="http://schemas.microsoft.com/office/drawing/2014/main" id="{904B77ED-4040-8949-A14D-1A1A6B5F8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9462"/>
              <a:stretch/>
            </p:blipFill>
            <p:spPr>
              <a:xfrm>
                <a:off x="1649062" y="3717773"/>
                <a:ext cx="914467" cy="1057389"/>
              </a:xfrm>
              <a:prstGeom prst="rect">
                <a:avLst/>
              </a:prstGeom>
            </p:spPr>
          </p:pic>
        </p:grp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BDD1C65D-63F8-A7D3-ADF2-EF0B4027BA25}"/>
                </a:ext>
              </a:extLst>
            </p:cNvPr>
            <p:cNvSpPr/>
            <p:nvPr/>
          </p:nvSpPr>
          <p:spPr>
            <a:xfrm rot="1128081">
              <a:off x="8481004" y="3718130"/>
              <a:ext cx="157554" cy="37785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1BF3D159-CB44-5FDE-FD5D-A25BB733DDD2}"/>
                </a:ext>
              </a:extLst>
            </p:cNvPr>
            <p:cNvSpPr/>
            <p:nvPr/>
          </p:nvSpPr>
          <p:spPr>
            <a:xfrm rot="421802">
              <a:off x="8538665" y="4114264"/>
              <a:ext cx="97829" cy="2346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77FC745F-9D90-B777-3967-3EAC3EA33010}"/>
              </a:ext>
            </a:extLst>
          </p:cNvPr>
          <p:cNvSpPr/>
          <p:nvPr/>
        </p:nvSpPr>
        <p:spPr>
          <a:xfrm>
            <a:off x="6787924" y="3985481"/>
            <a:ext cx="892955" cy="315381"/>
          </a:xfrm>
          <a:prstGeom prst="rect">
            <a:avLst/>
          </a:prstGeom>
          <a:solidFill>
            <a:srgbClr val="F2F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pt-BR" sz="1050" dirty="0">
                <a:solidFill>
                  <a:prstClr val="black"/>
                </a:solidFill>
                <a:latin typeface="Calibri"/>
              </a:rPr>
              <a:t>Saída dos Colaboradores </a:t>
            </a:r>
          </a:p>
        </p:txBody>
      </p:sp>
      <p:pic>
        <p:nvPicPr>
          <p:cNvPr id="36" name="Picture 11" descr="Empresário Pensando para colorir, imprimir e desenhar - Colorir.Me">
            <a:extLst>
              <a:ext uri="{FF2B5EF4-FFF2-40B4-BE49-F238E27FC236}">
                <a16:creationId xmlns:a16="http://schemas.microsoft.com/office/drawing/2014/main" id="{73292676-A1E6-25F9-9149-15C114458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22768" y="3633915"/>
            <a:ext cx="1184723" cy="1377063"/>
          </a:xfrm>
          <a:prstGeom prst="rect">
            <a:avLst/>
          </a:prstGeom>
          <a:noFill/>
        </p:spPr>
      </p:pic>
      <p:graphicFrame>
        <p:nvGraphicFramePr>
          <p:cNvPr id="6" name="headerTable">
            <a:extLst>
              <a:ext uri="{FF2B5EF4-FFF2-40B4-BE49-F238E27FC236}">
                <a16:creationId xmlns:a16="http://schemas.microsoft.com/office/drawing/2014/main" id="{089AB338-3F0F-5596-E485-251E54DF1562}"/>
              </a:ext>
            </a:extLst>
          </p:cNvPr>
          <p:cNvGraphicFramePr>
            <a:graphicFrameLocks noGrp="1"/>
          </p:cNvGraphicFramePr>
          <p:nvPr/>
        </p:nvGraphicFramePr>
        <p:xfrm>
          <a:off x="61111" y="890433"/>
          <a:ext cx="9024044" cy="257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097">
                  <a:extLst>
                    <a:ext uri="{9D8B030D-6E8A-4147-A177-3AD203B41FA5}">
                      <a16:colId xmlns:a16="http://schemas.microsoft.com/office/drawing/2014/main" val="1403937926"/>
                    </a:ext>
                  </a:extLst>
                </a:gridCol>
                <a:gridCol w="1005143">
                  <a:extLst>
                    <a:ext uri="{9D8B030D-6E8A-4147-A177-3AD203B41FA5}">
                      <a16:colId xmlns:a16="http://schemas.microsoft.com/office/drawing/2014/main" val="1796080355"/>
                    </a:ext>
                  </a:extLst>
                </a:gridCol>
                <a:gridCol w="853713">
                  <a:extLst>
                    <a:ext uri="{9D8B030D-6E8A-4147-A177-3AD203B41FA5}">
                      <a16:colId xmlns:a16="http://schemas.microsoft.com/office/drawing/2014/main" val="1328401362"/>
                    </a:ext>
                  </a:extLst>
                </a:gridCol>
                <a:gridCol w="779336">
                  <a:extLst>
                    <a:ext uri="{9D8B030D-6E8A-4147-A177-3AD203B41FA5}">
                      <a16:colId xmlns:a16="http://schemas.microsoft.com/office/drawing/2014/main" val="374666040"/>
                    </a:ext>
                  </a:extLst>
                </a:gridCol>
                <a:gridCol w="902885">
                  <a:extLst>
                    <a:ext uri="{9D8B030D-6E8A-4147-A177-3AD203B41FA5}">
                      <a16:colId xmlns:a16="http://schemas.microsoft.com/office/drawing/2014/main" val="768203321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62100034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chemeClr val="bg1"/>
                          </a:solidFill>
                        </a:rPr>
                        <a:t>Problema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Solução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Modelo de Negócios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Produto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Equipe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Mercado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Concorrência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Marketing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Crescimento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Futuro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23173"/>
                  </a:ext>
                </a:extLst>
              </a:tr>
            </a:tbl>
          </a:graphicData>
        </a:graphic>
      </p:graphicFrame>
      <p:sp>
        <p:nvSpPr>
          <p:cNvPr id="9" name="txtPage">
            <a:extLst>
              <a:ext uri="{FF2B5EF4-FFF2-40B4-BE49-F238E27FC236}">
                <a16:creationId xmlns:a16="http://schemas.microsoft.com/office/drawing/2014/main" id="{5B024047-E89D-7984-381C-2C7336C2EFC6}"/>
              </a:ext>
            </a:extLst>
          </p:cNvPr>
          <p:cNvSpPr txBox="1"/>
          <p:nvPr/>
        </p:nvSpPr>
        <p:spPr>
          <a:xfrm>
            <a:off x="8572500" y="1147608"/>
            <a:ext cx="5715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defTabSz="685800"/>
            <a:r>
              <a:rPr lang="pt-BR" sz="600" dirty="0">
                <a:solidFill>
                  <a:srgbClr val="1F497F"/>
                </a:solidFill>
                <a:latin typeface="Calibri"/>
              </a:rPr>
              <a:t>Page: 2 / 10</a:t>
            </a:r>
          </a:p>
        </p:txBody>
      </p:sp>
      <p:sp>
        <p:nvSpPr>
          <p:cNvPr id="10" name="Insira aqui uma breve descrição de qual é seu público-alvo ou liste em forma de tópicos">
            <a:extLst>
              <a:ext uri="{FF2B5EF4-FFF2-40B4-BE49-F238E27FC236}">
                <a16:creationId xmlns:a16="http://schemas.microsoft.com/office/drawing/2014/main" id="{DF7B9AAB-6A81-8896-75F0-276A43287ABB}"/>
              </a:ext>
            </a:extLst>
          </p:cNvPr>
          <p:cNvSpPr txBox="1"/>
          <p:nvPr/>
        </p:nvSpPr>
        <p:spPr>
          <a:xfrm>
            <a:off x="77103" y="-608712"/>
            <a:ext cx="3846779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4000" spc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685800"/>
            <a:r>
              <a:rPr sz="1350" dirty="0" err="1"/>
              <a:t>Insira</a:t>
            </a:r>
            <a:r>
              <a:rPr sz="1350" dirty="0"/>
              <a:t> </a:t>
            </a:r>
            <a:r>
              <a:rPr sz="1350" dirty="0" err="1"/>
              <a:t>aqui</a:t>
            </a:r>
            <a:r>
              <a:rPr sz="1350" dirty="0"/>
              <a:t> </a:t>
            </a:r>
            <a:r>
              <a:rPr sz="1350" dirty="0" err="1"/>
              <a:t>uma</a:t>
            </a:r>
            <a:r>
              <a:rPr sz="1350" dirty="0"/>
              <a:t> breve </a:t>
            </a:r>
            <a:r>
              <a:rPr sz="1350" dirty="0" err="1"/>
              <a:t>descrição</a:t>
            </a:r>
            <a:r>
              <a:rPr sz="1350" dirty="0"/>
              <a:t> de qual é </a:t>
            </a:r>
            <a:r>
              <a:rPr sz="1350" dirty="0" err="1"/>
              <a:t>seu</a:t>
            </a:r>
            <a:r>
              <a:rPr sz="1350" dirty="0"/>
              <a:t> </a:t>
            </a:r>
            <a:r>
              <a:rPr sz="1350" dirty="0" err="1"/>
              <a:t>público-alvo</a:t>
            </a:r>
            <a:r>
              <a:rPr sz="1350" dirty="0"/>
              <a:t> </a:t>
            </a:r>
            <a:r>
              <a:rPr sz="1350" dirty="0" err="1"/>
              <a:t>ou</a:t>
            </a:r>
            <a:r>
              <a:rPr sz="1350" dirty="0"/>
              <a:t> </a:t>
            </a:r>
            <a:r>
              <a:rPr sz="1350" dirty="0" err="1"/>
              <a:t>liste</a:t>
            </a:r>
            <a:r>
              <a:rPr sz="1350" dirty="0"/>
              <a:t> </a:t>
            </a:r>
            <a:r>
              <a:rPr sz="1350" dirty="0" err="1"/>
              <a:t>em</a:t>
            </a:r>
            <a:r>
              <a:rPr sz="1350" dirty="0"/>
              <a:t> forma de </a:t>
            </a:r>
            <a:r>
              <a:rPr sz="1350" dirty="0" err="1"/>
              <a:t>tópicos</a:t>
            </a:r>
            <a:endParaRPr sz="1350" dirty="0"/>
          </a:p>
        </p:txBody>
      </p:sp>
      <p:cxnSp>
        <p:nvCxnSpPr>
          <p:cNvPr id="11" name="Conector reto 9">
            <a:extLst>
              <a:ext uri="{FF2B5EF4-FFF2-40B4-BE49-F238E27FC236}">
                <a16:creationId xmlns:a16="http://schemas.microsoft.com/office/drawing/2014/main" id="{D7D329EB-8FC4-2F5B-A40A-A1D440C17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34075" y="1533488"/>
            <a:ext cx="0" cy="4455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Retângulo Arredondado 39">
            <a:extLst>
              <a:ext uri="{FF2B5EF4-FFF2-40B4-BE49-F238E27FC236}">
                <a16:creationId xmlns:a16="http://schemas.microsoft.com/office/drawing/2014/main" id="{C940FD66-4073-4EFF-94B5-26AFEE698523}"/>
              </a:ext>
            </a:extLst>
          </p:cNvPr>
          <p:cNvSpPr/>
          <p:nvPr/>
        </p:nvSpPr>
        <p:spPr>
          <a:xfrm>
            <a:off x="178947" y="2955719"/>
            <a:ext cx="1203456" cy="137678"/>
          </a:xfrm>
          <a:prstGeom prst="roundRect">
            <a:avLst/>
          </a:prstGeom>
          <a:solidFill>
            <a:srgbClr val="FF3300">
              <a:alpha val="19000"/>
            </a:srgbClr>
          </a:solidFill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EFD1B1-951E-9CEF-4480-47BFCC87128B}"/>
              </a:ext>
            </a:extLst>
          </p:cNvPr>
          <p:cNvSpPr/>
          <p:nvPr/>
        </p:nvSpPr>
        <p:spPr>
          <a:xfrm>
            <a:off x="-2433" y="1289050"/>
            <a:ext cx="9180000" cy="2140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pt-BR" sz="1350" b="1" dirty="0">
                <a:solidFill>
                  <a:prstClr val="white"/>
                </a:solidFill>
                <a:latin typeface="Calibri"/>
              </a:rPr>
              <a:t>Fluxo de Jornada de Trabalho dos Colaboradores da Fábrica (Utilização dos Monitores e </a:t>
            </a:r>
            <a:r>
              <a:rPr lang="pt-BR" sz="1350" b="1" dirty="0" err="1">
                <a:solidFill>
                  <a:prstClr val="white"/>
                </a:solidFill>
                <a:latin typeface="Calibri"/>
              </a:rPr>
              <a:t>Deskops</a:t>
            </a:r>
            <a:r>
              <a:rPr lang="pt-BR" sz="1350" b="1" dirty="0">
                <a:solidFill>
                  <a:prstClr val="white"/>
                </a:solidFill>
                <a:latin typeface="Calibri"/>
              </a:rPr>
              <a:t>)</a:t>
            </a:r>
          </a:p>
        </p:txBody>
      </p:sp>
      <p:sp>
        <p:nvSpPr>
          <p:cNvPr id="1025" name="Retângulo Arredondado 39">
            <a:extLst>
              <a:ext uri="{FF2B5EF4-FFF2-40B4-BE49-F238E27FC236}">
                <a16:creationId xmlns:a16="http://schemas.microsoft.com/office/drawing/2014/main" id="{3847F9DE-5D3C-3A33-3DE4-BD27DE0C4AE5}"/>
              </a:ext>
            </a:extLst>
          </p:cNvPr>
          <p:cNvSpPr/>
          <p:nvPr/>
        </p:nvSpPr>
        <p:spPr>
          <a:xfrm>
            <a:off x="178948" y="3282480"/>
            <a:ext cx="1217874" cy="152450"/>
          </a:xfrm>
          <a:prstGeom prst="roundRect">
            <a:avLst/>
          </a:prstGeom>
          <a:solidFill>
            <a:srgbClr val="FF3300">
              <a:alpha val="19000"/>
            </a:srgbClr>
          </a:solidFill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4" name="Seta para a Direita 11">
            <a:extLst>
              <a:ext uri="{FF2B5EF4-FFF2-40B4-BE49-F238E27FC236}">
                <a16:creationId xmlns:a16="http://schemas.microsoft.com/office/drawing/2014/main" id="{D1C70D5C-2EE2-6A2C-06D5-C3C12B36FB1C}"/>
              </a:ext>
            </a:extLst>
          </p:cNvPr>
          <p:cNvSpPr/>
          <p:nvPr/>
        </p:nvSpPr>
        <p:spPr>
          <a:xfrm>
            <a:off x="5098857" y="2122393"/>
            <a:ext cx="292460" cy="21035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2" name="Seta para a Direita 11">
            <a:extLst>
              <a:ext uri="{FF2B5EF4-FFF2-40B4-BE49-F238E27FC236}">
                <a16:creationId xmlns:a16="http://schemas.microsoft.com/office/drawing/2014/main" id="{3EC865EF-AEAB-083F-A41B-17FFE65D99B7}"/>
              </a:ext>
            </a:extLst>
          </p:cNvPr>
          <p:cNvSpPr/>
          <p:nvPr/>
        </p:nvSpPr>
        <p:spPr>
          <a:xfrm rot="10800000">
            <a:off x="5079787" y="3632548"/>
            <a:ext cx="292460" cy="21035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5" name="Seta para a Direita 11">
            <a:extLst>
              <a:ext uri="{FF2B5EF4-FFF2-40B4-BE49-F238E27FC236}">
                <a16:creationId xmlns:a16="http://schemas.microsoft.com/office/drawing/2014/main" id="{60F4FF17-D058-3801-9DB8-52C217D892DF}"/>
              </a:ext>
            </a:extLst>
          </p:cNvPr>
          <p:cNvSpPr/>
          <p:nvPr/>
        </p:nvSpPr>
        <p:spPr>
          <a:xfrm rot="5400000">
            <a:off x="8858738" y="2927277"/>
            <a:ext cx="292460" cy="21035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5" name="Seta para a Direita 11">
            <a:extLst>
              <a:ext uri="{FF2B5EF4-FFF2-40B4-BE49-F238E27FC236}">
                <a16:creationId xmlns:a16="http://schemas.microsoft.com/office/drawing/2014/main" id="{60C56B61-2BDF-CF17-65F0-215D4289264C}"/>
              </a:ext>
            </a:extLst>
          </p:cNvPr>
          <p:cNvSpPr/>
          <p:nvPr/>
        </p:nvSpPr>
        <p:spPr>
          <a:xfrm rot="16200000">
            <a:off x="1317194" y="2839199"/>
            <a:ext cx="292460" cy="21035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6">
                <a:lumMod val="75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62" name="Agrupar 461">
            <a:extLst>
              <a:ext uri="{FF2B5EF4-FFF2-40B4-BE49-F238E27FC236}">
                <a16:creationId xmlns:a16="http://schemas.microsoft.com/office/drawing/2014/main" id="{D02703C5-64D9-A69A-7703-3DF4C3295713}"/>
              </a:ext>
            </a:extLst>
          </p:cNvPr>
          <p:cNvGrpSpPr/>
          <p:nvPr/>
        </p:nvGrpSpPr>
        <p:grpSpPr>
          <a:xfrm>
            <a:off x="3524079" y="3434653"/>
            <a:ext cx="1477331" cy="298617"/>
            <a:chOff x="4698772" y="3436534"/>
            <a:chExt cx="1969774" cy="398156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096A2709-E33B-270E-9792-2E2584E3F187}"/>
                </a:ext>
              </a:extLst>
            </p:cNvPr>
            <p:cNvSpPr/>
            <p:nvPr/>
          </p:nvSpPr>
          <p:spPr>
            <a:xfrm>
              <a:off x="4826652" y="3488511"/>
              <a:ext cx="1841894" cy="310700"/>
            </a:xfrm>
            <a:prstGeom prst="roundRect">
              <a:avLst>
                <a:gd name="adj" fmla="val 10967"/>
              </a:avLst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3820B70-9260-0896-E8A4-A7DBA5131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219" y="3465358"/>
              <a:ext cx="16643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685800" eaLnBrk="1" hangingPunct="1"/>
              <a:r>
                <a:rPr lang="pt-BR" sz="600" b="0" dirty="0">
                  <a:solidFill>
                    <a:srgbClr val="FF0000"/>
                  </a:solidFill>
                  <a:latin typeface="Calibri"/>
                </a:rPr>
                <a:t>Desperdício de energia + Risco de superaquecimento / incêndio.</a:t>
              </a:r>
            </a:p>
          </p:txBody>
        </p:sp>
        <p:pic>
          <p:nvPicPr>
            <p:cNvPr id="35" name="Imagem 34" descr="Logotipo, Ícone&#10;&#10;Descrição gerada automaticamente">
              <a:extLst>
                <a:ext uri="{FF2B5EF4-FFF2-40B4-BE49-F238E27FC236}">
                  <a16:creationId xmlns:a16="http://schemas.microsoft.com/office/drawing/2014/main" id="{FAA8FFD7-7AAC-6792-691C-01A7477B2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3" r="23539"/>
            <a:stretch/>
          </p:blipFill>
          <p:spPr>
            <a:xfrm>
              <a:off x="4698772" y="3436534"/>
              <a:ext cx="380361" cy="397135"/>
            </a:xfrm>
            <a:prstGeom prst="rect">
              <a:avLst/>
            </a:prstGeom>
          </p:spPr>
        </p:pic>
      </p:grpSp>
      <p:pic>
        <p:nvPicPr>
          <p:cNvPr id="4" name="Picture 9" descr="http://visualmix.com.br/prod/p5.png">
            <a:extLst>
              <a:ext uri="{FF2B5EF4-FFF2-40B4-BE49-F238E27FC236}">
                <a16:creationId xmlns:a16="http://schemas.microsoft.com/office/drawing/2014/main" id="{28771141-E4C6-D660-4733-69126B340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/>
          <a:srcRect l="36348" t="19064" b="4991"/>
          <a:stretch/>
        </p:blipFill>
        <p:spPr bwMode="auto">
          <a:xfrm>
            <a:off x="-1414106" y="365076"/>
            <a:ext cx="790645" cy="492175"/>
          </a:xfrm>
          <a:prstGeom prst="rect">
            <a:avLst/>
          </a:prstGeom>
          <a:noFill/>
        </p:spPr>
      </p:pic>
      <p:grpSp>
        <p:nvGrpSpPr>
          <p:cNvPr id="1084" name="Agrupar 1083">
            <a:extLst>
              <a:ext uri="{FF2B5EF4-FFF2-40B4-BE49-F238E27FC236}">
                <a16:creationId xmlns:a16="http://schemas.microsoft.com/office/drawing/2014/main" id="{D7251042-56B5-A686-39A9-98C6A6BE4F50}"/>
              </a:ext>
            </a:extLst>
          </p:cNvPr>
          <p:cNvGrpSpPr/>
          <p:nvPr/>
        </p:nvGrpSpPr>
        <p:grpSpPr>
          <a:xfrm>
            <a:off x="5406644" y="1518667"/>
            <a:ext cx="3450224" cy="1425431"/>
            <a:chOff x="7208858" y="881890"/>
            <a:chExt cx="4600299" cy="1900574"/>
          </a:xfrm>
        </p:grpSpPr>
        <p:grpSp>
          <p:nvGrpSpPr>
            <p:cNvPr id="1047" name="Agrupar 1046">
              <a:extLst>
                <a:ext uri="{FF2B5EF4-FFF2-40B4-BE49-F238E27FC236}">
                  <a16:creationId xmlns:a16="http://schemas.microsoft.com/office/drawing/2014/main" id="{E7C975A7-7658-3B51-8378-9C2061FDD497}"/>
                </a:ext>
              </a:extLst>
            </p:cNvPr>
            <p:cNvGrpSpPr/>
            <p:nvPr/>
          </p:nvGrpSpPr>
          <p:grpSpPr>
            <a:xfrm>
              <a:off x="7208858" y="881890"/>
              <a:ext cx="4600299" cy="1900574"/>
              <a:chOff x="4760228" y="2921025"/>
              <a:chExt cx="3606767" cy="1900574"/>
            </a:xfrm>
          </p:grpSpPr>
          <p:sp>
            <p:nvSpPr>
              <p:cNvPr id="1030" name="Retângulo 1029">
                <a:extLst>
                  <a:ext uri="{FF2B5EF4-FFF2-40B4-BE49-F238E27FC236}">
                    <a16:creationId xmlns:a16="http://schemas.microsoft.com/office/drawing/2014/main" id="{FF9E1A68-2F74-5FAC-B7EC-88D08FFE4C90}"/>
                  </a:ext>
                </a:extLst>
              </p:cNvPr>
              <p:cNvSpPr/>
              <p:nvPr/>
            </p:nvSpPr>
            <p:spPr>
              <a:xfrm>
                <a:off x="4760228" y="2959528"/>
                <a:ext cx="3540322" cy="17085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500B277D-6CC4-AB2A-2975-B273FC8F9DC3}"/>
                  </a:ext>
                </a:extLst>
              </p:cNvPr>
              <p:cNvGrpSpPr/>
              <p:nvPr/>
            </p:nvGrpSpPr>
            <p:grpSpPr>
              <a:xfrm>
                <a:off x="4783088" y="2921025"/>
                <a:ext cx="3583907" cy="1900574"/>
                <a:chOff x="4948156" y="2921025"/>
                <a:chExt cx="3583907" cy="1900574"/>
              </a:xfrm>
            </p:grpSpPr>
            <p:sp>
              <p:nvSpPr>
                <p:cNvPr id="13" name="Retângulo: Cantos Arredondados 12">
                  <a:extLst>
                    <a:ext uri="{FF2B5EF4-FFF2-40B4-BE49-F238E27FC236}">
                      <a16:creationId xmlns:a16="http://schemas.microsoft.com/office/drawing/2014/main" id="{FB022183-1136-538E-9DB4-49ADE9D63926}"/>
                    </a:ext>
                  </a:extLst>
                </p:cNvPr>
                <p:cNvSpPr/>
                <p:nvPr/>
              </p:nvSpPr>
              <p:spPr>
                <a:xfrm>
                  <a:off x="4957862" y="3022612"/>
                  <a:ext cx="3530616" cy="283892"/>
                </a:xfrm>
                <a:prstGeom prst="roundRect">
                  <a:avLst>
                    <a:gd name="adj" fmla="val 11075"/>
                  </a:avLst>
                </a:prstGeom>
                <a:solidFill>
                  <a:srgbClr val="002060"/>
                </a:solidFill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id="{684A2140-B2AA-35AB-BE88-29673EF38BF9}"/>
                    </a:ext>
                  </a:extLst>
                </p:cNvPr>
                <p:cNvSpPr/>
                <p:nvPr/>
              </p:nvSpPr>
              <p:spPr>
                <a:xfrm>
                  <a:off x="4991456" y="3044457"/>
                  <a:ext cx="259419" cy="234234"/>
                </a:xfrm>
                <a:prstGeom prst="roundRect">
                  <a:avLst>
                    <a:gd name="adj" fmla="val 9488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0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18334696-77FE-1802-6F79-7108EE12C02A}"/>
                    </a:ext>
                  </a:extLst>
                </p:cNvPr>
                <p:cNvSpPr txBox="1"/>
                <p:nvPr/>
              </p:nvSpPr>
              <p:spPr>
                <a:xfrm>
                  <a:off x="5181965" y="3037529"/>
                  <a:ext cx="323880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pt-BR" sz="825" b="1" dirty="0">
                      <a:solidFill>
                        <a:prstClr val="white"/>
                      </a:solidFill>
                      <a:latin typeface="Calibri"/>
                    </a:rPr>
                    <a:t>  A máquina permanece ligada durante toda jornada</a:t>
                  </a:r>
                </a:p>
              </p:txBody>
            </p:sp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FA8996DE-F8A9-BF5D-6754-83DDDF59BA70}"/>
                    </a:ext>
                  </a:extLst>
                </p:cNvPr>
                <p:cNvSpPr txBox="1"/>
                <p:nvPr/>
              </p:nvSpPr>
              <p:spPr>
                <a:xfrm>
                  <a:off x="4988107" y="2921025"/>
                  <a:ext cx="28449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pt-BR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/>
                    </a:rPr>
                    <a:t>2</a:t>
                  </a:r>
                </a:p>
              </p:txBody>
            </p:sp>
            <p:grpSp>
              <p:nvGrpSpPr>
                <p:cNvPr id="495" name="Agrupar 494">
                  <a:extLst>
                    <a:ext uri="{FF2B5EF4-FFF2-40B4-BE49-F238E27FC236}">
                      <a16:creationId xmlns:a16="http://schemas.microsoft.com/office/drawing/2014/main" id="{3A41F1E3-47E0-C405-27F2-3559F4F9230E}"/>
                    </a:ext>
                  </a:extLst>
                </p:cNvPr>
                <p:cNvGrpSpPr/>
                <p:nvPr/>
              </p:nvGrpSpPr>
              <p:grpSpPr>
                <a:xfrm>
                  <a:off x="5703269" y="3093908"/>
                  <a:ext cx="691454" cy="691899"/>
                  <a:chOff x="6551098" y="3349071"/>
                  <a:chExt cx="856891" cy="856891"/>
                </a:xfrm>
              </p:grpSpPr>
              <p:sp>
                <p:nvSpPr>
                  <p:cNvPr id="56" name="Retângulo 55">
                    <a:extLst>
                      <a:ext uri="{FF2B5EF4-FFF2-40B4-BE49-F238E27FC236}">
                        <a16:creationId xmlns:a16="http://schemas.microsoft.com/office/drawing/2014/main" id="{5E9B42FC-9181-6423-DD67-CB30F64CCF5A}"/>
                      </a:ext>
                    </a:extLst>
                  </p:cNvPr>
                  <p:cNvSpPr/>
                  <p:nvPr/>
                </p:nvSpPr>
                <p:spPr>
                  <a:xfrm>
                    <a:off x="6630250" y="3670291"/>
                    <a:ext cx="711782" cy="28806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pt-BR" sz="135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pic>
                <p:nvPicPr>
                  <p:cNvPr id="494" name="Imagem 493" descr="Interface gráfica do usuário&#10;&#10;Descrição gerada automaticamente com confiança baixa">
                    <a:extLst>
                      <a:ext uri="{FF2B5EF4-FFF2-40B4-BE49-F238E27FC236}">
                        <a16:creationId xmlns:a16="http://schemas.microsoft.com/office/drawing/2014/main" id="{078896D8-06DA-DE07-4F5C-40DD8B954B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51098" y="3349071"/>
                    <a:ext cx="856891" cy="85689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Imagem 39" descr="Imagem digital fictícia de personagem de desenho animad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0DFC01E1-5BB5-8820-39FE-D38C8CD74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4612" y="3799198"/>
                  <a:ext cx="1527451" cy="962131"/>
                </a:xfrm>
                <a:prstGeom prst="rect">
                  <a:avLst/>
                </a:prstGeom>
              </p:spPr>
            </p:pic>
            <p:sp>
              <p:nvSpPr>
                <p:cNvPr id="44" name="Retângulo: Cantos Arredondados 43">
                  <a:extLst>
                    <a:ext uri="{FF2B5EF4-FFF2-40B4-BE49-F238E27FC236}">
                      <a16:creationId xmlns:a16="http://schemas.microsoft.com/office/drawing/2014/main" id="{8F4E6CA8-AC9C-03BF-931D-0A302EE4B5B0}"/>
                    </a:ext>
                  </a:extLst>
                </p:cNvPr>
                <p:cNvSpPr/>
                <p:nvPr/>
              </p:nvSpPr>
              <p:spPr>
                <a:xfrm>
                  <a:off x="6752160" y="3356911"/>
                  <a:ext cx="1701773" cy="252692"/>
                </a:xfrm>
                <a:prstGeom prst="roundRect">
                  <a:avLst>
                    <a:gd name="adj" fmla="val 10967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pic>
              <p:nvPicPr>
                <p:cNvPr id="45" name="Imagem 44" descr="Xícara de café ao lado&#10;&#10;Descrição gerada automaticamente">
                  <a:extLst>
                    <a:ext uri="{FF2B5EF4-FFF2-40B4-BE49-F238E27FC236}">
                      <a16:creationId xmlns:a16="http://schemas.microsoft.com/office/drawing/2014/main" id="{2CC566B6-0B68-6C96-1268-0F945C5B4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1236" y="3559801"/>
                  <a:ext cx="359990" cy="325194"/>
                </a:xfrm>
                <a:prstGeom prst="rect">
                  <a:avLst/>
                </a:prstGeom>
              </p:spPr>
            </p:pic>
            <p:pic>
              <p:nvPicPr>
                <p:cNvPr id="46" name="Imagem 45" descr="Desenho de uma pessoa&#10;&#10;Descrição gerada automaticamente com confiança baixa">
                  <a:extLst>
                    <a:ext uri="{FF2B5EF4-FFF2-40B4-BE49-F238E27FC236}">
                      <a16:creationId xmlns:a16="http://schemas.microsoft.com/office/drawing/2014/main" id="{AE185D90-5E22-67B3-230A-B47C32AAE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124"/>
                <a:stretch/>
              </p:blipFill>
              <p:spPr>
                <a:xfrm>
                  <a:off x="6219804" y="3767293"/>
                  <a:ext cx="774710" cy="977966"/>
                </a:xfrm>
                <a:prstGeom prst="rect">
                  <a:avLst/>
                </a:prstGeom>
              </p:spPr>
            </p:pic>
            <p:sp>
              <p:nvSpPr>
                <p:cNvPr id="463" name="Retângulo: Cantos Arredondados 462">
                  <a:extLst>
                    <a:ext uri="{FF2B5EF4-FFF2-40B4-BE49-F238E27FC236}">
                      <a16:creationId xmlns:a16="http://schemas.microsoft.com/office/drawing/2014/main" id="{31A9CEA4-A449-8D36-569E-B0436B49E198}"/>
                    </a:ext>
                  </a:extLst>
                </p:cNvPr>
                <p:cNvSpPr/>
                <p:nvPr/>
              </p:nvSpPr>
              <p:spPr>
                <a:xfrm>
                  <a:off x="4948156" y="2961198"/>
                  <a:ext cx="3541139" cy="1860401"/>
                </a:xfrm>
                <a:prstGeom prst="roundRect">
                  <a:avLst>
                    <a:gd name="adj" fmla="val 2861"/>
                  </a:avLst>
                </a:prstGeom>
                <a:noFill/>
                <a:ln w="22225">
                  <a:solidFill>
                    <a:srgbClr val="002060"/>
                  </a:solidFill>
                  <a:miter lim="800000"/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35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pic>
              <p:nvPicPr>
                <p:cNvPr id="483" name="Imagem 482" descr="Uma imagem contendo Ícone&#10;&#10;Descrição gerada automaticamente">
                  <a:extLst>
                    <a:ext uri="{FF2B5EF4-FFF2-40B4-BE49-F238E27FC236}">
                      <a16:creationId xmlns:a16="http://schemas.microsoft.com/office/drawing/2014/main" id="{C56FACD5-0991-9428-BF63-CC97188E22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7241" y="3100126"/>
                  <a:ext cx="691899" cy="691899"/>
                </a:xfrm>
                <a:prstGeom prst="rect">
                  <a:avLst/>
                </a:prstGeom>
              </p:spPr>
            </p:pic>
            <p:pic>
              <p:nvPicPr>
                <p:cNvPr id="485" name="Imagem 484" descr="Texto&#10;&#10;Descrição gerada automaticamente">
                  <a:extLst>
                    <a:ext uri="{FF2B5EF4-FFF2-40B4-BE49-F238E27FC236}">
                      <a16:creationId xmlns:a16="http://schemas.microsoft.com/office/drawing/2014/main" id="{98443F16-5438-EDBB-16EA-BFB038B5A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colorTemperature colorTemp="115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8287" y="3514211"/>
                  <a:ext cx="785003" cy="566823"/>
                </a:xfrm>
                <a:prstGeom prst="rect">
                  <a:avLst/>
                </a:prstGeom>
              </p:spPr>
            </p:pic>
            <p:pic>
              <p:nvPicPr>
                <p:cNvPr id="489" name="Imagem 488" descr="Monitor de computador com texto preto sobre fundo branco&#10;&#10;Descrição gerada automaticamente">
                  <a:extLst>
                    <a:ext uri="{FF2B5EF4-FFF2-40B4-BE49-F238E27FC236}">
                      <a16:creationId xmlns:a16="http://schemas.microsoft.com/office/drawing/2014/main" id="{1AD49E9E-D4EB-2050-F15F-4050CFA5D6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4161" y="3896236"/>
                  <a:ext cx="1196289" cy="897216"/>
                </a:xfrm>
                <a:prstGeom prst="rect">
                  <a:avLst/>
                </a:prstGeom>
              </p:spPr>
            </p:pic>
            <p:pic>
              <p:nvPicPr>
                <p:cNvPr id="490" name="Imagem 489" descr="Ícone&#10;&#10;Descrição gerada automaticamente">
                  <a:extLst>
                    <a:ext uri="{FF2B5EF4-FFF2-40B4-BE49-F238E27FC236}">
                      <a16:creationId xmlns:a16="http://schemas.microsoft.com/office/drawing/2014/main" id="{D5F29F86-ACE2-94D1-6727-F49D2F6CE7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print">
                  <a:alphaModFix amt="61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9169" y="4322936"/>
                  <a:ext cx="245511" cy="364812"/>
                </a:xfrm>
                <a:prstGeom prst="rect">
                  <a:avLst/>
                </a:prstGeom>
              </p:spPr>
            </p:pic>
          </p:grpSp>
          <p:pic>
            <p:nvPicPr>
              <p:cNvPr id="488" name="Imagem 487" descr="Logotipo, Ícone&#10;&#10;Descrição gerada automaticamente">
                <a:extLst>
                  <a:ext uri="{FF2B5EF4-FFF2-40B4-BE49-F238E27FC236}">
                    <a16:creationId xmlns:a16="http://schemas.microsoft.com/office/drawing/2014/main" id="{34292ADB-8710-1202-FE8C-16A8193E9C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33" r="23539"/>
              <a:stretch/>
            </p:blipFill>
            <p:spPr>
              <a:xfrm>
                <a:off x="6319384" y="3303407"/>
                <a:ext cx="380361" cy="397135"/>
              </a:xfrm>
              <a:prstGeom prst="rect">
                <a:avLst/>
              </a:prstGeom>
            </p:spPr>
          </p:pic>
          <p:sp>
            <p:nvSpPr>
              <p:cNvPr id="496" name="CaixaDeTexto 495">
                <a:extLst>
                  <a:ext uri="{FF2B5EF4-FFF2-40B4-BE49-F238E27FC236}">
                    <a16:creationId xmlns:a16="http://schemas.microsoft.com/office/drawing/2014/main" id="{50862671-701F-4E58-8778-6535F1D021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40858" y="3332194"/>
                <a:ext cx="1625147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defTabSz="685800" eaLnBrk="1" hangingPunct="1"/>
                <a:r>
                  <a:rPr lang="pt-BR" sz="525" b="0" dirty="0">
                    <a:solidFill>
                      <a:srgbClr val="FF0000"/>
                    </a:solidFill>
                    <a:latin typeface="Calibri"/>
                  </a:rPr>
                  <a:t>Mesmo nas ausências: lanche, almoço,</a:t>
                </a:r>
              </a:p>
              <a:p>
                <a:pPr defTabSz="685800" eaLnBrk="1" hangingPunct="1"/>
                <a:r>
                  <a:rPr lang="pt-BR" sz="525" b="0" dirty="0">
                    <a:solidFill>
                      <a:srgbClr val="FF0000"/>
                    </a:solidFill>
                    <a:latin typeface="Calibri"/>
                  </a:rPr>
                  <a:t>   reuniões, particular e outras.</a:t>
                </a:r>
              </a:p>
            </p:txBody>
          </p:sp>
        </p:grp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5EDC2E65-8A38-2DFA-8CB3-C0E54FF4AFB2}"/>
                </a:ext>
              </a:extLst>
            </p:cNvPr>
            <p:cNvSpPr/>
            <p:nvPr/>
          </p:nvSpPr>
          <p:spPr>
            <a:xfrm rot="370740">
              <a:off x="10774321" y="1847413"/>
              <a:ext cx="80850" cy="28388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F090947C-826C-7781-0A0F-48678DCB619D}"/>
                </a:ext>
              </a:extLst>
            </p:cNvPr>
            <p:cNvSpPr/>
            <p:nvPr/>
          </p:nvSpPr>
          <p:spPr>
            <a:xfrm rot="429191">
              <a:off x="11541918" y="1990820"/>
              <a:ext cx="88935" cy="21328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1700EA00-D704-F8B6-673B-3A4960EEF7E7}"/>
                </a:ext>
              </a:extLst>
            </p:cNvPr>
            <p:cNvSpPr/>
            <p:nvPr/>
          </p:nvSpPr>
          <p:spPr>
            <a:xfrm rot="190192">
              <a:off x="10784883" y="2032205"/>
              <a:ext cx="50202" cy="19389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9C31EC9-BD90-F8D3-07C5-B21FF34891AF}"/>
                </a:ext>
              </a:extLst>
            </p:cNvPr>
            <p:cNvSpPr/>
            <p:nvPr/>
          </p:nvSpPr>
          <p:spPr>
            <a:xfrm rot="208017">
              <a:off x="10294049" y="1991878"/>
              <a:ext cx="66818" cy="21328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62D32CA-5603-2C9E-5E81-3F0FC03FD136}"/>
                </a:ext>
              </a:extLst>
            </p:cNvPr>
            <p:cNvSpPr/>
            <p:nvPr/>
          </p:nvSpPr>
          <p:spPr>
            <a:xfrm rot="375402">
              <a:off x="10113212" y="1982221"/>
              <a:ext cx="34288" cy="28388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520B57EE-986A-6C37-12F4-CA42511B745D}"/>
                </a:ext>
              </a:extLst>
            </p:cNvPr>
            <p:cNvSpPr/>
            <p:nvPr/>
          </p:nvSpPr>
          <p:spPr>
            <a:xfrm rot="272217">
              <a:off x="9567353" y="1876730"/>
              <a:ext cx="73500" cy="19389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455" name="Retângulo 454">
              <a:extLst>
                <a:ext uri="{FF2B5EF4-FFF2-40B4-BE49-F238E27FC236}">
                  <a16:creationId xmlns:a16="http://schemas.microsoft.com/office/drawing/2014/main" id="{86962D9F-6BE0-0A84-2144-A32A6D5E2E13}"/>
                </a:ext>
              </a:extLst>
            </p:cNvPr>
            <p:cNvSpPr/>
            <p:nvPr/>
          </p:nvSpPr>
          <p:spPr>
            <a:xfrm>
              <a:off x="9311035" y="1834790"/>
              <a:ext cx="88935" cy="17626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457" name="Retângulo 456">
              <a:extLst>
                <a:ext uri="{FF2B5EF4-FFF2-40B4-BE49-F238E27FC236}">
                  <a16:creationId xmlns:a16="http://schemas.microsoft.com/office/drawing/2014/main" id="{9FBF7444-058F-9C52-D68A-C015404E18A9}"/>
                </a:ext>
              </a:extLst>
            </p:cNvPr>
            <p:cNvSpPr/>
            <p:nvPr/>
          </p:nvSpPr>
          <p:spPr>
            <a:xfrm rot="21085163">
              <a:off x="9047498" y="1884755"/>
              <a:ext cx="80850" cy="17626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459" name="Retângulo 458">
              <a:extLst>
                <a:ext uri="{FF2B5EF4-FFF2-40B4-BE49-F238E27FC236}">
                  <a16:creationId xmlns:a16="http://schemas.microsoft.com/office/drawing/2014/main" id="{DD092685-9F49-A299-5BEE-22F4EB915A09}"/>
                </a:ext>
              </a:extLst>
            </p:cNvPr>
            <p:cNvSpPr/>
            <p:nvPr/>
          </p:nvSpPr>
          <p:spPr>
            <a:xfrm rot="3399261">
              <a:off x="9641425" y="2036513"/>
              <a:ext cx="45638" cy="17626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F3FBDD8-B30B-38D4-868F-43C60B16EB57}"/>
                </a:ext>
              </a:extLst>
            </p:cNvPr>
            <p:cNvSpPr/>
            <p:nvPr/>
          </p:nvSpPr>
          <p:spPr>
            <a:xfrm>
              <a:off x="9354012" y="2018353"/>
              <a:ext cx="88935" cy="17626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3A32B8EC-4D09-809B-4766-457BBACD806D}"/>
                </a:ext>
              </a:extLst>
            </p:cNvPr>
            <p:cNvSpPr/>
            <p:nvPr/>
          </p:nvSpPr>
          <p:spPr>
            <a:xfrm rot="5400000">
              <a:off x="9034422" y="2055024"/>
              <a:ext cx="37717" cy="17626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732E9125-2B19-491A-07ED-97E77F5AB095}"/>
                </a:ext>
              </a:extLst>
            </p:cNvPr>
            <p:cNvSpPr/>
            <p:nvPr/>
          </p:nvSpPr>
          <p:spPr>
            <a:xfrm rot="5400000">
              <a:off x="9132343" y="2004138"/>
              <a:ext cx="37717" cy="17626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EF00CFA-07AB-3493-5913-4EA2FBF59004}"/>
                </a:ext>
              </a:extLst>
            </p:cNvPr>
            <p:cNvSpPr/>
            <p:nvPr/>
          </p:nvSpPr>
          <p:spPr>
            <a:xfrm>
              <a:off x="10335493" y="2158031"/>
              <a:ext cx="34288" cy="14567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</p:grpSp>
      <p:grpSp>
        <p:nvGrpSpPr>
          <p:cNvPr id="1083" name="Agrupar 1082">
            <a:extLst>
              <a:ext uri="{FF2B5EF4-FFF2-40B4-BE49-F238E27FC236}">
                <a16:creationId xmlns:a16="http://schemas.microsoft.com/office/drawing/2014/main" id="{3BFDAD15-5ED9-A129-C627-D144F090B738}"/>
              </a:ext>
            </a:extLst>
          </p:cNvPr>
          <p:cNvGrpSpPr/>
          <p:nvPr/>
        </p:nvGrpSpPr>
        <p:grpSpPr>
          <a:xfrm>
            <a:off x="1572365" y="1511200"/>
            <a:ext cx="3491213" cy="1422083"/>
            <a:chOff x="2067912" y="871933"/>
            <a:chExt cx="4654950" cy="1896110"/>
          </a:xfrm>
        </p:grpSpPr>
        <p:pic>
          <p:nvPicPr>
            <p:cNvPr id="3" name="Picture 28" descr="Computador de uso humano para controlar os braços do robô trabalhando na  produção transportados na indústria de fábrica inteligente 4 | Vetor Grátis">
              <a:extLst>
                <a:ext uri="{FF2B5EF4-FFF2-40B4-BE49-F238E27FC236}">
                  <a16:creationId xmlns:a16="http://schemas.microsoft.com/office/drawing/2014/main" id="{1A67D799-E080-54A4-B941-3B6E2C4E4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5580" y="1289990"/>
              <a:ext cx="2813075" cy="134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B10B57A4-1DDE-A387-26DD-A54DDA91D1DC}"/>
                </a:ext>
              </a:extLst>
            </p:cNvPr>
            <p:cNvGrpSpPr/>
            <p:nvPr/>
          </p:nvGrpSpPr>
          <p:grpSpPr>
            <a:xfrm>
              <a:off x="2067912" y="871933"/>
              <a:ext cx="4654950" cy="1896110"/>
              <a:chOff x="4975034" y="921234"/>
              <a:chExt cx="3541139" cy="1896110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DB05AC55-C11E-68C7-E987-B495A44C898A}"/>
                  </a:ext>
                </a:extLst>
              </p:cNvPr>
              <p:cNvSpPr/>
              <p:nvPr/>
            </p:nvSpPr>
            <p:spPr>
              <a:xfrm>
                <a:off x="4975034" y="972925"/>
                <a:ext cx="3541139" cy="1844419"/>
              </a:xfrm>
              <a:prstGeom prst="roundRect">
                <a:avLst>
                  <a:gd name="adj" fmla="val 1876"/>
                </a:avLst>
              </a:prstGeom>
              <a:noFill/>
              <a:ln w="22225">
                <a:solidFill>
                  <a:srgbClr val="002060"/>
                </a:solidFill>
                <a:miter lim="800000"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469A0E7E-ECDF-2F5F-034C-B9E63080A801}"/>
                  </a:ext>
                </a:extLst>
              </p:cNvPr>
              <p:cNvSpPr/>
              <p:nvPr/>
            </p:nvSpPr>
            <p:spPr>
              <a:xfrm>
                <a:off x="4985557" y="1010920"/>
                <a:ext cx="3530616" cy="283892"/>
              </a:xfrm>
              <a:prstGeom prst="roundRect">
                <a:avLst>
                  <a:gd name="adj" fmla="val 11075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F2EC16D7-5054-25C4-F43F-D60806727CC3}"/>
                  </a:ext>
                </a:extLst>
              </p:cNvPr>
              <p:cNvSpPr/>
              <p:nvPr/>
            </p:nvSpPr>
            <p:spPr>
              <a:xfrm>
                <a:off x="5019151" y="1032765"/>
                <a:ext cx="251783" cy="234234"/>
              </a:xfrm>
              <a:prstGeom prst="roundRect">
                <a:avLst>
                  <a:gd name="adj" fmla="val 948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0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0952E1B-658B-15F7-A8E7-AD85F028E625}"/>
                  </a:ext>
                </a:extLst>
              </p:cNvPr>
              <p:cNvSpPr txBox="1"/>
              <p:nvPr/>
            </p:nvSpPr>
            <p:spPr>
              <a:xfrm>
                <a:off x="5209659" y="1025837"/>
                <a:ext cx="30909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pt-BR" sz="825" b="1" dirty="0">
                    <a:solidFill>
                      <a:prstClr val="white"/>
                    </a:solidFill>
                    <a:latin typeface="Calibri"/>
                  </a:rPr>
                  <a:t>  Liga o computador no início do turno de trabalho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2893C3F6-7F8D-AEF0-9AA0-9E9658E397D3}"/>
                  </a:ext>
                </a:extLst>
              </p:cNvPr>
              <p:cNvSpPr txBox="1"/>
              <p:nvPr/>
            </p:nvSpPr>
            <p:spPr>
              <a:xfrm>
                <a:off x="5016403" y="921234"/>
                <a:ext cx="251783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pt-BR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1</a:t>
                </a:r>
              </a:p>
            </p:txBody>
          </p:sp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E73CE3F8-07FF-EFC0-C648-51B57C247F46}"/>
                  </a:ext>
                </a:extLst>
              </p:cNvPr>
              <p:cNvGrpSpPr/>
              <p:nvPr/>
            </p:nvGrpSpPr>
            <p:grpSpPr>
              <a:xfrm>
                <a:off x="5044893" y="1169326"/>
                <a:ext cx="693279" cy="714765"/>
                <a:chOff x="-373026" y="181094"/>
                <a:chExt cx="856891" cy="856892"/>
              </a:xfrm>
            </p:grpSpPr>
            <p:sp>
              <p:nvSpPr>
                <p:cNvPr id="47" name="Retângulo 46">
                  <a:extLst>
                    <a:ext uri="{FF2B5EF4-FFF2-40B4-BE49-F238E27FC236}">
                      <a16:creationId xmlns:a16="http://schemas.microsoft.com/office/drawing/2014/main" id="{6B9AD882-DBEE-DE1A-CADC-28652C6D0408}"/>
                    </a:ext>
                  </a:extLst>
                </p:cNvPr>
                <p:cNvSpPr/>
                <p:nvPr/>
              </p:nvSpPr>
              <p:spPr>
                <a:xfrm>
                  <a:off x="-262257" y="455981"/>
                  <a:ext cx="722966" cy="2907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35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pic>
              <p:nvPicPr>
                <p:cNvPr id="48" name="Imagem 47" descr="Ícone&#10;&#10;Descrição gerada automaticamente com confiança baixa">
                  <a:extLst>
                    <a:ext uri="{FF2B5EF4-FFF2-40B4-BE49-F238E27FC236}">
                      <a16:creationId xmlns:a16="http://schemas.microsoft.com/office/drawing/2014/main" id="{95B48B7D-8236-81F7-5152-6EB079995F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73026" y="181094"/>
                  <a:ext cx="856891" cy="856892"/>
                </a:xfrm>
                <a:prstGeom prst="rect">
                  <a:avLst/>
                </a:prstGeom>
              </p:spPr>
            </p:pic>
          </p:grpSp>
          <p:pic>
            <p:nvPicPr>
              <p:cNvPr id="43" name="Imagem 42" descr="Desenho de personagem de desenho animado&#10;&#10;Descrição gerada automaticamente com confiança baixa">
                <a:extLst>
                  <a:ext uri="{FF2B5EF4-FFF2-40B4-BE49-F238E27FC236}">
                    <a16:creationId xmlns:a16="http://schemas.microsoft.com/office/drawing/2014/main" id="{37F4DACB-DCFB-5067-5AE8-36A0307E2F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59"/>
              <a:stretch/>
            </p:blipFill>
            <p:spPr>
              <a:xfrm>
                <a:off x="5000827" y="1734745"/>
                <a:ext cx="1237237" cy="1070818"/>
              </a:xfrm>
              <a:prstGeom prst="rect">
                <a:avLst/>
              </a:prstGeom>
            </p:spPr>
          </p:pic>
        </p:grp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93909F9D-4E6E-E103-F77A-8A2D287AE7B3}"/>
                </a:ext>
              </a:extLst>
            </p:cNvPr>
            <p:cNvSpPr/>
            <p:nvPr/>
          </p:nvSpPr>
          <p:spPr>
            <a:xfrm rot="1048888">
              <a:off x="2726155" y="1801407"/>
              <a:ext cx="50202" cy="37785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0EF6F2B7-E48D-7414-4AD0-33211E9BF2D5}"/>
                </a:ext>
              </a:extLst>
            </p:cNvPr>
            <p:cNvSpPr/>
            <p:nvPr/>
          </p:nvSpPr>
          <p:spPr>
            <a:xfrm>
              <a:off x="2657357" y="1813702"/>
              <a:ext cx="118373" cy="37785"/>
            </a:xfrm>
            <a:prstGeom prst="rect">
              <a:avLst/>
            </a:prstGeom>
            <a:solidFill>
              <a:srgbClr val="F2F5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225" dirty="0">
                  <a:solidFill>
                    <a:prstClr val="black"/>
                  </a:solidFill>
                  <a:latin typeface="Calibri"/>
                </a:rPr>
                <a:t>X</a:t>
              </a:r>
            </a:p>
          </p:txBody>
        </p:sp>
      </p:grpSp>
      <p:pic>
        <p:nvPicPr>
          <p:cNvPr id="1086" name="Picture 8" descr="Seguridad Contra Incendios Vectores, Iconos, Gráficos y Fondos para  Descargar Gratis">
            <a:extLst>
              <a:ext uri="{FF2B5EF4-FFF2-40B4-BE49-F238E27FC236}">
                <a16:creationId xmlns:a16="http://schemas.microsoft.com/office/drawing/2014/main" id="{B63BC92E-C650-8EBA-A552-4A4E95AA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082" y="4773131"/>
            <a:ext cx="534621" cy="51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12" descr="Risco de Incêndio">
            <a:extLst>
              <a:ext uri="{FF2B5EF4-FFF2-40B4-BE49-F238E27FC236}">
                <a16:creationId xmlns:a16="http://schemas.microsoft.com/office/drawing/2014/main" id="{779D9A63-8960-A3CA-B75D-F92450D8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182" y="3758326"/>
            <a:ext cx="303059" cy="40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7F991E66-E8D7-60D5-65DE-6D45D71E0D20}"/>
              </a:ext>
            </a:extLst>
          </p:cNvPr>
          <p:cNvSpPr/>
          <p:nvPr/>
        </p:nvSpPr>
        <p:spPr>
          <a:xfrm>
            <a:off x="5699697" y="2500901"/>
            <a:ext cx="401396" cy="103298"/>
          </a:xfrm>
          <a:prstGeom prst="roundRect">
            <a:avLst>
              <a:gd name="adj" fmla="val 60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pt-BR" sz="900" b="1" dirty="0">
                <a:solidFill>
                  <a:srgbClr val="00B050"/>
                </a:solidFill>
                <a:latin typeface="Calibri (Corpo)"/>
              </a:rPr>
              <a:t>Ligado</a:t>
            </a:r>
          </a:p>
        </p:txBody>
      </p:sp>
      <p:grpSp>
        <p:nvGrpSpPr>
          <p:cNvPr id="448" name="Agrupar 447">
            <a:extLst>
              <a:ext uri="{FF2B5EF4-FFF2-40B4-BE49-F238E27FC236}">
                <a16:creationId xmlns:a16="http://schemas.microsoft.com/office/drawing/2014/main" id="{45556F83-BA07-AA67-AAE5-AFC108EE928E}"/>
              </a:ext>
            </a:extLst>
          </p:cNvPr>
          <p:cNvGrpSpPr/>
          <p:nvPr/>
        </p:nvGrpSpPr>
        <p:grpSpPr>
          <a:xfrm>
            <a:off x="1553021" y="2988169"/>
            <a:ext cx="3675786" cy="2978441"/>
            <a:chOff x="2070695" y="2841225"/>
            <a:chExt cx="4901048" cy="3971255"/>
          </a:xfrm>
        </p:grpSpPr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FE2CA2FC-2348-19CD-ECEE-F85C8B4ABFDF}"/>
                </a:ext>
              </a:extLst>
            </p:cNvPr>
            <p:cNvGrpSpPr/>
            <p:nvPr/>
          </p:nvGrpSpPr>
          <p:grpSpPr>
            <a:xfrm>
              <a:off x="5663759" y="4600532"/>
              <a:ext cx="934191" cy="934191"/>
              <a:chOff x="5663759" y="4600532"/>
              <a:chExt cx="934191" cy="934191"/>
            </a:xfrm>
          </p:grpSpPr>
          <p:pic>
            <p:nvPicPr>
              <p:cNvPr id="1087" name="Picture 10" descr="Adesivo Perigo Risco de Incêndio 30×20 cm - Sinalplast Placas de Sinalização">
                <a:extLst>
                  <a:ext uri="{FF2B5EF4-FFF2-40B4-BE49-F238E27FC236}">
                    <a16:creationId xmlns:a16="http://schemas.microsoft.com/office/drawing/2014/main" id="{3F2396D3-07BB-B1EF-6779-8043EEA890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3759" y="4600532"/>
                <a:ext cx="934191" cy="9341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lustração Do Logotipo De Fogo PNG , Incêndio, Logotipo De Fogo ...">
                <a:extLst>
                  <a:ext uri="{FF2B5EF4-FFF2-40B4-BE49-F238E27FC236}">
                    <a16:creationId xmlns:a16="http://schemas.microsoft.com/office/drawing/2014/main" id="{3168A644-4D77-553B-E5BB-4A7F74BFC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971" y="4969069"/>
                <a:ext cx="382854" cy="382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55" name="Agrupar 1054">
              <a:extLst>
                <a:ext uri="{FF2B5EF4-FFF2-40B4-BE49-F238E27FC236}">
                  <a16:creationId xmlns:a16="http://schemas.microsoft.com/office/drawing/2014/main" id="{286384F7-EB27-0B53-E1F8-85911D83951A}"/>
                </a:ext>
              </a:extLst>
            </p:cNvPr>
            <p:cNvGrpSpPr/>
            <p:nvPr/>
          </p:nvGrpSpPr>
          <p:grpSpPr>
            <a:xfrm>
              <a:off x="2070695" y="2841225"/>
              <a:ext cx="4901048" cy="3971255"/>
              <a:chOff x="919116" y="922281"/>
              <a:chExt cx="3304911" cy="3971255"/>
            </a:xfrm>
          </p:grpSpPr>
          <p:sp>
            <p:nvSpPr>
              <p:cNvPr id="1059" name="Retângulo: Cantos Arredondados 1058">
                <a:extLst>
                  <a:ext uri="{FF2B5EF4-FFF2-40B4-BE49-F238E27FC236}">
                    <a16:creationId xmlns:a16="http://schemas.microsoft.com/office/drawing/2014/main" id="{0CF257D0-A915-AA04-AA7B-CCA71AED51CB}"/>
                  </a:ext>
                </a:extLst>
              </p:cNvPr>
              <p:cNvSpPr/>
              <p:nvPr/>
            </p:nvSpPr>
            <p:spPr>
              <a:xfrm>
                <a:off x="919116" y="974288"/>
                <a:ext cx="3158089" cy="3919248"/>
              </a:xfrm>
              <a:prstGeom prst="roundRect">
                <a:avLst>
                  <a:gd name="adj" fmla="val 1981"/>
                </a:avLst>
              </a:prstGeom>
              <a:noFill/>
              <a:ln w="22225">
                <a:solidFill>
                  <a:srgbClr val="002060"/>
                </a:solidFill>
                <a:miter lim="800000"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60" name="Retângulo: Cantos Arredondados 1059">
                <a:extLst>
                  <a:ext uri="{FF2B5EF4-FFF2-40B4-BE49-F238E27FC236}">
                    <a16:creationId xmlns:a16="http://schemas.microsoft.com/office/drawing/2014/main" id="{64ACB943-0936-BCBF-DD6C-E19988BC9DF2}"/>
                  </a:ext>
                </a:extLst>
              </p:cNvPr>
              <p:cNvSpPr/>
              <p:nvPr/>
            </p:nvSpPr>
            <p:spPr>
              <a:xfrm>
                <a:off x="925429" y="1020445"/>
                <a:ext cx="3151776" cy="283892"/>
              </a:xfrm>
              <a:prstGeom prst="roundRect">
                <a:avLst>
                  <a:gd name="adj" fmla="val 11075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61" name="CaixaDeTexto 1060">
                <a:extLst>
                  <a:ext uri="{FF2B5EF4-FFF2-40B4-BE49-F238E27FC236}">
                    <a16:creationId xmlns:a16="http://schemas.microsoft.com/office/drawing/2014/main" id="{2FA1416E-2A40-E0DA-3476-0412095CDDA8}"/>
                  </a:ext>
                </a:extLst>
              </p:cNvPr>
              <p:cNvSpPr txBox="1"/>
              <p:nvPr/>
            </p:nvSpPr>
            <p:spPr>
              <a:xfrm>
                <a:off x="1133094" y="1022177"/>
                <a:ext cx="3090933" cy="284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pt-BR" sz="788" b="1" dirty="0">
                    <a:solidFill>
                      <a:prstClr val="white"/>
                    </a:solidFill>
                    <a:latin typeface="Calibri"/>
                  </a:rPr>
                  <a:t> Alguns computadores permanecem ligados até o próximo dia</a:t>
                </a:r>
              </a:p>
            </p:txBody>
          </p:sp>
          <p:sp>
            <p:nvSpPr>
              <p:cNvPr id="1062" name="Retângulo: Cantos Arredondados 1061">
                <a:extLst>
                  <a:ext uri="{FF2B5EF4-FFF2-40B4-BE49-F238E27FC236}">
                    <a16:creationId xmlns:a16="http://schemas.microsoft.com/office/drawing/2014/main" id="{FA741CF6-01FA-FA6C-9A55-1C16851BCA23}"/>
                  </a:ext>
                </a:extLst>
              </p:cNvPr>
              <p:cNvSpPr/>
              <p:nvPr/>
            </p:nvSpPr>
            <p:spPr>
              <a:xfrm>
                <a:off x="959022" y="1032764"/>
                <a:ext cx="213881" cy="234234"/>
              </a:xfrm>
              <a:prstGeom prst="roundRect">
                <a:avLst>
                  <a:gd name="adj" fmla="val 948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0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63" name="CaixaDeTexto 1062">
                <a:extLst>
                  <a:ext uri="{FF2B5EF4-FFF2-40B4-BE49-F238E27FC236}">
                    <a16:creationId xmlns:a16="http://schemas.microsoft.com/office/drawing/2014/main" id="{1693B2DD-54B1-972D-2D6D-231AD8984E54}"/>
                  </a:ext>
                </a:extLst>
              </p:cNvPr>
              <p:cNvSpPr txBox="1"/>
              <p:nvPr/>
            </p:nvSpPr>
            <p:spPr>
              <a:xfrm>
                <a:off x="938000" y="922281"/>
                <a:ext cx="23033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pt-BR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4</a:t>
                </a:r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2F84F1B1-76A7-B6C0-676B-E9AEC81BB26C}"/>
                </a:ext>
              </a:extLst>
            </p:cNvPr>
            <p:cNvGrpSpPr/>
            <p:nvPr/>
          </p:nvGrpSpPr>
          <p:grpSpPr>
            <a:xfrm>
              <a:off x="5586930" y="3803539"/>
              <a:ext cx="1109666" cy="899102"/>
              <a:chOff x="5586930" y="3803539"/>
              <a:chExt cx="1109666" cy="899102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id="{7A601AE8-F6FD-3C9E-83D4-44664BE0F335}"/>
                  </a:ext>
                </a:extLst>
              </p:cNvPr>
              <p:cNvGrpSpPr/>
              <p:nvPr/>
            </p:nvGrpSpPr>
            <p:grpSpPr>
              <a:xfrm>
                <a:off x="5586930" y="3803539"/>
                <a:ext cx="1109666" cy="899102"/>
                <a:chOff x="5540271" y="3861798"/>
                <a:chExt cx="1109666" cy="899102"/>
              </a:xfrm>
            </p:grpSpPr>
            <p:pic>
              <p:nvPicPr>
                <p:cNvPr id="27" name="Imagem 26" descr="Desenho com traços pretos em fundo branco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0AF08B3A-47D2-41FD-F21D-A800D49A9F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0271" y="4096732"/>
                  <a:ext cx="416690" cy="664168"/>
                </a:xfrm>
                <a:prstGeom prst="rect">
                  <a:avLst/>
                </a:prstGeom>
              </p:spPr>
            </p:pic>
            <p:pic>
              <p:nvPicPr>
                <p:cNvPr id="28" name="Imagem 27" descr="Monitor de computador com texto preto sobre fundo branco&#10;&#10;Descrição gerada automaticamente">
                  <a:extLst>
                    <a:ext uri="{FF2B5EF4-FFF2-40B4-BE49-F238E27FC236}">
                      <a16:creationId xmlns:a16="http://schemas.microsoft.com/office/drawing/2014/main" id="{7017AE48-E8CE-DACF-240A-03AF33EF2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3796" y="3861798"/>
                  <a:ext cx="876141" cy="849894"/>
                </a:xfrm>
                <a:prstGeom prst="rect">
                  <a:avLst/>
                </a:prstGeom>
              </p:spPr>
            </p:pic>
            <p:pic>
              <p:nvPicPr>
                <p:cNvPr id="29" name="Imagem 28" descr="Ícone&#10;&#10;Descrição gerada automaticamente">
                  <a:extLst>
                    <a:ext uri="{FF2B5EF4-FFF2-40B4-BE49-F238E27FC236}">
                      <a16:creationId xmlns:a16="http://schemas.microsoft.com/office/drawing/2014/main" id="{BD42A96E-EF2E-0195-49E6-FFFCB83B7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 cstate="print">
                  <a:alphaModFix amt="61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2629" y="4323224"/>
                  <a:ext cx="226256" cy="292193"/>
                </a:xfrm>
                <a:prstGeom prst="rect">
                  <a:avLst/>
                </a:prstGeom>
              </p:spPr>
            </p:pic>
          </p:grpSp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5A5C4128-33BA-DECF-7C46-79BE4C5C3FE5}"/>
                  </a:ext>
                </a:extLst>
              </p:cNvPr>
              <p:cNvSpPr/>
              <p:nvPr/>
            </p:nvSpPr>
            <p:spPr>
              <a:xfrm>
                <a:off x="5961056" y="4118132"/>
                <a:ext cx="369901" cy="161018"/>
              </a:xfrm>
              <a:prstGeom prst="roundRect">
                <a:avLst>
                  <a:gd name="adj" fmla="val 606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800"/>
                <a:r>
                  <a:rPr lang="pt-BR" sz="675" b="1" dirty="0">
                    <a:solidFill>
                      <a:srgbClr val="00B050"/>
                    </a:solidFill>
                    <a:latin typeface="Calibri (Corpo)"/>
                  </a:rPr>
                  <a:t>Ligado</a:t>
                </a:r>
              </a:p>
            </p:txBody>
          </p:sp>
        </p:grpSp>
      </p:grp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089473D5-10E6-497B-30A6-62CD0710C444}"/>
              </a:ext>
            </a:extLst>
          </p:cNvPr>
          <p:cNvSpPr/>
          <p:nvPr/>
        </p:nvSpPr>
        <p:spPr>
          <a:xfrm>
            <a:off x="7939367" y="3911633"/>
            <a:ext cx="358811" cy="122101"/>
          </a:xfrm>
          <a:prstGeom prst="roundRect">
            <a:avLst>
              <a:gd name="adj" fmla="val 60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pt-BR" sz="900" b="1" dirty="0">
                <a:solidFill>
                  <a:srgbClr val="00B050"/>
                </a:solidFill>
                <a:latin typeface="Calibri (Corpo)"/>
              </a:rPr>
              <a:t>Ligado</a:t>
            </a:r>
          </a:p>
        </p:txBody>
      </p:sp>
      <p:sp>
        <p:nvSpPr>
          <p:cNvPr id="240" name="Retângulo Arredondado 39">
            <a:extLst>
              <a:ext uri="{FF2B5EF4-FFF2-40B4-BE49-F238E27FC236}">
                <a16:creationId xmlns:a16="http://schemas.microsoft.com/office/drawing/2014/main" id="{8E9A1AF5-8F13-04BB-AAF9-0F4118AA4C32}"/>
              </a:ext>
            </a:extLst>
          </p:cNvPr>
          <p:cNvSpPr/>
          <p:nvPr/>
        </p:nvSpPr>
        <p:spPr>
          <a:xfrm>
            <a:off x="2214206" y="3885296"/>
            <a:ext cx="1589198" cy="482308"/>
          </a:xfrm>
          <a:prstGeom prst="roundRect">
            <a:avLst>
              <a:gd name="adj" fmla="val 3179"/>
            </a:avLst>
          </a:prstGeom>
          <a:solidFill>
            <a:srgbClr val="FF3300">
              <a:alpha val="25000"/>
            </a:srgbClr>
          </a:solidFill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41" name="Agrupar 37">
            <a:extLst>
              <a:ext uri="{FF2B5EF4-FFF2-40B4-BE49-F238E27FC236}">
                <a16:creationId xmlns:a16="http://schemas.microsoft.com/office/drawing/2014/main" id="{B9C67421-8B88-DEAC-4E0B-5DF48E798B23}"/>
              </a:ext>
            </a:extLst>
          </p:cNvPr>
          <p:cNvGrpSpPr/>
          <p:nvPr/>
        </p:nvGrpSpPr>
        <p:grpSpPr>
          <a:xfrm>
            <a:off x="1909216" y="4449099"/>
            <a:ext cx="1874814" cy="360490"/>
            <a:chOff x="1029761" y="3096155"/>
            <a:chExt cx="2499752" cy="480653"/>
          </a:xfrm>
        </p:grpSpPr>
        <p:sp>
          <p:nvSpPr>
            <p:cNvPr id="242" name="CaixaDeTexto 5">
              <a:extLst>
                <a:ext uri="{FF2B5EF4-FFF2-40B4-BE49-F238E27FC236}">
                  <a16:creationId xmlns:a16="http://schemas.microsoft.com/office/drawing/2014/main" id="{73FDDE8E-E6E6-668A-3D28-3813844F1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8790" y="3157535"/>
              <a:ext cx="1720723" cy="2043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defTabSz="685800">
                <a:defRPr/>
              </a:pPr>
              <a:r>
                <a:rPr lang="pt-BR" sz="900" b="1" dirty="0">
                  <a:ln w="1905"/>
                  <a:solidFill>
                    <a:prstClr val="white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Arial" panose="020B0604020202020204" pitchFamily="34" charset="0"/>
                </a:rPr>
                <a:t>   </a:t>
              </a:r>
              <a:r>
                <a:rPr lang="pt-BR" sz="900" b="1" dirty="0">
                  <a:ln w="1905"/>
                  <a:solidFill>
                    <a:prstClr val="white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SUSPENSO</a:t>
              </a:r>
              <a:endParaRPr lang="pt-BR" sz="900" b="1" dirty="0">
                <a:ln w="1905"/>
                <a:solidFill>
                  <a:prstClr val="white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3" name="CaixaDeTexto 20">
              <a:extLst>
                <a:ext uri="{FF2B5EF4-FFF2-40B4-BE49-F238E27FC236}">
                  <a16:creationId xmlns:a16="http://schemas.microsoft.com/office/drawing/2014/main" id="{16BEA3D7-6C56-0361-C7FF-48C998EFB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0304" y="3365605"/>
              <a:ext cx="1569895" cy="2112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lIns="21600" tIns="27000" rIns="21600" bIns="27000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 eaLnBrk="1" hangingPunct="1"/>
              <a:r>
                <a:rPr lang="pt-BR" altLang="pt-BR" sz="675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(consumo de </a:t>
              </a:r>
              <a:r>
                <a:rPr lang="pt-BR" altLang="pt-BR" sz="675" dirty="0">
                  <a:solidFill>
                    <a:srgbClr val="F79646">
                      <a:lumMod val="7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50% de energia</a:t>
              </a:r>
              <a:r>
                <a:rPr lang="pt-BR" altLang="pt-BR" sz="675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)</a:t>
              </a:r>
            </a:p>
          </p:txBody>
        </p:sp>
        <p:sp>
          <p:nvSpPr>
            <p:cNvPr id="244" name="Seta: para a Direita 243">
              <a:extLst>
                <a:ext uri="{FF2B5EF4-FFF2-40B4-BE49-F238E27FC236}">
                  <a16:creationId xmlns:a16="http://schemas.microsoft.com/office/drawing/2014/main" id="{912339E2-7B06-E06F-05AC-4A3308F07870}"/>
                </a:ext>
              </a:extLst>
            </p:cNvPr>
            <p:cNvSpPr/>
            <p:nvPr/>
          </p:nvSpPr>
          <p:spPr bwMode="auto">
            <a:xfrm>
              <a:off x="1029761" y="3139226"/>
              <a:ext cx="468312" cy="30709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342900" indent="-342900" defTabSz="685800"/>
              <a:endParaRPr lang="pt-BR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" name="Oval 31">
              <a:extLst>
                <a:ext uri="{FF2B5EF4-FFF2-40B4-BE49-F238E27FC236}">
                  <a16:creationId xmlns:a16="http://schemas.microsoft.com/office/drawing/2014/main" id="{89567A9B-248B-B137-1E51-836DE1458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7991" y="3096155"/>
              <a:ext cx="446281" cy="4057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685800">
                <a:spcBef>
                  <a:spcPct val="0"/>
                </a:spcBef>
              </a:pPr>
              <a:r>
                <a:rPr lang="pt-BR" sz="1500" b="1">
                  <a:solidFill>
                    <a:prstClr val="black"/>
                  </a:solidFill>
                  <a:latin typeface="Calibri"/>
                </a:rPr>
                <a:t>2</a:t>
              </a:r>
            </a:p>
          </p:txBody>
        </p:sp>
      </p:grpSp>
      <p:grpSp>
        <p:nvGrpSpPr>
          <p:cNvPr id="246" name="Agrupar 245">
            <a:extLst>
              <a:ext uri="{FF2B5EF4-FFF2-40B4-BE49-F238E27FC236}">
                <a16:creationId xmlns:a16="http://schemas.microsoft.com/office/drawing/2014/main" id="{105479B8-8AC3-16D4-F18B-61099E0F90FD}"/>
              </a:ext>
            </a:extLst>
          </p:cNvPr>
          <p:cNvGrpSpPr/>
          <p:nvPr/>
        </p:nvGrpSpPr>
        <p:grpSpPr>
          <a:xfrm>
            <a:off x="1571986" y="3413818"/>
            <a:ext cx="1980104" cy="260410"/>
            <a:chOff x="520701" y="1474213"/>
            <a:chExt cx="2640139" cy="347213"/>
          </a:xfrm>
        </p:grpSpPr>
        <p:sp>
          <p:nvSpPr>
            <p:cNvPr id="449" name="Caixa de Texto 21">
              <a:extLst>
                <a:ext uri="{FF2B5EF4-FFF2-40B4-BE49-F238E27FC236}">
                  <a16:creationId xmlns:a16="http://schemas.microsoft.com/office/drawing/2014/main" id="{401120DE-CF80-6FBF-1C53-6882D35C4B47}"/>
                </a:ext>
              </a:extLst>
            </p:cNvPr>
            <p:cNvSpPr txBox="1"/>
            <p:nvPr/>
          </p:nvSpPr>
          <p:spPr>
            <a:xfrm>
              <a:off x="520701" y="1482336"/>
              <a:ext cx="2509760" cy="339090"/>
            </a:xfrm>
            <a:prstGeom prst="roundRect">
              <a:avLst>
                <a:gd name="adj" fmla="val 136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>
              <a:noAutofit/>
            </a:bodyPr>
            <a:lstStyle/>
            <a:p>
              <a:pPr algn="ctr" defTabSz="685800">
                <a:defRPr/>
              </a:pPr>
              <a:endParaRPr lang="pt-BR" sz="825" b="1" u="sng" dirty="0">
                <a:solidFill>
                  <a:prstClr val="black"/>
                </a:solidFill>
                <a:latin typeface="Arial" panose="020B0604020202020204" pitchFamily="34" charset="0"/>
                <a:sym typeface="+mn-ea"/>
              </a:endParaRPr>
            </a:p>
          </p:txBody>
        </p:sp>
        <p:sp>
          <p:nvSpPr>
            <p:cNvPr id="248" name="CaixaDeTexto 247">
              <a:extLst>
                <a:ext uri="{FF2B5EF4-FFF2-40B4-BE49-F238E27FC236}">
                  <a16:creationId xmlns:a16="http://schemas.microsoft.com/office/drawing/2014/main" id="{D18E30D6-958E-17A8-8775-111DF2D5431A}"/>
                </a:ext>
              </a:extLst>
            </p:cNvPr>
            <p:cNvSpPr txBox="1"/>
            <p:nvPr/>
          </p:nvSpPr>
          <p:spPr>
            <a:xfrm>
              <a:off x="858500" y="1474213"/>
              <a:ext cx="230234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pt-BR" sz="900" dirty="0">
                  <a:solidFill>
                    <a:prstClr val="black"/>
                  </a:solidFill>
                  <a:latin typeface="Candara Light" panose="020E0502030303020204" charset="0"/>
                  <a:cs typeface="Candara Light" panose="020E0502030303020204" charset="0"/>
                </a:rPr>
                <a:t>Estados de Consumo de Energia</a:t>
              </a:r>
            </a:p>
          </p:txBody>
        </p:sp>
      </p:grpSp>
      <p:sp>
        <p:nvSpPr>
          <p:cNvPr id="251" name="CaixaDeTexto 1">
            <a:extLst>
              <a:ext uri="{FF2B5EF4-FFF2-40B4-BE49-F238E27FC236}">
                <a16:creationId xmlns:a16="http://schemas.microsoft.com/office/drawing/2014/main" id="{32A1F31E-ECA2-0455-E929-5D2F4A484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832" y="5790560"/>
            <a:ext cx="3312866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buNone/>
            </a:pPr>
            <a:r>
              <a:rPr lang="pt-BR" altLang="pt-BR" sz="525" dirty="0">
                <a:solidFill>
                  <a:prstClr val="black"/>
                </a:solidFill>
              </a:rPr>
              <a:t>Fonte de pesquisa DELL </a:t>
            </a:r>
            <a:r>
              <a:rPr lang="pt-BR" altLang="pt-BR" sz="525" dirty="0">
                <a:solidFill>
                  <a:prstClr val="black"/>
                </a:solidFill>
                <a:sym typeface="Wingdings" panose="05000000000000000000" pitchFamily="2" charset="2"/>
              </a:rPr>
              <a:t></a:t>
            </a:r>
            <a:r>
              <a:rPr lang="pt-BR" altLang="pt-BR" sz="525" dirty="0">
                <a:solidFill>
                  <a:prstClr val="black"/>
                </a:solidFill>
                <a:hlinkClick r:id="rId34"/>
              </a:rPr>
              <a:t>http://www.kace.com/br/solutions/power-calculation-assumptions</a:t>
            </a:r>
            <a:r>
              <a:rPr lang="pt-BR" altLang="pt-BR" sz="525" dirty="0">
                <a:solidFill>
                  <a:prstClr val="black"/>
                </a:solidFill>
                <a:sym typeface="Wingdings" panose="05000000000000000000" pitchFamily="2" charset="2"/>
                <a:hlinkClick r:id="rId34"/>
              </a:rPr>
              <a:t> </a:t>
            </a:r>
            <a:endParaRPr lang="pt-BR" altLang="pt-BR" sz="525" dirty="0">
              <a:solidFill>
                <a:prstClr val="black"/>
              </a:solidFill>
            </a:endParaRPr>
          </a:p>
        </p:txBody>
      </p:sp>
      <p:sp>
        <p:nvSpPr>
          <p:cNvPr id="253" name="Seta: para a Esquerda 33">
            <a:extLst>
              <a:ext uri="{FF2B5EF4-FFF2-40B4-BE49-F238E27FC236}">
                <a16:creationId xmlns:a16="http://schemas.microsoft.com/office/drawing/2014/main" id="{1C25D14C-1233-B09C-6546-B802B04C6EE8}"/>
              </a:ext>
            </a:extLst>
          </p:cNvPr>
          <p:cNvSpPr/>
          <p:nvPr/>
        </p:nvSpPr>
        <p:spPr>
          <a:xfrm>
            <a:off x="3840783" y="4036175"/>
            <a:ext cx="306757" cy="209991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4" name="Agrupar 42">
            <a:extLst>
              <a:ext uri="{FF2B5EF4-FFF2-40B4-BE49-F238E27FC236}">
                <a16:creationId xmlns:a16="http://schemas.microsoft.com/office/drawing/2014/main" id="{6A032640-E327-1942-A8F1-C6FAAB563E5D}"/>
              </a:ext>
            </a:extLst>
          </p:cNvPr>
          <p:cNvGrpSpPr/>
          <p:nvPr/>
        </p:nvGrpSpPr>
        <p:grpSpPr>
          <a:xfrm>
            <a:off x="1454239" y="3316120"/>
            <a:ext cx="1002281" cy="2452183"/>
            <a:chOff x="242149" y="1426706"/>
            <a:chExt cx="1336375" cy="3631379"/>
          </a:xfrm>
        </p:grpSpPr>
        <p:cxnSp>
          <p:nvCxnSpPr>
            <p:cNvPr id="255" name="Conector Reto 4">
              <a:extLst>
                <a:ext uri="{FF2B5EF4-FFF2-40B4-BE49-F238E27FC236}">
                  <a16:creationId xmlns:a16="http://schemas.microsoft.com/office/drawing/2014/main" id="{100F8AF7-0B99-D12E-DC84-6AEE4B8E1FA9}"/>
                </a:ext>
              </a:extLst>
            </p:cNvPr>
            <p:cNvCxnSpPr/>
            <p:nvPr/>
          </p:nvCxnSpPr>
          <p:spPr bwMode="auto">
            <a:xfrm>
              <a:off x="549387" y="2059311"/>
              <a:ext cx="1905" cy="2998774"/>
            </a:xfrm>
            <a:prstGeom prst="line">
              <a:avLst/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6" name="CaixaDeTexto 24">
              <a:extLst>
                <a:ext uri="{FF2B5EF4-FFF2-40B4-BE49-F238E27FC236}">
                  <a16:creationId xmlns:a16="http://schemas.microsoft.com/office/drawing/2014/main" id="{CF4E5A32-9784-780F-E478-9E3D4D42A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712144" y="3524743"/>
              <a:ext cx="2350586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 eaLnBrk="1" hangingPunct="1"/>
              <a:r>
                <a:rPr lang="pt-BR" altLang="pt-BR" sz="825" b="0" dirty="0">
                  <a:solidFill>
                    <a:prstClr val="black"/>
                  </a:solidFill>
                  <a:latin typeface="Calibri"/>
                </a:rPr>
                <a:t>Consumo de Energia / Gastos R$</a:t>
              </a:r>
            </a:p>
          </p:txBody>
        </p:sp>
        <p:cxnSp>
          <p:nvCxnSpPr>
            <p:cNvPr id="257" name="Conector Reto 7">
              <a:extLst>
                <a:ext uri="{FF2B5EF4-FFF2-40B4-BE49-F238E27FC236}">
                  <a16:creationId xmlns:a16="http://schemas.microsoft.com/office/drawing/2014/main" id="{52222BC5-01A7-EC9A-893C-ECA6B477D6A1}"/>
                </a:ext>
              </a:extLst>
            </p:cNvPr>
            <p:cNvCxnSpPr/>
            <p:nvPr/>
          </p:nvCxnSpPr>
          <p:spPr bwMode="auto">
            <a:xfrm flipV="1">
              <a:off x="541291" y="5051863"/>
              <a:ext cx="1037233" cy="875"/>
            </a:xfrm>
            <a:prstGeom prst="line">
              <a:avLst/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58" name="Imagem 257" descr="image-removebg-preview (30)">
              <a:extLst>
                <a:ext uri="{FF2B5EF4-FFF2-40B4-BE49-F238E27FC236}">
                  <a16:creationId xmlns:a16="http://schemas.microsoft.com/office/drawing/2014/main" id="{8A62E267-F98E-46F0-1F49-A2548609D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242149" y="1426706"/>
              <a:ext cx="626125" cy="675411"/>
            </a:xfrm>
            <a:prstGeom prst="rect">
              <a:avLst/>
            </a:prstGeom>
          </p:spPr>
        </p:pic>
      </p:grpSp>
      <p:grpSp>
        <p:nvGrpSpPr>
          <p:cNvPr id="259" name="Agrupar 258">
            <a:extLst>
              <a:ext uri="{FF2B5EF4-FFF2-40B4-BE49-F238E27FC236}">
                <a16:creationId xmlns:a16="http://schemas.microsoft.com/office/drawing/2014/main" id="{D6766BD3-A88B-5F52-516F-44EB7C2D7B3B}"/>
              </a:ext>
            </a:extLst>
          </p:cNvPr>
          <p:cNvGrpSpPr/>
          <p:nvPr/>
        </p:nvGrpSpPr>
        <p:grpSpPr>
          <a:xfrm>
            <a:off x="1544186" y="3671500"/>
            <a:ext cx="1239437" cy="2155882"/>
            <a:chOff x="362079" y="1870768"/>
            <a:chExt cx="1652583" cy="3323828"/>
          </a:xfrm>
        </p:grpSpPr>
        <p:sp>
          <p:nvSpPr>
            <p:cNvPr id="260" name="CaixaDeTexto 19">
              <a:extLst>
                <a:ext uri="{FF2B5EF4-FFF2-40B4-BE49-F238E27FC236}">
                  <a16:creationId xmlns:a16="http://schemas.microsoft.com/office/drawing/2014/main" id="{5C8EF427-E32E-13DA-9521-F25F0C163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627" y="4874299"/>
              <a:ext cx="1423035" cy="320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 eaLnBrk="1" hangingPunct="1"/>
              <a:r>
                <a:rPr lang="pt-BR" altLang="pt-BR" sz="750" dirty="0">
                  <a:solidFill>
                    <a:srgbClr val="33993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Menor Consumo</a:t>
              </a:r>
            </a:p>
          </p:txBody>
        </p:sp>
        <p:sp>
          <p:nvSpPr>
            <p:cNvPr id="261" name="CaixaDeTexto 260">
              <a:extLst>
                <a:ext uri="{FF2B5EF4-FFF2-40B4-BE49-F238E27FC236}">
                  <a16:creationId xmlns:a16="http://schemas.microsoft.com/office/drawing/2014/main" id="{FE4CAA81-0812-A2B5-ECC6-703AB3B18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984" y="1870768"/>
              <a:ext cx="1368426" cy="320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 eaLnBrk="1" hangingPunct="1"/>
              <a:r>
                <a:rPr lang="pt-BR" altLang="pt-BR" sz="750" dirty="0">
                  <a:solidFill>
                    <a:srgbClr val="FF0000"/>
                  </a:solidFill>
                  <a:latin typeface="Calibri"/>
                  <a:cs typeface="Calibri"/>
                </a:rPr>
                <a:t>Maior Consumo</a:t>
              </a:r>
            </a:p>
          </p:txBody>
        </p:sp>
        <p:pic>
          <p:nvPicPr>
            <p:cNvPr id="262" name="Imagem 261" descr="image-removebg-preview (31)">
              <a:extLst>
                <a:ext uri="{FF2B5EF4-FFF2-40B4-BE49-F238E27FC236}">
                  <a16:creationId xmlns:a16="http://schemas.microsoft.com/office/drawing/2014/main" id="{476A030C-9E0F-C271-B7F3-E2D352EB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362079" y="1981835"/>
              <a:ext cx="667891" cy="29361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3" name="Agrupar 39">
            <a:extLst>
              <a:ext uri="{FF2B5EF4-FFF2-40B4-BE49-F238E27FC236}">
                <a16:creationId xmlns:a16="http://schemas.microsoft.com/office/drawing/2014/main" id="{CAF0604B-CF72-A835-06D1-0412A36BCEA4}"/>
              </a:ext>
            </a:extLst>
          </p:cNvPr>
          <p:cNvGrpSpPr/>
          <p:nvPr/>
        </p:nvGrpSpPr>
        <p:grpSpPr>
          <a:xfrm>
            <a:off x="1926637" y="5360236"/>
            <a:ext cx="1795928" cy="388207"/>
            <a:chOff x="1075849" y="4541509"/>
            <a:chExt cx="2394570" cy="517609"/>
          </a:xfrm>
        </p:grpSpPr>
        <p:sp>
          <p:nvSpPr>
            <p:cNvPr id="264" name="CaixaDeTexto 14">
              <a:extLst>
                <a:ext uri="{FF2B5EF4-FFF2-40B4-BE49-F238E27FC236}">
                  <a16:creationId xmlns:a16="http://schemas.microsoft.com/office/drawing/2014/main" id="{4494E5E3-72D7-8F59-2D23-092967FCF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1820" y="4629756"/>
              <a:ext cx="1608599" cy="214688"/>
            </a:xfrm>
            <a:prstGeom prst="roundRect">
              <a:avLst/>
            </a:prstGeom>
            <a:solidFill>
              <a:srgbClr val="33CC33"/>
            </a:solidFill>
            <a:ln w="9525">
              <a:noFill/>
              <a:miter lim="800000"/>
            </a:ln>
          </p:spPr>
          <p:txBody>
            <a:bodyPr wrap="square" lIns="0" tIns="0" rIns="0" bIns="0">
              <a:noAutofit/>
            </a:bodyPr>
            <a:lstStyle/>
            <a:p>
              <a:pPr defTabSz="685800">
                <a:defRPr/>
              </a:pPr>
              <a:r>
                <a:rPr lang="pt-BR" sz="900" b="1" dirty="0">
                  <a:ln w="1905"/>
                  <a:solidFill>
                    <a:srgbClr val="339933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lang="pt-BR" sz="900" b="1" dirty="0">
                  <a:ln w="1905"/>
                  <a:solidFill>
                    <a:prstClr val="white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DESLIGADO</a:t>
              </a:r>
              <a:endParaRPr lang="pt-BR" sz="900" b="1" dirty="0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5" name="Seta: para a Direita 66">
              <a:extLst>
                <a:ext uri="{FF2B5EF4-FFF2-40B4-BE49-F238E27FC236}">
                  <a16:creationId xmlns:a16="http://schemas.microsoft.com/office/drawing/2014/main" id="{9F3BB4F7-5E03-D573-69D9-3091565A5BBC}"/>
                </a:ext>
              </a:extLst>
            </p:cNvPr>
            <p:cNvSpPr/>
            <p:nvPr/>
          </p:nvSpPr>
          <p:spPr bwMode="auto">
            <a:xfrm>
              <a:off x="1075849" y="4541509"/>
              <a:ext cx="468312" cy="307099"/>
            </a:xfrm>
            <a:prstGeom prst="rightArrow">
              <a:avLst/>
            </a:prstGeom>
            <a:solidFill>
              <a:srgbClr val="33CC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342900" indent="-342900" defTabSz="685800"/>
              <a:endParaRPr lang="pt-BR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Oval 31">
              <a:extLst>
                <a:ext uri="{FF2B5EF4-FFF2-40B4-BE49-F238E27FC236}">
                  <a16:creationId xmlns:a16="http://schemas.microsoft.com/office/drawing/2014/main" id="{A1FE7094-BB76-1B4B-6382-846B6BB23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081" y="4553445"/>
              <a:ext cx="446281" cy="405710"/>
            </a:xfrm>
            <a:prstGeom prst="ellipse">
              <a:avLst/>
            </a:prstGeom>
            <a:solidFill>
              <a:srgbClr val="33CC33"/>
            </a:soli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685800">
                <a:spcBef>
                  <a:spcPct val="0"/>
                </a:spcBef>
              </a:pPr>
              <a:r>
                <a:rPr lang="pt-BR" sz="1500" b="1" dirty="0">
                  <a:solidFill>
                    <a:prstClr val="black"/>
                  </a:solidFill>
                  <a:latin typeface="Calibri"/>
                </a:rPr>
                <a:t>4</a:t>
              </a:r>
            </a:p>
          </p:txBody>
        </p:sp>
        <p:sp>
          <p:nvSpPr>
            <p:cNvPr id="267" name="CaixaDeTexto 19">
              <a:extLst>
                <a:ext uri="{FF2B5EF4-FFF2-40B4-BE49-F238E27FC236}">
                  <a16:creationId xmlns:a16="http://schemas.microsoft.com/office/drawing/2014/main" id="{2B10690E-D889-3842-7AF5-AA3571D59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3791" y="4847915"/>
              <a:ext cx="1485112" cy="2112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lIns="21600" tIns="27000" rIns="21600" bIns="27000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 eaLnBrk="1" hangingPunct="1"/>
              <a:r>
                <a:rPr lang="pt-BR" altLang="pt-BR" sz="675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(consumo de </a:t>
              </a:r>
              <a:r>
                <a:rPr lang="pt-BR" altLang="pt-BR" sz="675" dirty="0">
                  <a:solidFill>
                    <a:srgbClr val="33993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0% de energia</a:t>
              </a:r>
              <a:r>
                <a:rPr lang="pt-BR" altLang="pt-BR" sz="675" dirty="0">
                  <a:solidFill>
                    <a:srgbClr val="66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</p:grpSp>
      <p:grpSp>
        <p:nvGrpSpPr>
          <p:cNvPr id="268" name="Agrupar 38">
            <a:extLst>
              <a:ext uri="{FF2B5EF4-FFF2-40B4-BE49-F238E27FC236}">
                <a16:creationId xmlns:a16="http://schemas.microsoft.com/office/drawing/2014/main" id="{29F26459-F80F-6088-4726-77432D064057}"/>
              </a:ext>
            </a:extLst>
          </p:cNvPr>
          <p:cNvGrpSpPr/>
          <p:nvPr/>
        </p:nvGrpSpPr>
        <p:grpSpPr>
          <a:xfrm>
            <a:off x="1925327" y="4911570"/>
            <a:ext cx="1814477" cy="367679"/>
            <a:chOff x="1051243" y="3819463"/>
            <a:chExt cx="2419302" cy="490238"/>
          </a:xfrm>
        </p:grpSpPr>
        <p:sp>
          <p:nvSpPr>
            <p:cNvPr id="272" name="CaixaDeTexto 18">
              <a:extLst>
                <a:ext uri="{FF2B5EF4-FFF2-40B4-BE49-F238E27FC236}">
                  <a16:creationId xmlns:a16="http://schemas.microsoft.com/office/drawing/2014/main" id="{A08F413E-2D2D-F9C2-20E5-40C754AF43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5553" y="4098499"/>
              <a:ext cx="1513350" cy="2112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lIns="21600" tIns="27000" rIns="21600" bIns="27000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 eaLnBrk="1" hangingPunct="1"/>
              <a:r>
                <a:rPr lang="pt-BR" altLang="pt-BR" sz="675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(consumo de </a:t>
              </a:r>
              <a:r>
                <a:rPr lang="pt-BR" altLang="pt-BR" sz="675" dirty="0">
                  <a:solidFill>
                    <a:srgbClr val="FDE11C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10% de energia</a:t>
              </a:r>
              <a:r>
                <a:rPr lang="pt-BR" altLang="pt-BR" sz="675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)</a:t>
              </a:r>
            </a:p>
          </p:txBody>
        </p:sp>
        <p:sp>
          <p:nvSpPr>
            <p:cNvPr id="269" name="CaixaDeTexto 13">
              <a:extLst>
                <a:ext uri="{FF2B5EF4-FFF2-40B4-BE49-F238E27FC236}">
                  <a16:creationId xmlns:a16="http://schemas.microsoft.com/office/drawing/2014/main" id="{096BBDED-EA8C-5511-D6A6-FEFCE6B4E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1945" y="3890166"/>
              <a:ext cx="1608600" cy="204310"/>
            </a:xfrm>
            <a:prstGeom prst="roundRect">
              <a:avLst/>
            </a:prstGeom>
            <a:solidFill>
              <a:srgbClr val="FDE11C"/>
            </a:solidFill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defTabSz="685800">
                <a:defRPr/>
              </a:pPr>
              <a:r>
                <a:rPr lang="pt-BR" sz="900" b="1" dirty="0">
                  <a:ln w="1905"/>
                  <a:solidFill>
                    <a:prstClr val="black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lang="pt-BR" sz="900" b="1" dirty="0">
                  <a:ln w="1905"/>
                  <a:solidFill>
                    <a:prstClr val="white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HIBERNADO</a:t>
              </a:r>
              <a:endParaRPr lang="pt-BR" sz="900" b="1" dirty="0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0" name="Seta: para a Direita 67">
              <a:extLst>
                <a:ext uri="{FF2B5EF4-FFF2-40B4-BE49-F238E27FC236}">
                  <a16:creationId xmlns:a16="http://schemas.microsoft.com/office/drawing/2014/main" id="{B32E12E4-02E1-72D8-254E-CE29660C152D}"/>
                </a:ext>
              </a:extLst>
            </p:cNvPr>
            <p:cNvSpPr/>
            <p:nvPr/>
          </p:nvSpPr>
          <p:spPr bwMode="auto">
            <a:xfrm>
              <a:off x="1051243" y="3865241"/>
              <a:ext cx="468312" cy="307099"/>
            </a:xfrm>
            <a:prstGeom prst="rightArrow">
              <a:avLst/>
            </a:prstGeom>
            <a:solidFill>
              <a:srgbClr val="FDE11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342900" indent="-342900" defTabSz="685800"/>
              <a:endParaRPr lang="pt-BR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1" name="Oval 31">
              <a:extLst>
                <a:ext uri="{FF2B5EF4-FFF2-40B4-BE49-F238E27FC236}">
                  <a16:creationId xmlns:a16="http://schemas.microsoft.com/office/drawing/2014/main" id="{765D7E8C-1DE8-ADF9-9363-351C004B3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365" y="3819463"/>
              <a:ext cx="446281" cy="405710"/>
            </a:xfrm>
            <a:prstGeom prst="ellipse">
              <a:avLst/>
            </a:prstGeom>
            <a:solidFill>
              <a:srgbClr val="FDE11C"/>
            </a:soli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685800">
                <a:spcBef>
                  <a:spcPct val="0"/>
                </a:spcBef>
              </a:pPr>
              <a:r>
                <a:rPr lang="pt-BR" sz="1500" b="1">
                  <a:solidFill>
                    <a:prstClr val="black"/>
                  </a:solidFill>
                  <a:latin typeface="Calibri"/>
                </a:rPr>
                <a:t>3</a:t>
              </a:r>
            </a:p>
          </p:txBody>
        </p:sp>
      </p:grpSp>
      <p:grpSp>
        <p:nvGrpSpPr>
          <p:cNvPr id="273" name="Agrupar 36">
            <a:extLst>
              <a:ext uri="{FF2B5EF4-FFF2-40B4-BE49-F238E27FC236}">
                <a16:creationId xmlns:a16="http://schemas.microsoft.com/office/drawing/2014/main" id="{B9D9F99C-D8CC-DFF0-12CC-6B3FA8B5DE47}"/>
              </a:ext>
            </a:extLst>
          </p:cNvPr>
          <p:cNvGrpSpPr/>
          <p:nvPr/>
        </p:nvGrpSpPr>
        <p:grpSpPr>
          <a:xfrm>
            <a:off x="1915724" y="3959482"/>
            <a:ext cx="1868306" cy="352249"/>
            <a:chOff x="1038438" y="2378562"/>
            <a:chExt cx="2491075" cy="469665"/>
          </a:xfrm>
        </p:grpSpPr>
        <p:sp>
          <p:nvSpPr>
            <p:cNvPr id="277" name="CaixaDeTexto 17">
              <a:extLst>
                <a:ext uri="{FF2B5EF4-FFF2-40B4-BE49-F238E27FC236}">
                  <a16:creationId xmlns:a16="http://schemas.microsoft.com/office/drawing/2014/main" id="{0758D830-0260-F940-FC39-745EF961F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9255" y="2637024"/>
              <a:ext cx="1519646" cy="2112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lIns="21600" tIns="27000" rIns="21600" bIns="27000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 eaLnBrk="1" hangingPunct="1"/>
              <a:r>
                <a:rPr lang="pt-BR" altLang="pt-BR" sz="675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(consumo de </a:t>
              </a:r>
              <a:r>
                <a:rPr lang="pt-BR" altLang="pt-BR" sz="675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100% de energia</a:t>
              </a:r>
              <a:r>
                <a:rPr lang="pt-BR" altLang="pt-BR" sz="675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)</a:t>
              </a:r>
            </a:p>
          </p:txBody>
        </p:sp>
        <p:sp>
          <p:nvSpPr>
            <p:cNvPr id="274" name="CaixaDeTexto 11">
              <a:extLst>
                <a:ext uri="{FF2B5EF4-FFF2-40B4-BE49-F238E27FC236}">
                  <a16:creationId xmlns:a16="http://schemas.microsoft.com/office/drawing/2014/main" id="{5DE881B8-6197-AA2B-1FB7-AC65C1FCC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5691" y="2432081"/>
              <a:ext cx="1683822" cy="204311"/>
            </a:xfrm>
            <a:prstGeom prst="roundRect">
              <a:avLst/>
            </a:prstGeom>
            <a:solidFill>
              <a:srgbClr val="FF0000"/>
            </a:solidFill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defTabSz="685800">
                <a:defRPr/>
              </a:pPr>
              <a:r>
                <a:rPr lang="pt-BR" sz="900" b="1" dirty="0">
                  <a:ln w="1905"/>
                  <a:solidFill>
                    <a:prstClr val="white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Arial" panose="020B0604020202020204" pitchFamily="34" charset="0"/>
                </a:rPr>
                <a:t>   </a:t>
              </a:r>
              <a:r>
                <a:rPr lang="pt-BR" sz="900" b="1" dirty="0">
                  <a:ln w="1905"/>
                  <a:solidFill>
                    <a:prstClr val="white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LIGADO</a:t>
              </a:r>
            </a:p>
          </p:txBody>
        </p:sp>
        <p:sp>
          <p:nvSpPr>
            <p:cNvPr id="275" name="Seta: para a Direita 274">
              <a:extLst>
                <a:ext uri="{FF2B5EF4-FFF2-40B4-BE49-F238E27FC236}">
                  <a16:creationId xmlns:a16="http://schemas.microsoft.com/office/drawing/2014/main" id="{22E56693-952D-E113-A84D-E27D2E1805C1}"/>
                </a:ext>
              </a:extLst>
            </p:cNvPr>
            <p:cNvSpPr/>
            <p:nvPr/>
          </p:nvSpPr>
          <p:spPr bwMode="auto">
            <a:xfrm>
              <a:off x="1038438" y="2444424"/>
              <a:ext cx="468312" cy="307099"/>
            </a:xfrm>
            <a:prstGeom prst="rightArrow">
              <a:avLst/>
            </a:prstGeom>
            <a:gradFill rotWithShape="1">
              <a:gsLst>
                <a:gs pos="0">
                  <a:srgbClr val="A00000"/>
                </a:gs>
                <a:gs pos="50000">
                  <a:srgbClr val="E60000"/>
                </a:gs>
                <a:gs pos="100000">
                  <a:srgbClr val="FF0000"/>
                </a:gs>
              </a:gsLst>
              <a:lin ang="162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342900" indent="-342900" defTabSz="685800"/>
              <a:endParaRPr lang="pt-BR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6" name="Oval 31">
              <a:extLst>
                <a:ext uri="{FF2B5EF4-FFF2-40B4-BE49-F238E27FC236}">
                  <a16:creationId xmlns:a16="http://schemas.microsoft.com/office/drawing/2014/main" id="{4E0CA124-7E22-75FE-A1D5-D03CD4C19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14" y="2378562"/>
              <a:ext cx="446281" cy="405710"/>
            </a:xfrm>
            <a:prstGeom prst="ellipse">
              <a:avLst/>
            </a:prstGeom>
            <a:solidFill>
              <a:srgbClr val="F70000"/>
            </a:soli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685800">
                <a:spcBef>
                  <a:spcPct val="0"/>
                </a:spcBef>
              </a:pPr>
              <a:r>
                <a:rPr lang="pt-BR" sz="1500" b="1" dirty="0">
                  <a:solidFill>
                    <a:prstClr val="black"/>
                  </a:solidFill>
                  <a:latin typeface="Calibri"/>
                </a:rPr>
                <a:t>1</a:t>
              </a:r>
            </a:p>
          </p:txBody>
        </p:sp>
      </p:grpSp>
      <p:sp>
        <p:nvSpPr>
          <p:cNvPr id="479" name="Caixa de Texto 86">
            <a:extLst>
              <a:ext uri="{FF2B5EF4-FFF2-40B4-BE49-F238E27FC236}">
                <a16:creationId xmlns:a16="http://schemas.microsoft.com/office/drawing/2014/main" id="{B89A2A6E-7850-AF2F-C686-B90F0CF5BDFB}"/>
              </a:ext>
            </a:extLst>
          </p:cNvPr>
          <p:cNvSpPr txBox="1"/>
          <p:nvPr/>
        </p:nvSpPr>
        <p:spPr>
          <a:xfrm>
            <a:off x="0" y="1263084"/>
            <a:ext cx="9177567" cy="473766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92000"/>
            </a:schemeClr>
          </a:solidFill>
          <a:ln w="6350">
            <a:noFill/>
          </a:ln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685800">
              <a:defRPr/>
            </a:pPr>
            <a:endParaRPr lang="pt-BR" sz="825" b="1" u="sng">
              <a:solidFill>
                <a:prstClr val="black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481" name="CaixaDeTexto 9">
            <a:extLst>
              <a:ext uri="{FF2B5EF4-FFF2-40B4-BE49-F238E27FC236}">
                <a16:creationId xmlns:a16="http://schemas.microsoft.com/office/drawing/2014/main" id="{1711982C-B805-8EB8-7217-C27DFA3203C6}"/>
              </a:ext>
            </a:extLst>
          </p:cNvPr>
          <p:cNvSpPr txBox="1">
            <a:spLocks noChangeArrowheads="1"/>
          </p:cNvSpPr>
          <p:nvPr/>
        </p:nvSpPr>
        <p:spPr bwMode="auto">
          <a:xfrm rot="21363542">
            <a:off x="9819747" y="2149763"/>
            <a:ext cx="1377500" cy="47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>
              <a:buNone/>
              <a:defRPr/>
            </a:pPr>
            <a:r>
              <a:rPr lang="pt-BR" altLang="pt-BR" sz="675" b="1" dirty="0">
                <a:solidFill>
                  <a:prstClr val="black"/>
                </a:solidFill>
              </a:rPr>
              <a:t>DESPERDÍCIO DE </a:t>
            </a:r>
          </a:p>
          <a:p>
            <a:pPr algn="ctr" defTabSz="685800">
              <a:buNone/>
              <a:defRPr/>
            </a:pPr>
            <a:r>
              <a:rPr lang="pt-BR" altLang="pt-BR" sz="675" b="1" dirty="0">
                <a:solidFill>
                  <a:prstClr val="black"/>
                </a:solidFill>
              </a:rPr>
              <a:t>ENERGIA ELÉTRICA</a:t>
            </a:r>
          </a:p>
          <a:p>
            <a:pPr algn="ctr" defTabSz="685800">
              <a:buNone/>
              <a:defRPr/>
            </a:pPr>
            <a:r>
              <a:rPr lang="pt-BR" altLang="pt-BR" sz="675" b="1" dirty="0">
                <a:solidFill>
                  <a:prstClr val="black"/>
                </a:solidFill>
              </a:rPr>
              <a:t>COM EQUIPAMENTOS </a:t>
            </a:r>
          </a:p>
          <a:p>
            <a:pPr algn="ctr" defTabSz="685800">
              <a:buNone/>
              <a:defRPr/>
            </a:pPr>
            <a:r>
              <a:rPr lang="pt-BR" altLang="pt-BR" sz="675" b="1" dirty="0">
                <a:solidFill>
                  <a:prstClr val="black"/>
                </a:solidFill>
              </a:rPr>
              <a:t>DE TI OCIOSOS.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C1C8C9F7-AD70-6D33-DFA2-ED2405C95BF3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7660" y="5609134"/>
            <a:ext cx="235282" cy="26626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ítulo do seu Pitch">
            <a:extLst>
              <a:ext uri="{FF2B5EF4-FFF2-40B4-BE49-F238E27FC236}">
                <a16:creationId xmlns:a16="http://schemas.microsoft.com/office/drawing/2014/main" id="{1017C8AA-81AC-8DF6-34A2-FE0715DF2AC4}"/>
              </a:ext>
            </a:extLst>
          </p:cNvPr>
          <p:cNvSpPr txBox="1"/>
          <p:nvPr/>
        </p:nvSpPr>
        <p:spPr>
          <a:xfrm rot="16200000">
            <a:off x="-1083188" y="3050434"/>
            <a:ext cx="1128351" cy="41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2400" spc="0">
                <a:solidFill>
                  <a:srgbClr val="00E88F"/>
                </a:solidFill>
                <a:latin typeface="+mj-lt"/>
                <a:ea typeface="+mj-ea"/>
                <a:cs typeface="+mj-cs"/>
                <a:sym typeface="Aprova Sans Bold"/>
              </a:defRPr>
            </a:lvl1pPr>
          </a:lstStyle>
          <a:p>
            <a:pPr defTabSz="619125" hangingPunct="0"/>
            <a:r>
              <a:rPr lang="pt-BR" sz="900" kern="0" dirty="0" err="1">
                <a:latin typeface="Aprova Sans Bold"/>
              </a:rPr>
              <a:t>App</a:t>
            </a:r>
            <a:r>
              <a:rPr lang="pt-BR" sz="900" kern="0" dirty="0">
                <a:latin typeface="Aprova Sans Bold"/>
              </a:rPr>
              <a:t> TI+ Sustentável</a:t>
            </a:r>
            <a:endParaRPr sz="900" kern="0" dirty="0">
              <a:latin typeface="Aprova Sans Bold"/>
            </a:endParaRPr>
          </a:p>
        </p:txBody>
      </p:sp>
      <p:grpSp>
        <p:nvGrpSpPr>
          <p:cNvPr id="480" name="Agrupar 479">
            <a:extLst>
              <a:ext uri="{FF2B5EF4-FFF2-40B4-BE49-F238E27FC236}">
                <a16:creationId xmlns:a16="http://schemas.microsoft.com/office/drawing/2014/main" id="{6FD4C2BE-A67A-AAED-567F-1F357B71F7B9}"/>
              </a:ext>
            </a:extLst>
          </p:cNvPr>
          <p:cNvGrpSpPr/>
          <p:nvPr/>
        </p:nvGrpSpPr>
        <p:grpSpPr>
          <a:xfrm>
            <a:off x="243739" y="2658916"/>
            <a:ext cx="8625417" cy="673406"/>
            <a:chOff x="12683477" y="2732644"/>
            <a:chExt cx="11554441" cy="897874"/>
          </a:xfrm>
        </p:grpSpPr>
        <p:sp>
          <p:nvSpPr>
            <p:cNvPr id="60" name="Retângulo: Cantos Arredondados 51">
              <a:extLst>
                <a:ext uri="{FF2B5EF4-FFF2-40B4-BE49-F238E27FC236}">
                  <a16:creationId xmlns:a16="http://schemas.microsoft.com/office/drawing/2014/main" id="{5187FF8E-9385-AB2B-A86D-28C9D41C1D33}"/>
                </a:ext>
              </a:extLst>
            </p:cNvPr>
            <p:cNvSpPr/>
            <p:nvPr/>
          </p:nvSpPr>
          <p:spPr>
            <a:xfrm>
              <a:off x="12705881" y="2898685"/>
              <a:ext cx="11532037" cy="731833"/>
            </a:xfrm>
            <a:prstGeom prst="roundRect">
              <a:avLst>
                <a:gd name="adj" fmla="val 5791"/>
              </a:avLst>
            </a:prstGeom>
            <a:solidFill>
              <a:schemeClr val="bg1"/>
            </a:solidFill>
            <a:ln w="19050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05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" name="CaixaDeTexto 55">
              <a:extLst>
                <a:ext uri="{FF2B5EF4-FFF2-40B4-BE49-F238E27FC236}">
                  <a16:creationId xmlns:a16="http://schemas.microsoft.com/office/drawing/2014/main" id="{74355F7E-D56C-AC6C-21D5-F0989523280A}"/>
                </a:ext>
              </a:extLst>
            </p:cNvPr>
            <p:cNvSpPr txBox="1"/>
            <p:nvPr/>
          </p:nvSpPr>
          <p:spPr>
            <a:xfrm>
              <a:off x="12840714" y="3157288"/>
              <a:ext cx="11368371" cy="400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 b="0"/>
              </a:lvl1pPr>
            </a:lstStyle>
            <a:p>
              <a:pPr algn="ctr" defTabSz="685800"/>
              <a:r>
                <a:rPr lang="pt-BR" altLang="en-US" sz="1350" b="1" dirty="0">
                  <a:solidFill>
                    <a:prstClr val="black"/>
                  </a:solidFill>
                  <a:latin typeface="Calibri"/>
                </a:rPr>
                <a:t>DESPERDÍCIO DE ENERGIA ELÉTRICA COM COMPUTADORES E MONITORES OCIOSOS NAS EMPRESAS.</a:t>
              </a:r>
            </a:p>
          </p:txBody>
        </p:sp>
        <p:sp>
          <p:nvSpPr>
            <p:cNvPr id="475" name="Retângulo 474">
              <a:extLst>
                <a:ext uri="{FF2B5EF4-FFF2-40B4-BE49-F238E27FC236}">
                  <a16:creationId xmlns:a16="http://schemas.microsoft.com/office/drawing/2014/main" id="{D0271DD4-65FD-F18C-4EDF-106985136853}"/>
                </a:ext>
              </a:extLst>
            </p:cNvPr>
            <p:cNvSpPr/>
            <p:nvPr/>
          </p:nvSpPr>
          <p:spPr>
            <a:xfrm>
              <a:off x="13041665" y="2764082"/>
              <a:ext cx="1275667" cy="255135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800"/>
              <a:r>
                <a:rPr lang="pt-BR" sz="1350" b="1" dirty="0">
                  <a:solidFill>
                    <a:prstClr val="white"/>
                  </a:solidFill>
                  <a:latin typeface="Calibri"/>
                </a:rPr>
                <a:t>PROBLEMA</a:t>
              </a:r>
            </a:p>
          </p:txBody>
        </p:sp>
        <p:pic>
          <p:nvPicPr>
            <p:cNvPr id="477" name="Picture 12" descr="D:\users\sb012367\Pictures\Symbol-Error.png">
              <a:extLst>
                <a:ext uri="{FF2B5EF4-FFF2-40B4-BE49-F238E27FC236}">
                  <a16:creationId xmlns:a16="http://schemas.microsoft.com/office/drawing/2014/main" id="{EB2204E3-E7A5-A144-3AB0-A3400FDF9A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3477" y="2732644"/>
              <a:ext cx="432048" cy="33282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4" name="Agrupar 483">
            <a:extLst>
              <a:ext uri="{FF2B5EF4-FFF2-40B4-BE49-F238E27FC236}">
                <a16:creationId xmlns:a16="http://schemas.microsoft.com/office/drawing/2014/main" id="{D62D7D8F-49B7-5D5D-5F97-94CAE6CCC383}"/>
              </a:ext>
            </a:extLst>
          </p:cNvPr>
          <p:cNvGrpSpPr/>
          <p:nvPr/>
        </p:nvGrpSpPr>
        <p:grpSpPr>
          <a:xfrm>
            <a:off x="2153304" y="3414362"/>
            <a:ext cx="6706224" cy="890845"/>
            <a:chOff x="6770973" y="5986517"/>
            <a:chExt cx="8941632" cy="1187793"/>
          </a:xfrm>
        </p:grpSpPr>
        <p:grpSp>
          <p:nvGrpSpPr>
            <p:cNvPr id="450" name="Grupo 525">
              <a:extLst>
                <a:ext uri="{FF2B5EF4-FFF2-40B4-BE49-F238E27FC236}">
                  <a16:creationId xmlns:a16="http://schemas.microsoft.com/office/drawing/2014/main" id="{C40300D1-E16A-D3AD-3ADE-3B0D6A571CFE}"/>
                </a:ext>
              </a:extLst>
            </p:cNvPr>
            <p:cNvGrpSpPr/>
            <p:nvPr/>
          </p:nvGrpSpPr>
          <p:grpSpPr>
            <a:xfrm>
              <a:off x="6770973" y="5986517"/>
              <a:ext cx="8941632" cy="1187793"/>
              <a:chOff x="-6604566" y="5074468"/>
              <a:chExt cx="8941632" cy="1187793"/>
            </a:xfrm>
          </p:grpSpPr>
          <p:sp>
            <p:nvSpPr>
              <p:cNvPr id="451" name="Retângulo 450">
                <a:extLst>
                  <a:ext uri="{FF2B5EF4-FFF2-40B4-BE49-F238E27FC236}">
                    <a16:creationId xmlns:a16="http://schemas.microsoft.com/office/drawing/2014/main" id="{97FEFA3E-A7CF-2D6A-FCBF-304080B79D03}"/>
                  </a:ext>
                </a:extLst>
              </p:cNvPr>
              <p:cNvSpPr/>
              <p:nvPr/>
            </p:nvSpPr>
            <p:spPr>
              <a:xfrm>
                <a:off x="-6604566" y="5083920"/>
                <a:ext cx="2178429" cy="117834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685800"/>
                <a:r>
                  <a:rPr lang="pt-BR" sz="1050" b="1" dirty="0">
                    <a:solidFill>
                      <a:prstClr val="white"/>
                    </a:solidFill>
                    <a:latin typeface="Calibri"/>
                  </a:rPr>
                  <a:t>PRINCIPAIS AGRAVANTES</a:t>
                </a:r>
              </a:p>
            </p:txBody>
          </p:sp>
          <p:sp>
            <p:nvSpPr>
              <p:cNvPr id="452" name="Rectangle 5">
                <a:extLst>
                  <a:ext uri="{FF2B5EF4-FFF2-40B4-BE49-F238E27FC236}">
                    <a16:creationId xmlns:a16="http://schemas.microsoft.com/office/drawing/2014/main" id="{EC0C59AD-519E-AA8D-2F1D-9D94E8D35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426137" y="5074468"/>
                <a:ext cx="6763203" cy="117126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214313" indent="-214313" defTabSz="685800">
                  <a:spcBef>
                    <a:spcPts val="656"/>
                  </a:spcBef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pt-BR" sz="675" dirty="0">
                    <a:solidFill>
                      <a:srgbClr val="3333CC"/>
                    </a:solidFill>
                    <a:latin typeface="Verdana" pitchFamily="34" charset="0"/>
                  </a:rPr>
                  <a:t>   - Desperdícios em momentos de almoço, lanche, ausências particulares, reuniões e após o expediente;  </a:t>
                </a:r>
              </a:p>
              <a:p>
                <a:pPr marL="214313" indent="-214313" defTabSz="685800">
                  <a:spcBef>
                    <a:spcPts val="656"/>
                  </a:spcBef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pt-BR" sz="675" dirty="0">
                    <a:solidFill>
                      <a:srgbClr val="3333CC"/>
                    </a:solidFill>
                    <a:latin typeface="Verdana" pitchFamily="34" charset="0"/>
                  </a:rPr>
                  <a:t>   - Complexidade de Gerenciamento do problema (impossível automatizar controles e relatórios);</a:t>
                </a:r>
              </a:p>
              <a:p>
                <a:pPr marL="214313" indent="-214313" defTabSz="685800">
                  <a:spcBef>
                    <a:spcPts val="656"/>
                  </a:spcBef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pt-BR" sz="675" dirty="0">
                    <a:solidFill>
                      <a:srgbClr val="3333CC"/>
                    </a:solidFill>
                    <a:latin typeface="Verdana" pitchFamily="34" charset="0"/>
                  </a:rPr>
                  <a:t>   - Dependência do fator humano para redução do consumo de energia nos momentos de ociosidade;</a:t>
                </a:r>
              </a:p>
              <a:p>
                <a:pPr marL="214313" indent="-214313" defTabSz="685800">
                  <a:spcBef>
                    <a:spcPts val="656"/>
                  </a:spcBef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pt-BR" sz="675" dirty="0">
                    <a:solidFill>
                      <a:srgbClr val="3333CC"/>
                    </a:solidFill>
                    <a:latin typeface="Verdana" pitchFamily="34" charset="0"/>
                  </a:rPr>
                  <a:t>   - Aumento da conta de energia da fábrica e da pegada de carbono;</a:t>
                </a:r>
              </a:p>
              <a:p>
                <a:pPr marL="214313" indent="-214313" defTabSz="685800">
                  <a:spcBef>
                    <a:spcPts val="656"/>
                  </a:spcBef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pt-BR" sz="675" dirty="0">
                    <a:solidFill>
                      <a:srgbClr val="3333CC"/>
                    </a:solidFill>
                    <a:latin typeface="Verdana" pitchFamily="34" charset="0"/>
                  </a:rPr>
                  <a:t>  - Aumento do calor e desgaste dos equipamentos Necessidade de manutenções, redução da vida útil, </a:t>
                </a:r>
                <a:r>
                  <a:rPr lang="pt-BR" sz="675" dirty="0" err="1">
                    <a:solidFill>
                      <a:srgbClr val="3333CC"/>
                    </a:solidFill>
                    <a:latin typeface="Verdana" pitchFamily="34" charset="0"/>
                  </a:rPr>
                  <a:t>etc</a:t>
                </a:r>
                <a:r>
                  <a:rPr lang="pt-BR" sz="675" dirty="0">
                    <a:solidFill>
                      <a:srgbClr val="3333CC"/>
                    </a:solidFill>
                    <a:latin typeface="Verdana" pitchFamily="34" charset="0"/>
                  </a:rPr>
                  <a:t>;</a:t>
                </a:r>
              </a:p>
            </p:txBody>
          </p:sp>
        </p:grpSp>
        <p:pic>
          <p:nvPicPr>
            <p:cNvPr id="467" name="Picture 13" descr="Empresário preocupado com a cabeça nas mãos na mesa de escritório | Foto  Premium">
              <a:extLst>
                <a:ext uri="{FF2B5EF4-FFF2-40B4-BE49-F238E27FC236}">
                  <a16:creationId xmlns:a16="http://schemas.microsoft.com/office/drawing/2014/main" id="{965EF4F8-1C30-F04D-82D0-F87ED940EF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9" cstate="print"/>
            <a:srcRect r="25234"/>
            <a:stretch/>
          </p:blipFill>
          <p:spPr bwMode="auto">
            <a:xfrm>
              <a:off x="7414404" y="6319480"/>
              <a:ext cx="915995" cy="81676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6" name="Picture 17" descr="icon_warning_32x">
              <a:extLst>
                <a:ext uri="{FF2B5EF4-FFF2-40B4-BE49-F238E27FC236}">
                  <a16:creationId xmlns:a16="http://schemas.microsoft.com/office/drawing/2014/main" id="{E0EB58C8-390C-C7D0-AB8A-C5870EB8A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214" y="6406736"/>
              <a:ext cx="524550" cy="495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464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16"/>
    </mc:Choice>
    <mc:Fallback xmlns="">
      <p:transition spd="slow" advTm="37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34" grpId="0" animBg="1"/>
      <p:bldP spid="207" grpId="0" animBg="1"/>
      <p:bldP spid="18" grpId="0" animBg="1"/>
      <p:bldP spid="1025" grpId="0" animBg="1"/>
      <p:bldP spid="1034" grpId="0" animBg="1"/>
      <p:bldP spid="1042" grpId="0" animBg="1"/>
      <p:bldP spid="1035" grpId="0" animBg="1"/>
      <p:bldP spid="1045" grpId="0" animBg="1"/>
      <p:bldP spid="193" grpId="0" animBg="1"/>
      <p:bldP spid="33" grpId="0" animBg="1"/>
      <p:bldP spid="240" grpId="0" bldLvl="0" animBg="1"/>
      <p:bldP spid="251" grpId="0"/>
      <p:bldP spid="253" grpId="0" bldLvl="0" animBg="1"/>
      <p:bldP spid="479" grpId="0" animBg="1"/>
    </p:bldLst>
  </p:timing>
  <p:extLst>
    <p:ext uri="{3A86A75C-4F4B-4683-9AE1-C65F6400EC91}">
      <p14:laserTraceLst xmlns:p14="http://schemas.microsoft.com/office/powerpoint/2010/main">
        <p14:tracePtLst>
          <p14:tracePt t="11790" x="939800" y="12700"/>
          <p14:tracePt t="11824" x="952500" y="12700"/>
          <p14:tracePt t="11874" x="952500" y="6350"/>
          <p14:tracePt t="11939" x="952500" y="31750"/>
          <p14:tracePt t="11946" x="952500" y="82550"/>
          <p14:tracePt t="11957" x="958850" y="152400"/>
          <p14:tracePt t="11974" x="984250" y="279400"/>
          <p14:tracePt t="11990" x="990600" y="393700"/>
          <p14:tracePt t="12023" x="908050" y="812800"/>
          <p14:tracePt t="12074" x="69850" y="2216150"/>
          <p14:tracePt t="12340" x="11580813" y="5389563"/>
          <p14:tracePt t="12357" x="11231563" y="5513388"/>
          <p14:tracePt t="12374" x="11012488" y="5600700"/>
          <p14:tracePt t="12390" x="10925175" y="5635625"/>
          <p14:tracePt t="12407" x="10872788" y="5670550"/>
          <p14:tracePt t="12424" x="10855325" y="5695950"/>
          <p14:tracePt t="12440" x="10837863" y="5705475"/>
          <p14:tracePt t="12456" x="10829925" y="5713413"/>
          <p14:tracePt t="12473" x="10795000" y="5713413"/>
          <p14:tracePt t="12490" x="10637838" y="5740400"/>
          <p14:tracePt t="12523" x="10044113" y="5783263"/>
          <p14:tracePt t="12540" x="9450388" y="5783263"/>
          <p14:tracePt t="12557" x="8707438" y="5783263"/>
          <p14:tracePt t="12573" x="8069263" y="5810250"/>
          <p14:tracePt t="12590" x="7720013" y="5845175"/>
          <p14:tracePt t="12607" x="7572375" y="5845175"/>
          <p14:tracePt t="12623" x="7527925" y="5845175"/>
          <p14:tracePt t="12640" x="7510463" y="5845175"/>
          <p14:tracePt t="12657" x="7475538" y="5845175"/>
          <p14:tracePt t="12674" x="7440613" y="5845175"/>
          <p14:tracePt t="12674" x="7432675" y="5845175"/>
          <p14:tracePt t="12690" x="7423150" y="5845175"/>
          <p14:tracePt t="12707" x="7423150" y="5835650"/>
          <p14:tracePt t="12724" x="7423150" y="5810250"/>
          <p14:tracePt t="12757" x="7432675" y="5722938"/>
          <p14:tracePt t="12773" x="7432675" y="5695950"/>
          <p14:tracePt t="12791" x="7432675" y="5661025"/>
          <p14:tracePt t="12807" x="7405688" y="5626100"/>
          <p14:tracePt t="12823" x="7370763" y="5600700"/>
          <p14:tracePt t="12840" x="7345363" y="5600700"/>
          <p14:tracePt t="12857" x="7318375" y="5600700"/>
          <p14:tracePt t="12873" x="7283450" y="5600700"/>
          <p14:tracePt t="12874" x="7240588" y="5600700"/>
          <p14:tracePt t="12890" x="7091363" y="5608638"/>
          <p14:tracePt t="12907" x="6846888" y="5678488"/>
          <p14:tracePt t="12924" x="6584950" y="5748338"/>
          <p14:tracePt t="12940" x="6402388" y="5792788"/>
          <p14:tracePt t="12957" x="6323013" y="5800725"/>
          <p14:tracePt t="12973" x="6305550" y="5800725"/>
          <p14:tracePt t="12990" x="6297613" y="5800725"/>
          <p14:tracePt t="13018" x="6288088" y="5800725"/>
          <p14:tracePt t="13040" x="6280150" y="5800725"/>
          <p14:tracePt t="13114" x="6270625" y="5800725"/>
          <p14:tracePt t="13124" x="6262688" y="5800725"/>
          <p14:tracePt t="13140" x="6210300" y="5800725"/>
          <p14:tracePt t="13157" x="6157913" y="5800725"/>
          <p14:tracePt t="13173" x="6130925" y="5800725"/>
          <p14:tracePt t="16914" x="6130925" y="5792788"/>
          <p14:tracePt t="16925" x="6122988" y="5792788"/>
          <p14:tracePt t="16941" x="6105525" y="5765800"/>
          <p14:tracePt t="16958" x="6061075" y="5748338"/>
          <p14:tracePt t="16975" x="5981700" y="5730875"/>
          <p14:tracePt t="16992" x="5921375" y="5722938"/>
          <p14:tracePt t="17025" x="5876925" y="5722938"/>
          <p14:tracePt t="17042" x="5851525" y="5722938"/>
          <p14:tracePt t="17058" x="5824538" y="5722938"/>
          <p14:tracePt t="17059" x="5807075" y="5722938"/>
          <p14:tracePt t="17075" x="5764213" y="5722938"/>
          <p14:tracePt t="17092" x="5737225" y="5722938"/>
          <p14:tracePt t="17125" x="5684838" y="5713413"/>
          <p14:tracePt t="17142" x="5641975" y="5713413"/>
          <p14:tracePt t="17158" x="5597525" y="5695950"/>
          <p14:tracePt t="17175" x="5545138" y="5688013"/>
          <p14:tracePt t="17192" x="5510213" y="5670550"/>
          <p14:tracePt t="17225" x="5397500" y="5626100"/>
          <p14:tracePt t="17242" x="5283200" y="5565775"/>
          <p14:tracePt t="17258" x="5257800" y="5548313"/>
          <p14:tracePt t="17259" x="5230813" y="5538788"/>
          <p14:tracePt t="17275" x="5187950" y="5503863"/>
          <p14:tracePt t="17292" x="5160963" y="5441950"/>
          <p14:tracePt t="17325" x="5091113" y="5311775"/>
          <p14:tracePt t="17341" x="5056188" y="5249863"/>
          <p14:tracePt t="17359" x="5003800" y="5180013"/>
          <p14:tracePt t="17375" x="4951413" y="5102225"/>
          <p14:tracePt t="17392" x="4908550" y="5022850"/>
          <p14:tracePt t="17408" x="4873625" y="4953000"/>
          <p14:tracePt t="17442" x="4821238" y="4840288"/>
          <p14:tracePt t="17443" x="4803775" y="4805363"/>
          <p14:tracePt t="17459" x="4786313" y="4778375"/>
          <p14:tracePt t="17459" x="4768850" y="4752975"/>
          <p14:tracePt t="17475" x="4733925" y="4725988"/>
          <p14:tracePt t="17492" x="4716463" y="4708525"/>
          <p14:tracePt t="17509" x="4706938" y="4700588"/>
          <p14:tracePt t="17542" x="4699000" y="4691063"/>
          <p14:tracePt t="17575" x="4594225" y="4648200"/>
          <p14:tracePt t="17592" x="4532313" y="4630738"/>
          <p14:tracePt t="17608" x="4514850" y="4630738"/>
          <p14:tracePt t="17625" x="4497388" y="4630738"/>
          <p14:tracePt t="17659" x="4489450" y="4630738"/>
          <p14:tracePt t="17898" x="4489450" y="4621213"/>
          <p14:tracePt t="17914" x="4489450" y="4613275"/>
          <p14:tracePt t="17930" x="4489450" y="4603750"/>
          <p14:tracePt t="17942" x="4489450" y="4586288"/>
          <p14:tracePt t="17958" x="4489450" y="4568825"/>
          <p14:tracePt t="17975" x="4497388" y="4551363"/>
          <p14:tracePt t="17992" x="4506913" y="4533900"/>
          <p14:tracePt t="18009" x="4514850" y="4533900"/>
          <p14:tracePt t="18026" x="4514850" y="4516438"/>
          <p14:tracePt t="18250" x="4514850" y="4525963"/>
          <p14:tracePt t="18258" x="4514850" y="4543425"/>
          <p14:tracePt t="18275" x="4514850" y="4578350"/>
          <p14:tracePt t="18292" x="4514850" y="4613275"/>
          <p14:tracePt t="18309" x="4514850" y="4656138"/>
          <p14:tracePt t="18325" x="4514850" y="4673600"/>
          <p14:tracePt t="18343" x="4514850" y="4691063"/>
          <p14:tracePt t="18359" x="4514850" y="4700588"/>
          <p14:tracePt t="18376" x="4514850" y="4708525"/>
          <p14:tracePt t="18392" x="4514850" y="4735513"/>
          <p14:tracePt t="18409" x="4506913" y="4770438"/>
          <p14:tracePt t="18425" x="4497388" y="4813300"/>
          <p14:tracePt t="18442" x="4479925" y="4865688"/>
          <p14:tracePt t="18443" x="4479925" y="4875213"/>
          <p14:tracePt t="18459" x="4471988" y="4927600"/>
          <p14:tracePt t="18476" x="4471988" y="4970463"/>
          <p14:tracePt t="18492" x="4454525" y="5032375"/>
          <p14:tracePt t="18509" x="4454525" y="5092700"/>
          <p14:tracePt t="18525" x="4437063" y="5154613"/>
          <p14:tracePt t="18542" x="4437063" y="5197475"/>
          <p14:tracePt t="18559" x="4437063" y="5224463"/>
          <p14:tracePt t="18576" x="4419600" y="5276850"/>
          <p14:tracePt t="18592" x="4419600" y="5311775"/>
          <p14:tracePt t="18609" x="4419600" y="5354638"/>
          <p14:tracePt t="18626" x="4410075" y="5434013"/>
          <p14:tracePt t="18642" x="4402138" y="5476875"/>
          <p14:tracePt t="18659" x="4384675" y="5521325"/>
          <p14:tracePt t="18676" x="4384675" y="5565775"/>
          <p14:tracePt t="18692" x="4375150" y="5600700"/>
          <p14:tracePt t="18709" x="4375150" y="5626100"/>
          <p14:tracePt t="18725" x="4375150" y="5661025"/>
          <p14:tracePt t="18742" x="4375150" y="5688013"/>
          <p14:tracePt t="18759" x="4375150" y="5713413"/>
          <p14:tracePt t="18776" x="4375150" y="5740400"/>
          <p14:tracePt t="18792" x="4375150" y="5765800"/>
          <p14:tracePt t="18809" x="4375150" y="5783263"/>
          <p14:tracePt t="18859" x="4375150" y="5792788"/>
          <p14:tracePt t="18876" x="4375150" y="5835650"/>
          <p14:tracePt t="18892" x="4357688" y="5880100"/>
          <p14:tracePt t="18909" x="4357688" y="5897563"/>
          <p14:tracePt t="18926" x="4357688" y="5922963"/>
          <p14:tracePt t="18942" x="4357688" y="5940425"/>
          <p14:tracePt t="18959" x="4357688" y="5949950"/>
          <p14:tracePt t="18976" x="4357688" y="5975350"/>
          <p14:tracePt t="18993" x="4357688" y="5992813"/>
          <p14:tracePt t="19009" x="4357688" y="6027738"/>
          <p14:tracePt t="19026" x="4357688" y="6045200"/>
          <p14:tracePt t="19186" x="4357688" y="6037263"/>
          <p14:tracePt t="19209" x="4357688" y="5949950"/>
          <p14:tracePt t="19226" x="4332288" y="5730875"/>
          <p14:tracePt t="19243" x="4322763" y="5635625"/>
          <p14:tracePt t="19243" x="4314825" y="5530850"/>
          <p14:tracePt t="19259" x="4279900" y="5311775"/>
          <p14:tracePt t="19276" x="4252913" y="5162550"/>
          <p14:tracePt t="19292" x="4227513" y="5067300"/>
          <p14:tracePt t="19309" x="4217988" y="4997450"/>
          <p14:tracePt t="19326" x="4210050" y="4962525"/>
          <p14:tracePt t="19342" x="4192588" y="4918075"/>
          <p14:tracePt t="19359" x="4192588" y="4900613"/>
          <p14:tracePt t="19376" x="4192588" y="4875213"/>
          <p14:tracePt t="19392" x="4192588" y="4848225"/>
          <p14:tracePt t="19409" x="4192588" y="4822825"/>
          <p14:tracePt t="19426" x="4192588" y="4770438"/>
          <p14:tracePt t="19426" x="4192588" y="4752975"/>
          <p14:tracePt t="19443" x="4192588" y="4725988"/>
          <p14:tracePt t="19443" x="4192588" y="4691063"/>
          <p14:tracePt t="19459" x="4192588" y="4613275"/>
          <p14:tracePt t="19476" x="4200525" y="4551363"/>
          <p14:tracePt t="19492" x="4210050" y="4481513"/>
          <p14:tracePt t="19509" x="4227513" y="4386263"/>
          <p14:tracePt t="19526" x="4244975" y="4341813"/>
          <p14:tracePt t="19543" x="4252913" y="4306888"/>
          <p14:tracePt t="19559" x="4252913" y="4289425"/>
          <p14:tracePt t="19576" x="4252913" y="4281488"/>
          <p14:tracePt t="19618" x="4262438" y="4281488"/>
          <p14:tracePt t="19643" x="4270375" y="4254500"/>
          <p14:tracePt t="19659" x="4270375" y="4246563"/>
          <p14:tracePt t="19858" x="4270375" y="4271963"/>
          <p14:tracePt t="19866" x="4270375" y="4316413"/>
          <p14:tracePt t="19876" x="4270375" y="4359275"/>
          <p14:tracePt t="19893" x="4270375" y="4456113"/>
          <p14:tracePt t="19910" x="4252913" y="4533900"/>
          <p14:tracePt t="19926" x="4235450" y="4613275"/>
          <p14:tracePt t="19943" x="4235450" y="4683125"/>
          <p14:tracePt t="19959" x="4235450" y="4735513"/>
          <p14:tracePt t="19976" x="4227513" y="4805363"/>
          <p14:tracePt t="19993" x="4227513" y="4865688"/>
          <p14:tracePt t="20010" x="4210050" y="4935538"/>
          <p14:tracePt t="20026" x="4210050" y="4997450"/>
          <p14:tracePt t="20027" x="4210050" y="5032375"/>
          <p14:tracePt t="20043" x="4210050" y="5102225"/>
          <p14:tracePt t="20059" x="4200525" y="5145088"/>
          <p14:tracePt t="20076" x="4192588" y="5180013"/>
          <p14:tracePt t="20093" x="4192588" y="5214938"/>
          <p14:tracePt t="20109" x="4192588" y="5224463"/>
          <p14:tracePt t="20126" x="4192588" y="5232400"/>
          <p14:tracePt t="20143" x="4192588" y="5259388"/>
          <p14:tracePt t="20160" x="4192588" y="5284788"/>
          <p14:tracePt t="20176" x="4183063" y="5319713"/>
          <p14:tracePt t="20193" x="4175125" y="5346700"/>
          <p14:tracePt t="20209" x="4175125" y="5381625"/>
          <p14:tracePt t="20226" x="4175125" y="5407025"/>
          <p14:tracePt t="20227" x="4175125" y="5416550"/>
          <p14:tracePt t="20243" x="4175125" y="5434013"/>
          <p14:tracePt t="20259" x="4175125" y="5441950"/>
          <p14:tracePt t="20277" x="4175125" y="5459413"/>
          <p14:tracePt t="20293" x="4175125" y="5486400"/>
          <p14:tracePt t="20310" x="4165600" y="5513388"/>
          <p14:tracePt t="20326" x="4157663" y="5565775"/>
          <p14:tracePt t="20343" x="4157663" y="5600700"/>
          <p14:tracePt t="20359" x="4148138" y="5635625"/>
          <p14:tracePt t="20376" x="4148138" y="5653088"/>
          <p14:tracePt t="20410" x="4148138" y="5670550"/>
          <p14:tracePt t="20426" x="4148138" y="5678488"/>
          <p14:tracePt t="21138" x="4148138" y="5688013"/>
          <p14:tracePt t="21146" x="4165600" y="5695950"/>
          <p14:tracePt t="21160" x="4200525" y="5695950"/>
          <p14:tracePt t="21177" x="4262438" y="5695950"/>
          <p14:tracePt t="21193" x="4287838" y="5695950"/>
          <p14:tracePt t="31875" x="4305300" y="5695950"/>
          <p14:tracePt t="31883" x="4349750" y="5695950"/>
          <p14:tracePt t="31897" x="4427538" y="5705475"/>
          <p14:tracePt t="31914" x="4768850" y="5775325"/>
          <p14:tracePt t="31930" x="4873625" y="5810250"/>
          <p14:tracePt t="31931" x="4951413" y="5845175"/>
          <p14:tracePt t="31947" x="5118100" y="5949950"/>
          <p14:tracePt t="31964" x="5310188" y="6062663"/>
          <p14:tracePt t="31981" x="5492750" y="6159500"/>
          <p14:tracePt t="31997" x="5667375" y="6246813"/>
          <p14:tracePt t="32014" x="5799138" y="6324600"/>
          <p14:tracePt t="32030" x="5868988" y="6359525"/>
          <p14:tracePt t="32047" x="5921375" y="6376988"/>
          <p14:tracePt t="32064" x="5938838" y="6386513"/>
          <p14:tracePt t="32081" x="5956300" y="6386513"/>
          <p14:tracePt t="32097" x="5991225" y="6386513"/>
          <p14:tracePt t="32115" x="6096000" y="6386513"/>
          <p14:tracePt t="32147" x="6297613" y="6194425"/>
          <p14:tracePt t="32164" x="6427788" y="5992813"/>
          <p14:tracePt t="32181" x="6619875" y="5653088"/>
          <p14:tracePt t="32197" x="6804025" y="5329238"/>
          <p14:tracePt t="32214" x="6899275" y="5119688"/>
          <p14:tracePt t="32231" x="6943725" y="4953000"/>
          <p14:tracePt t="32248" x="6961188" y="4813300"/>
          <p14:tracePt t="32265" x="6969125" y="4708525"/>
          <p14:tracePt t="32282" x="6969125" y="4648200"/>
          <p14:tracePt t="32282" x="6969125" y="4621213"/>
          <p14:tracePt t="32298" x="6969125" y="4578350"/>
          <p14:tracePt t="32315" x="6969125" y="4543425"/>
          <p14:tracePt t="32331" x="6969125" y="4508500"/>
          <p14:tracePt t="32348" x="6961188" y="4473575"/>
          <p14:tracePt t="32365" x="6943725" y="4438650"/>
          <p14:tracePt t="32380" x="6916738" y="4411663"/>
          <p14:tracePt t="32397" x="6908800" y="4403725"/>
          <p14:tracePt t="32415" x="6899275" y="4403725"/>
          <p14:tracePt t="32432" x="6873875" y="4403725"/>
          <p14:tracePt t="32448" x="6856413" y="4403725"/>
          <p14:tracePt t="32465" x="6838950" y="4403725"/>
          <p14:tracePt t="32482" x="6838950" y="4411663"/>
          <p14:tracePt t="32482" x="6846888" y="4421188"/>
          <p14:tracePt t="32498" x="6951663" y="4411663"/>
          <p14:tracePt t="32515" x="7108825" y="4281488"/>
          <p14:tracePt t="32531" x="7231063" y="4105275"/>
          <p14:tracePt t="32548" x="7265988" y="3940175"/>
          <p14:tracePt t="32565" x="7231063" y="3817938"/>
          <p14:tracePt t="32582" x="7108825" y="3738563"/>
          <p14:tracePt t="32599" x="6986588" y="3713163"/>
          <p14:tracePt t="32615" x="6908800" y="3703638"/>
          <p14:tracePt t="32632" x="6838950" y="3703638"/>
          <p14:tracePt t="32648" x="6769100" y="3748088"/>
          <p14:tracePt t="32665" x="6681788" y="3878263"/>
          <p14:tracePt t="32682" x="6602413" y="4079875"/>
          <p14:tracePt t="32682" x="6584950" y="4184650"/>
          <p14:tracePt t="32699" x="6594475" y="4376738"/>
          <p14:tracePt t="32715" x="6724650" y="4481513"/>
          <p14:tracePt t="32732" x="7004050" y="4525963"/>
          <p14:tracePt t="32748" x="7283450" y="4516438"/>
          <p14:tracePt t="32765" x="7485063" y="4403725"/>
          <p14:tracePt t="32782" x="7537450" y="4246563"/>
          <p14:tracePt t="32798" x="7510463" y="4097338"/>
          <p14:tracePt t="32815" x="7353300" y="3965575"/>
          <p14:tracePt t="32832" x="7100888" y="3870325"/>
          <p14:tracePt t="32849" x="6829425" y="3835400"/>
          <p14:tracePt t="32865" x="6646863" y="3835400"/>
          <p14:tracePt t="32882" x="6532563" y="3835400"/>
          <p14:tracePt t="32882" x="6524625" y="3852863"/>
          <p14:tracePt t="32898" x="6497638" y="3878263"/>
          <p14:tracePt t="32915" x="6507163" y="3913188"/>
          <p14:tracePt t="32931" x="6602413" y="3948113"/>
          <p14:tracePt t="32948" x="6751638" y="3965575"/>
          <p14:tracePt t="32966" x="6873875" y="3965575"/>
          <p14:tracePt t="32982" x="6899275" y="3965575"/>
          <p14:tracePt t="33014" x="6899275" y="3957638"/>
          <p14:tracePt t="36299" x="6908800" y="3957638"/>
          <p14:tracePt t="36315" x="6961188" y="3975100"/>
          <p14:tracePt t="36332" x="7056438" y="4000500"/>
          <p14:tracePt t="36348" x="7196138" y="4010025"/>
          <p14:tracePt t="36365" x="7440613" y="4010025"/>
          <p14:tracePt t="36382" x="7904163" y="3948113"/>
          <p14:tracePt t="36399" x="8462963" y="3825875"/>
          <p14:tracePt t="36415" x="8977313" y="3713163"/>
          <p14:tracePt t="36432" x="9729788" y="3486150"/>
          <p14:tracePt t="36449" x="10899775" y="31797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do seu Pitch">
            <a:extLst>
              <a:ext uri="{FF2B5EF4-FFF2-40B4-BE49-F238E27FC236}">
                <a16:creationId xmlns:a16="http://schemas.microsoft.com/office/drawing/2014/main" id="{1017C8AA-81AC-8DF6-34A2-FE0715DF2AC4}"/>
              </a:ext>
            </a:extLst>
          </p:cNvPr>
          <p:cNvSpPr txBox="1"/>
          <p:nvPr/>
        </p:nvSpPr>
        <p:spPr>
          <a:xfrm rot="16200000">
            <a:off x="-385589" y="3238416"/>
            <a:ext cx="1128351" cy="41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2400" spc="0">
                <a:solidFill>
                  <a:srgbClr val="00E88F"/>
                </a:solidFill>
                <a:latin typeface="+mj-lt"/>
                <a:ea typeface="+mj-ea"/>
                <a:cs typeface="+mj-cs"/>
                <a:sym typeface="Aprova Sans Bold"/>
              </a:defRPr>
            </a:lvl1pPr>
          </a:lstStyle>
          <a:p>
            <a:pPr defTabSz="619125" hangingPunct="0"/>
            <a:r>
              <a:rPr lang="pt-BR" sz="900" kern="0" dirty="0" err="1">
                <a:latin typeface="Aprova Sans Bold"/>
              </a:rPr>
              <a:t>App</a:t>
            </a:r>
            <a:r>
              <a:rPr lang="pt-BR" sz="900" kern="0" dirty="0">
                <a:latin typeface="Aprova Sans Bold"/>
              </a:rPr>
              <a:t> TI+ Sustentável</a:t>
            </a:r>
            <a:endParaRPr sz="900" kern="0" dirty="0">
              <a:latin typeface="Aprova Sans Bold"/>
            </a:endParaRPr>
          </a:p>
        </p:txBody>
      </p:sp>
      <p:graphicFrame>
        <p:nvGraphicFramePr>
          <p:cNvPr id="473" name="Tabela 472"/>
          <p:cNvGraphicFramePr>
            <a:graphicFrameLocks noGrp="1"/>
          </p:cNvGraphicFramePr>
          <p:nvPr/>
        </p:nvGraphicFramePr>
        <p:xfrm>
          <a:off x="912781" y="2729317"/>
          <a:ext cx="5248694" cy="1662916"/>
        </p:xfrm>
        <a:graphic>
          <a:graphicData uri="http://schemas.openxmlformats.org/drawingml/2006/table">
            <a:tbl>
              <a:tblPr/>
              <a:tblGrid>
                <a:gridCol w="5248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8563"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pt-BR" sz="9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Reduzir toneladas de emissões atmosféricas de CO2 e outros gases de intensificação do efeito estufa no meio ambiente (equivalente a plantação de milhares de arvores anualmente);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563"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pt-BR" sz="9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Reduzir custos operacionais na conta de energia da fábrica;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563"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pt-BR" sz="9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Administrar computadores e monitores em dispositivos móveis [monitoramento proativo das variações diárias de inatividade/ociosidade dos equipamentos de TI];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171450" marR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pt-BR" sz="9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Otimizar o controle de ativos de TI (inventário de equipamentos de funcionários e terceiros da empresa);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6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171450" marR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pt-BR" sz="9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4" name="Retângulo de cantos arredondados 20"/>
          <p:cNvSpPr/>
          <p:nvPr/>
        </p:nvSpPr>
        <p:spPr>
          <a:xfrm>
            <a:off x="916392" y="2725836"/>
            <a:ext cx="5245081" cy="1676632"/>
          </a:xfrm>
          <a:prstGeom prst="roundRect">
            <a:avLst>
              <a:gd name="adj" fmla="val 1360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pt-BR" sz="1350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1350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788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788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788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788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900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900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476" name="Retângulo 475">
            <a:extLst>
              <a:ext uri="{FF2B5EF4-FFF2-40B4-BE49-F238E27FC236}">
                <a16:creationId xmlns:a16="http://schemas.microsoft.com/office/drawing/2014/main" id="{08FD34B8-BA3E-4575-B2C7-EC3923EEEF54}"/>
              </a:ext>
            </a:extLst>
          </p:cNvPr>
          <p:cNvSpPr/>
          <p:nvPr/>
        </p:nvSpPr>
        <p:spPr>
          <a:xfrm>
            <a:off x="509062" y="2511084"/>
            <a:ext cx="1749815" cy="25391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defTabSz="685800"/>
            <a:r>
              <a:rPr lang="pt-BR" sz="1200" b="1" dirty="0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PRINCIPAIS BENEFÍCIOS:</a:t>
            </a:r>
          </a:p>
        </p:txBody>
      </p:sp>
      <p:sp>
        <p:nvSpPr>
          <p:cNvPr id="477" name="Retângulo de cantos arredondados 20">
            <a:extLst>
              <a:ext uri="{FF2B5EF4-FFF2-40B4-BE49-F238E27FC236}">
                <a16:creationId xmlns:a16="http://schemas.microsoft.com/office/drawing/2014/main" id="{E732AC96-0E24-EB94-7B6E-AA051DC9AED6}"/>
              </a:ext>
            </a:extLst>
          </p:cNvPr>
          <p:cNvSpPr/>
          <p:nvPr/>
        </p:nvSpPr>
        <p:spPr>
          <a:xfrm>
            <a:off x="303098" y="2726254"/>
            <a:ext cx="616518" cy="1676632"/>
          </a:xfrm>
          <a:prstGeom prst="roundRect">
            <a:avLst>
              <a:gd name="adj" fmla="val 1360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pt-BR" sz="1350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1350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788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788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788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788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900" b="1" dirty="0">
              <a:solidFill>
                <a:srgbClr val="1F497D"/>
              </a:solidFill>
              <a:latin typeface="Calibri"/>
            </a:endParaRPr>
          </a:p>
          <a:p>
            <a:pPr algn="ctr" defTabSz="685800">
              <a:defRPr/>
            </a:pPr>
            <a:endParaRPr lang="pt-BR" sz="900" dirty="0">
              <a:solidFill>
                <a:srgbClr val="1F497D"/>
              </a:solidFill>
              <a:latin typeface="Calibri"/>
            </a:endParaRPr>
          </a:p>
        </p:txBody>
      </p:sp>
      <p:pic>
        <p:nvPicPr>
          <p:cNvPr id="478" name="Imagem 477" descr="Brinquedo de criança&#10;&#10;Descrição gerada automaticamente com confiança baixa">
            <a:extLst>
              <a:ext uri="{FF2B5EF4-FFF2-40B4-BE49-F238E27FC236}">
                <a16:creationId xmlns:a16="http://schemas.microsoft.com/office/drawing/2014/main" id="{F6F4F55E-F047-9501-6506-A2DB504CAC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15" y="2740713"/>
            <a:ext cx="449844" cy="408695"/>
          </a:xfrm>
          <a:prstGeom prst="rect">
            <a:avLst/>
          </a:prstGeom>
        </p:spPr>
      </p:pic>
      <p:pic>
        <p:nvPicPr>
          <p:cNvPr id="479" name="Imagem 47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7D8DC64-36FB-A02F-F435-3F8F31C2E4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3488885"/>
            <a:ext cx="544369" cy="468444"/>
          </a:xfrm>
          <a:prstGeom prst="rect">
            <a:avLst/>
          </a:prstGeom>
        </p:spPr>
      </p:pic>
      <p:sp>
        <p:nvSpPr>
          <p:cNvPr id="480" name="Retângulo 479">
            <a:extLst>
              <a:ext uri="{FF2B5EF4-FFF2-40B4-BE49-F238E27FC236}">
                <a16:creationId xmlns:a16="http://schemas.microsoft.com/office/drawing/2014/main" id="{482FAC52-2D1A-5542-F79A-90332662F5F3}"/>
              </a:ext>
            </a:extLst>
          </p:cNvPr>
          <p:cNvSpPr/>
          <p:nvPr/>
        </p:nvSpPr>
        <p:spPr>
          <a:xfrm>
            <a:off x="345774" y="3073974"/>
            <a:ext cx="56881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pt-BR" sz="750" dirty="0">
                <a:solidFill>
                  <a:prstClr val="black"/>
                </a:solidFill>
                <a:latin typeface="Calibri"/>
              </a:rPr>
              <a:t>Sociedade</a:t>
            </a:r>
          </a:p>
        </p:txBody>
      </p:sp>
      <p:sp>
        <p:nvSpPr>
          <p:cNvPr id="481" name="Retângulo 480">
            <a:extLst>
              <a:ext uri="{FF2B5EF4-FFF2-40B4-BE49-F238E27FC236}">
                <a16:creationId xmlns:a16="http://schemas.microsoft.com/office/drawing/2014/main" id="{1D86528D-6B8C-07FB-6CB7-63A3D77FED34}"/>
              </a:ext>
            </a:extLst>
          </p:cNvPr>
          <p:cNvSpPr/>
          <p:nvPr/>
        </p:nvSpPr>
        <p:spPr>
          <a:xfrm>
            <a:off x="354601" y="3938484"/>
            <a:ext cx="568814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pt-BR" sz="750" dirty="0">
                <a:solidFill>
                  <a:prstClr val="black"/>
                </a:solidFill>
                <a:latin typeface="Calibri"/>
              </a:rPr>
              <a:t>Empresas</a:t>
            </a:r>
          </a:p>
        </p:txBody>
      </p:sp>
      <p:cxnSp>
        <p:nvCxnSpPr>
          <p:cNvPr id="483" name="Conector reto 7">
            <a:extLst>
              <a:ext uri="{FF2B5EF4-FFF2-40B4-BE49-F238E27FC236}">
                <a16:creationId xmlns:a16="http://schemas.microsoft.com/office/drawing/2014/main" id="{1E336C79-3D79-9856-D7C0-89B5846E1CE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3098" y="3249088"/>
            <a:ext cx="616519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4" name="Rectangle 11">
            <a:extLst>
              <a:ext uri="{FF2B5EF4-FFF2-40B4-BE49-F238E27FC236}">
                <a16:creationId xmlns:a16="http://schemas.microsoft.com/office/drawing/2014/main" id="{E7859E6B-E282-8E10-A058-E949F1A9E68C}"/>
              </a:ext>
            </a:extLst>
          </p:cNvPr>
          <p:cNvSpPr/>
          <p:nvPr/>
        </p:nvSpPr>
        <p:spPr>
          <a:xfrm>
            <a:off x="342045" y="2606674"/>
            <a:ext cx="171450" cy="342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1350">
                <a:solidFill>
                  <a:srgbClr val="FF6600"/>
                </a:solidFill>
                <a:latin typeface="Calibri"/>
              </a:rPr>
              <a:t>          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3A756CD-7FB5-20DE-0DE2-FE995B46B396}"/>
              </a:ext>
            </a:extLst>
          </p:cNvPr>
          <p:cNvSpPr/>
          <p:nvPr/>
        </p:nvSpPr>
        <p:spPr>
          <a:xfrm>
            <a:off x="568274" y="1546384"/>
            <a:ext cx="7344000" cy="342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B7C475-6CD6-6EBD-C154-8FCC294FEBD0}"/>
              </a:ext>
            </a:extLst>
          </p:cNvPr>
          <p:cNvSpPr/>
          <p:nvPr/>
        </p:nvSpPr>
        <p:spPr>
          <a:xfrm>
            <a:off x="77103" y="1546384"/>
            <a:ext cx="411646" cy="342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6" name="headerTable">
            <a:extLst>
              <a:ext uri="{FF2B5EF4-FFF2-40B4-BE49-F238E27FC236}">
                <a16:creationId xmlns:a16="http://schemas.microsoft.com/office/drawing/2014/main" id="{089AB338-3F0F-5596-E485-251E54DF1562}"/>
              </a:ext>
            </a:extLst>
          </p:cNvPr>
          <p:cNvGraphicFramePr>
            <a:graphicFrameLocks noGrp="1"/>
          </p:cNvGraphicFramePr>
          <p:nvPr/>
        </p:nvGraphicFramePr>
        <p:xfrm>
          <a:off x="61111" y="890433"/>
          <a:ext cx="9024044" cy="257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097">
                  <a:extLst>
                    <a:ext uri="{9D8B030D-6E8A-4147-A177-3AD203B41FA5}">
                      <a16:colId xmlns:a16="http://schemas.microsoft.com/office/drawing/2014/main" val="1403937926"/>
                    </a:ext>
                  </a:extLst>
                </a:gridCol>
                <a:gridCol w="1005143">
                  <a:extLst>
                    <a:ext uri="{9D8B030D-6E8A-4147-A177-3AD203B41FA5}">
                      <a16:colId xmlns:a16="http://schemas.microsoft.com/office/drawing/2014/main" val="1796080355"/>
                    </a:ext>
                  </a:extLst>
                </a:gridCol>
                <a:gridCol w="853713">
                  <a:extLst>
                    <a:ext uri="{9D8B030D-6E8A-4147-A177-3AD203B41FA5}">
                      <a16:colId xmlns:a16="http://schemas.microsoft.com/office/drawing/2014/main" val="1328401362"/>
                    </a:ext>
                  </a:extLst>
                </a:gridCol>
                <a:gridCol w="779336">
                  <a:extLst>
                    <a:ext uri="{9D8B030D-6E8A-4147-A177-3AD203B41FA5}">
                      <a16:colId xmlns:a16="http://schemas.microsoft.com/office/drawing/2014/main" val="374666040"/>
                    </a:ext>
                  </a:extLst>
                </a:gridCol>
                <a:gridCol w="902885">
                  <a:extLst>
                    <a:ext uri="{9D8B030D-6E8A-4147-A177-3AD203B41FA5}">
                      <a16:colId xmlns:a16="http://schemas.microsoft.com/office/drawing/2014/main" val="768203321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62100034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chemeClr val="bg1"/>
                          </a:solidFill>
                        </a:rPr>
                        <a:t>Problema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chemeClr val="bg1"/>
                          </a:solidFill>
                        </a:rPr>
                        <a:t>Solução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chemeClr val="bg1"/>
                          </a:solidFill>
                        </a:rPr>
                        <a:t>Modelo de Negócios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Produto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Equipe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Mercado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Concorrência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Marketing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Crescimento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Futuro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23173"/>
                  </a:ext>
                </a:extLst>
              </a:tr>
            </a:tbl>
          </a:graphicData>
        </a:graphic>
      </p:graphicFrame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417422-AD77-F8CC-639E-C3FFA08E51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683" y="1195431"/>
            <a:ext cx="284691" cy="32217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xtPage">
            <a:extLst>
              <a:ext uri="{FF2B5EF4-FFF2-40B4-BE49-F238E27FC236}">
                <a16:creationId xmlns:a16="http://schemas.microsoft.com/office/drawing/2014/main" id="{5B024047-E89D-7984-381C-2C7336C2EFC6}"/>
              </a:ext>
            </a:extLst>
          </p:cNvPr>
          <p:cNvSpPr txBox="1"/>
          <p:nvPr/>
        </p:nvSpPr>
        <p:spPr>
          <a:xfrm>
            <a:off x="8572500" y="1147608"/>
            <a:ext cx="5715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defTabSz="685800"/>
            <a:r>
              <a:rPr lang="pt-BR" sz="600" dirty="0">
                <a:solidFill>
                  <a:srgbClr val="1F497F"/>
                </a:solidFill>
                <a:latin typeface="Calibri"/>
              </a:rPr>
              <a:t>Page: 3 / 10</a:t>
            </a:r>
          </a:p>
        </p:txBody>
      </p:sp>
      <p:grpSp>
        <p:nvGrpSpPr>
          <p:cNvPr id="467" name="Agrupar 466">
            <a:extLst>
              <a:ext uri="{FF2B5EF4-FFF2-40B4-BE49-F238E27FC236}">
                <a16:creationId xmlns:a16="http://schemas.microsoft.com/office/drawing/2014/main" id="{DD5010C1-7F2B-46CD-E127-1009454B5D6D}"/>
              </a:ext>
            </a:extLst>
          </p:cNvPr>
          <p:cNvGrpSpPr/>
          <p:nvPr/>
        </p:nvGrpSpPr>
        <p:grpSpPr>
          <a:xfrm>
            <a:off x="118153" y="1641384"/>
            <a:ext cx="6043319" cy="836017"/>
            <a:chOff x="157537" y="1045511"/>
            <a:chExt cx="8057759" cy="1114689"/>
          </a:xfrm>
        </p:grpSpPr>
        <p:sp>
          <p:nvSpPr>
            <p:cNvPr id="17" name="Retângulo 16"/>
            <p:cNvSpPr/>
            <p:nvPr/>
          </p:nvSpPr>
          <p:spPr>
            <a:xfrm>
              <a:off x="213649" y="1273976"/>
              <a:ext cx="7817863" cy="6192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 defTabSz="685800"/>
              <a:r>
                <a:rPr lang="pt-BR" sz="1050" b="1" dirty="0">
                  <a:solidFill>
                    <a:srgbClr val="4F81BD">
                      <a:lumMod val="50000"/>
                    </a:srgbClr>
                  </a:solidFill>
                  <a:latin typeface="Calibri"/>
                </a:rPr>
                <a:t>O </a:t>
              </a:r>
              <a:r>
                <a:rPr lang="pt-BR" sz="1350" b="1" dirty="0" err="1">
                  <a:solidFill>
                    <a:srgbClr val="00B050"/>
                  </a:solidFill>
                  <a:latin typeface="Calibri"/>
                </a:rPr>
                <a:t>TI+Sustentável</a:t>
              </a:r>
              <a:r>
                <a:rPr lang="pt-BR" sz="1350" b="1" dirty="0">
                  <a:solidFill>
                    <a:srgbClr val="4F81BD">
                      <a:lumMod val="50000"/>
                    </a:srgbClr>
                  </a:solidFill>
                  <a:latin typeface="Calibri"/>
                </a:rPr>
                <a:t> é </a:t>
              </a:r>
              <a:r>
                <a:rPr lang="pt-BR" sz="1050" b="1" dirty="0">
                  <a:solidFill>
                    <a:srgbClr val="4F81BD">
                      <a:lumMod val="50000"/>
                    </a:srgbClr>
                  </a:solidFill>
                  <a:latin typeface="Calibri"/>
                </a:rPr>
                <a:t>uma solução de software que visa garantir a redução automática do consumo de energia dos desktops e monitores ociosos das empresas, sem prejuízo para as atividades diárias do seu utilizador, além de possibilitar aos administradores o monitoramento e o controle do desperdício de energia evitado por meio de aplicativos web e mobile.</a:t>
              </a:r>
            </a:p>
          </p:txBody>
        </p:sp>
        <p:sp>
          <p:nvSpPr>
            <p:cNvPr id="18" name="Retângulo de cantos arredondados 15"/>
            <p:cNvSpPr/>
            <p:nvPr/>
          </p:nvSpPr>
          <p:spPr>
            <a:xfrm>
              <a:off x="157537" y="1045511"/>
              <a:ext cx="8057759" cy="1114689"/>
            </a:xfrm>
            <a:prstGeom prst="roundRect">
              <a:avLst>
                <a:gd name="adj" fmla="val 1360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pt-BR" sz="900" dirty="0">
                <a:solidFill>
                  <a:srgbClr val="1F497D"/>
                </a:solidFill>
                <a:latin typeface="Calibri"/>
              </a:endParaRPr>
            </a:p>
          </p:txBody>
        </p:sp>
      </p:grpSp>
      <p:grpSp>
        <p:nvGrpSpPr>
          <p:cNvPr id="485" name="Agrupar 484">
            <a:extLst>
              <a:ext uri="{FF2B5EF4-FFF2-40B4-BE49-F238E27FC236}">
                <a16:creationId xmlns:a16="http://schemas.microsoft.com/office/drawing/2014/main" id="{5ABF619B-918C-6E44-69AE-80F60FE4815B}"/>
              </a:ext>
            </a:extLst>
          </p:cNvPr>
          <p:cNvGrpSpPr/>
          <p:nvPr/>
        </p:nvGrpSpPr>
        <p:grpSpPr>
          <a:xfrm>
            <a:off x="5968753" y="2595624"/>
            <a:ext cx="2043086" cy="1799679"/>
            <a:chOff x="9530128" y="928915"/>
            <a:chExt cx="2724114" cy="2519388"/>
          </a:xfrm>
        </p:grpSpPr>
        <p:pic>
          <p:nvPicPr>
            <p:cNvPr id="19" name="Picture 10" descr="http://blog.fortinet.com/uploads/general/target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452802" flipH="1">
              <a:off x="11357682" y="928915"/>
              <a:ext cx="324698" cy="373825"/>
            </a:xfrm>
            <a:prstGeom prst="rect">
              <a:avLst/>
            </a:prstGeom>
            <a:noFill/>
          </p:spPr>
        </p:pic>
        <p:sp>
          <p:nvSpPr>
            <p:cNvPr id="22" name="フリーフォーム 3"/>
            <p:cNvSpPr/>
            <p:nvPr/>
          </p:nvSpPr>
          <p:spPr>
            <a:xfrm>
              <a:off x="9846309" y="1197765"/>
              <a:ext cx="1851010" cy="2250538"/>
            </a:xfrm>
            <a:custGeom>
              <a:avLst/>
              <a:gdLst>
                <a:gd name="connsiteX0" fmla="*/ 5381897 w 6583680"/>
                <a:gd name="connsiteY0" fmla="*/ 339634 h 4702628"/>
                <a:gd name="connsiteX1" fmla="*/ 4976948 w 6583680"/>
                <a:gd name="connsiteY1" fmla="*/ 0 h 4702628"/>
                <a:gd name="connsiteX2" fmla="*/ 6217920 w 6583680"/>
                <a:gd name="connsiteY2" fmla="*/ 130628 h 4702628"/>
                <a:gd name="connsiteX3" fmla="*/ 6583680 w 6583680"/>
                <a:gd name="connsiteY3" fmla="*/ 1280160 h 4702628"/>
                <a:gd name="connsiteX4" fmla="*/ 6217920 w 6583680"/>
                <a:gd name="connsiteY4" fmla="*/ 979714 h 4702628"/>
                <a:gd name="connsiteX5" fmla="*/ 4441371 w 6583680"/>
                <a:gd name="connsiteY5" fmla="*/ 4702628 h 4702628"/>
                <a:gd name="connsiteX6" fmla="*/ 0 w 6583680"/>
                <a:gd name="connsiteY6" fmla="*/ 4702628 h 4702628"/>
                <a:gd name="connsiteX7" fmla="*/ 5381897 w 6583680"/>
                <a:gd name="connsiteY7" fmla="*/ 339634 h 470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3680" h="4702628">
                  <a:moveTo>
                    <a:pt x="5381897" y="339634"/>
                  </a:moveTo>
                  <a:lnTo>
                    <a:pt x="4976948" y="0"/>
                  </a:lnTo>
                  <a:lnTo>
                    <a:pt x="6217920" y="130628"/>
                  </a:lnTo>
                  <a:lnTo>
                    <a:pt x="6583680" y="1280160"/>
                  </a:lnTo>
                  <a:lnTo>
                    <a:pt x="6217920" y="979714"/>
                  </a:lnTo>
                  <a:lnTo>
                    <a:pt x="4441371" y="4702628"/>
                  </a:lnTo>
                  <a:lnTo>
                    <a:pt x="0" y="4702628"/>
                  </a:lnTo>
                  <a:lnTo>
                    <a:pt x="5381897" y="3396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ja-JP" altLang="en-US" sz="1350" dirty="0">
                <a:solidFill>
                  <a:prstClr val="white"/>
                </a:solidFill>
                <a:latin typeface="Calibri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10336725" y="1114606"/>
              <a:ext cx="1917517" cy="5170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r" defTabSz="685800"/>
              <a:r>
                <a:rPr lang="pt-BR" b="1" spc="38" dirty="0">
                  <a:ln w="11430"/>
                  <a:solidFill>
                    <a:srgbClr val="1F497D">
                      <a:lumMod val="75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Calibri"/>
                </a:rPr>
                <a:t>Industria 4.0</a:t>
              </a:r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474769" y="2116450"/>
              <a:ext cx="1097772" cy="2746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defTabSz="685800"/>
              <a:r>
                <a:rPr lang="pt-BR" sz="675" b="1" spc="38" dirty="0">
                  <a:ln w="11430"/>
                  <a:solidFill>
                    <a:srgbClr val="1F497D">
                      <a:lumMod val="75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Calibri"/>
                </a:rPr>
                <a:t>Aplicações Web</a:t>
              </a:r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9552847" y="3139498"/>
              <a:ext cx="1593716" cy="2746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r" defTabSz="685800"/>
              <a:r>
                <a:rPr lang="pt-BR" sz="675" b="1" spc="38" dirty="0" err="1">
                  <a:ln w="11430"/>
                  <a:solidFill>
                    <a:srgbClr val="1F497D">
                      <a:lumMod val="75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Calibri"/>
                </a:rPr>
                <a:t>Cloud</a:t>
              </a:r>
              <a:r>
                <a:rPr lang="pt-BR" sz="675" b="1" spc="38" dirty="0">
                  <a:ln w="11430"/>
                  <a:solidFill>
                    <a:srgbClr val="1F497D">
                      <a:lumMod val="75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Calibri"/>
                </a:rPr>
                <a:t> Computing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9697239" y="2843198"/>
              <a:ext cx="1398692" cy="2746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r" defTabSz="685800"/>
              <a:r>
                <a:rPr lang="pt-BR" sz="675" b="1" spc="38" dirty="0">
                  <a:ln w="11430"/>
                  <a:solidFill>
                    <a:srgbClr val="1F497D">
                      <a:lumMod val="75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Calibri"/>
                </a:rPr>
                <a:t>Integração</a:t>
              </a:r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9530128" y="2534156"/>
              <a:ext cx="1845298" cy="2746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r" defTabSz="685800"/>
              <a:r>
                <a:rPr lang="pt-BR" sz="675" b="1" spc="38" dirty="0" err="1">
                  <a:ln w="11430"/>
                  <a:solidFill>
                    <a:srgbClr val="1F497D">
                      <a:lumMod val="75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Calibri"/>
                </a:rPr>
                <a:t>Cibersegurança</a:t>
              </a:r>
              <a:endParaRPr lang="pt-BR" sz="675" b="1" spc="38" dirty="0">
                <a:ln w="11430"/>
                <a:solidFill>
                  <a:srgbClr val="1F497D">
                    <a:lumMod val="75000"/>
                  </a:srgb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0690434" y="1625962"/>
              <a:ext cx="1097772" cy="42008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defTabSz="685800"/>
              <a:r>
                <a:rPr lang="pt-BR" sz="675" b="1" spc="38" dirty="0">
                  <a:ln w="11430"/>
                  <a:solidFill>
                    <a:srgbClr val="1F497D">
                      <a:lumMod val="75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Calibri"/>
                </a:rPr>
                <a:t>Aplicativos Móveis</a:t>
              </a:r>
            </a:p>
          </p:txBody>
        </p:sp>
      </p:grpSp>
      <p:graphicFrame>
        <p:nvGraphicFramePr>
          <p:cNvPr id="49166" name="Tabela 49165">
            <a:extLst>
              <a:ext uri="{FF2B5EF4-FFF2-40B4-BE49-F238E27FC236}">
                <a16:creationId xmlns:a16="http://schemas.microsoft.com/office/drawing/2014/main" id="{44110635-2F59-8ADD-1FB9-4D19F2A9521C}"/>
              </a:ext>
            </a:extLst>
          </p:cNvPr>
          <p:cNvGraphicFramePr>
            <a:graphicFrameLocks noGrp="1"/>
          </p:cNvGraphicFramePr>
          <p:nvPr/>
        </p:nvGraphicFramePr>
        <p:xfrm>
          <a:off x="3219131" y="5200974"/>
          <a:ext cx="594066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l"/>
                      <a:r>
                        <a:rPr lang="pt-BR" sz="900" b="0" dirty="0"/>
                        <a:t>Até 100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/>
                      <a:r>
                        <a:rPr lang="pt-BR" sz="900" dirty="0"/>
                        <a:t>Acima disso.</a:t>
                      </a:r>
                      <a:endParaRPr lang="pt-BR" sz="900" b="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88" name="Agrupar 487">
            <a:extLst>
              <a:ext uri="{FF2B5EF4-FFF2-40B4-BE49-F238E27FC236}">
                <a16:creationId xmlns:a16="http://schemas.microsoft.com/office/drawing/2014/main" id="{389512F4-F1EE-F7E8-50A6-3FAD71686789}"/>
              </a:ext>
            </a:extLst>
          </p:cNvPr>
          <p:cNvGrpSpPr/>
          <p:nvPr/>
        </p:nvGrpSpPr>
        <p:grpSpPr>
          <a:xfrm>
            <a:off x="5112671" y="4848109"/>
            <a:ext cx="2659727" cy="1079299"/>
            <a:chOff x="6816894" y="5321145"/>
            <a:chExt cx="3546303" cy="1439065"/>
          </a:xfrm>
        </p:grpSpPr>
        <p:sp>
          <p:nvSpPr>
            <p:cNvPr id="61" name="Retângulo Arredondado 579">
              <a:extLst>
                <a:ext uri="{FF2B5EF4-FFF2-40B4-BE49-F238E27FC236}">
                  <a16:creationId xmlns:a16="http://schemas.microsoft.com/office/drawing/2014/main" id="{2742EFA1-59E7-75E0-6C35-A9B841AFA8F6}"/>
                </a:ext>
              </a:extLst>
            </p:cNvPr>
            <p:cNvSpPr/>
            <p:nvPr/>
          </p:nvSpPr>
          <p:spPr>
            <a:xfrm>
              <a:off x="6816894" y="5643977"/>
              <a:ext cx="3377388" cy="1057594"/>
            </a:xfrm>
            <a:prstGeom prst="roundRect">
              <a:avLst>
                <a:gd name="adj" fmla="val 3720"/>
              </a:avLst>
            </a:prstGeom>
            <a:solidFill>
              <a:srgbClr val="FFFFCC"/>
            </a:solidFill>
            <a:ln w="3175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9167" name="Grupo 40">
              <a:extLst>
                <a:ext uri="{FF2B5EF4-FFF2-40B4-BE49-F238E27FC236}">
                  <a16:creationId xmlns:a16="http://schemas.microsoft.com/office/drawing/2014/main" id="{27D33B19-472B-2432-C639-0EBA555B5D4C}"/>
                </a:ext>
              </a:extLst>
            </p:cNvPr>
            <p:cNvGrpSpPr/>
            <p:nvPr/>
          </p:nvGrpSpPr>
          <p:grpSpPr>
            <a:xfrm>
              <a:off x="6904658" y="5321145"/>
              <a:ext cx="3269210" cy="1376175"/>
              <a:chOff x="-143387" y="3752426"/>
              <a:chExt cx="3269210" cy="1376175"/>
            </a:xfrm>
          </p:grpSpPr>
          <p:sp>
            <p:nvSpPr>
              <p:cNvPr id="49168" name="Retângulo 49167">
                <a:extLst>
                  <a:ext uri="{FF2B5EF4-FFF2-40B4-BE49-F238E27FC236}">
                    <a16:creationId xmlns:a16="http://schemas.microsoft.com/office/drawing/2014/main" id="{3A8DFB47-D2A9-5683-7F44-E1A20D432BAF}"/>
                  </a:ext>
                </a:extLst>
              </p:cNvPr>
              <p:cNvSpPr/>
              <p:nvPr/>
            </p:nvSpPr>
            <p:spPr>
              <a:xfrm>
                <a:off x="-137935" y="4143716"/>
                <a:ext cx="3263758" cy="984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pt-BR" sz="1050" dirty="0">
                    <a:solidFill>
                      <a:prstClr val="black"/>
                    </a:solidFill>
                    <a:latin typeface="Calibri"/>
                  </a:rPr>
                  <a:t>-  Não temos prazo mínimo de contrato;</a:t>
                </a:r>
              </a:p>
              <a:p>
                <a:pPr defTabSz="685800"/>
                <a:r>
                  <a:rPr lang="pt-BR" sz="1050" dirty="0">
                    <a:solidFill>
                      <a:prstClr val="black"/>
                    </a:solidFill>
                    <a:latin typeface="Calibri"/>
                  </a:rPr>
                  <a:t>-  Nem multas rescisórias;</a:t>
                </a:r>
              </a:p>
              <a:p>
                <a:pPr defTabSz="685800"/>
                <a:r>
                  <a:rPr lang="pt-BR" sz="1050" dirty="0">
                    <a:solidFill>
                      <a:prstClr val="black"/>
                    </a:solidFill>
                    <a:latin typeface="Calibri"/>
                  </a:rPr>
                  <a:t>- Confirmação do ROI garantida;</a:t>
                </a:r>
              </a:p>
              <a:p>
                <a:pPr defTabSz="685800"/>
                <a:r>
                  <a:rPr lang="pt-BR" sz="1050" dirty="0">
                    <a:solidFill>
                      <a:prstClr val="black"/>
                    </a:solidFill>
                    <a:latin typeface="Calibri"/>
                  </a:rPr>
                  <a:t>- Avaliação gratuita de 30 dias;</a:t>
                </a:r>
              </a:p>
            </p:txBody>
          </p:sp>
          <p:sp>
            <p:nvSpPr>
              <p:cNvPr id="49169" name="Retângulo 49168">
                <a:extLst>
                  <a:ext uri="{FF2B5EF4-FFF2-40B4-BE49-F238E27FC236}">
                    <a16:creationId xmlns:a16="http://schemas.microsoft.com/office/drawing/2014/main" id="{4ABCAAF8-2CAB-2980-739A-89B1FE2D5118}"/>
                  </a:ext>
                </a:extLst>
              </p:cNvPr>
              <p:cNvSpPr/>
              <p:nvPr/>
            </p:nvSpPr>
            <p:spPr>
              <a:xfrm>
                <a:off x="48886" y="3752426"/>
                <a:ext cx="2736305" cy="307776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defTabSz="685800"/>
                <a:r>
                  <a:rPr lang="pt-BR" sz="1050" b="1" dirty="0">
                    <a:solidFill>
                      <a:srgbClr val="002060"/>
                    </a:solidFill>
                    <a:latin typeface="Calibri" panose="020F0502020204030204" pitchFamily="34" charset="0"/>
                    <a:cs typeface="Microsoft Sans Serif" pitchFamily="34" charset="0"/>
                  </a:rPr>
                  <a:t>INCENTIVOS:  </a:t>
                </a:r>
              </a:p>
            </p:txBody>
          </p:sp>
          <p:sp>
            <p:nvSpPr>
              <p:cNvPr id="49170" name="Rectangle 11">
                <a:extLst>
                  <a:ext uri="{FF2B5EF4-FFF2-40B4-BE49-F238E27FC236}">
                    <a16:creationId xmlns:a16="http://schemas.microsoft.com/office/drawing/2014/main" id="{EF2DDC29-4E59-3615-F34F-895FF9F86CB6}"/>
                  </a:ext>
                </a:extLst>
              </p:cNvPr>
              <p:cNvSpPr/>
              <p:nvPr/>
            </p:nvSpPr>
            <p:spPr>
              <a:xfrm>
                <a:off x="-143387" y="3888952"/>
                <a:ext cx="228600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pt-BR" sz="1350">
                    <a:solidFill>
                      <a:srgbClr val="FF6600"/>
                    </a:solidFill>
                    <a:latin typeface="Calibri"/>
                  </a:rPr>
                  <a:t>           </a:t>
                </a:r>
              </a:p>
            </p:txBody>
          </p:sp>
        </p:grpSp>
        <p:grpSp>
          <p:nvGrpSpPr>
            <p:cNvPr id="49182" name="Group 72">
              <a:extLst>
                <a:ext uri="{FF2B5EF4-FFF2-40B4-BE49-F238E27FC236}">
                  <a16:creationId xmlns:a16="http://schemas.microsoft.com/office/drawing/2014/main" id="{49F133A2-4736-B328-1A16-919304E9742F}"/>
                </a:ext>
              </a:extLst>
            </p:cNvPr>
            <p:cNvGrpSpPr/>
            <p:nvPr/>
          </p:nvGrpSpPr>
          <p:grpSpPr>
            <a:xfrm>
              <a:off x="9495398" y="6055710"/>
              <a:ext cx="867799" cy="704500"/>
              <a:chOff x="1520825" y="4245431"/>
              <a:chExt cx="11293738" cy="7649886"/>
            </a:xfrm>
          </p:grpSpPr>
          <p:grpSp>
            <p:nvGrpSpPr>
              <p:cNvPr id="49183" name="Group 41555">
                <a:extLst>
                  <a:ext uri="{FF2B5EF4-FFF2-40B4-BE49-F238E27FC236}">
                    <a16:creationId xmlns:a16="http://schemas.microsoft.com/office/drawing/2014/main" id="{3AAC04A0-F2D5-E599-2099-2359C2D40BA5}"/>
                  </a:ext>
                </a:extLst>
              </p:cNvPr>
              <p:cNvGrpSpPr/>
              <p:nvPr/>
            </p:nvGrpSpPr>
            <p:grpSpPr>
              <a:xfrm>
                <a:off x="6159358" y="7092068"/>
                <a:ext cx="6655205" cy="4367613"/>
                <a:chOff x="0" y="0"/>
                <a:chExt cx="3870353" cy="2540000"/>
              </a:xfrm>
              <a:solidFill>
                <a:srgbClr val="283043">
                  <a:lumMod val="20000"/>
                  <a:lumOff val="80000"/>
                </a:srgbClr>
              </a:solidFill>
            </p:grpSpPr>
            <p:grpSp>
              <p:nvGrpSpPr>
                <p:cNvPr id="49194" name="Group 41525">
                  <a:extLst>
                    <a:ext uri="{FF2B5EF4-FFF2-40B4-BE49-F238E27FC236}">
                      <a16:creationId xmlns:a16="http://schemas.microsoft.com/office/drawing/2014/main" id="{3E7ABE10-2681-F87A-A812-2378788908DE}"/>
                    </a:ext>
                  </a:extLst>
                </p:cNvPr>
                <p:cNvGrpSpPr/>
                <p:nvPr/>
              </p:nvGrpSpPr>
              <p:grpSpPr>
                <a:xfrm>
                  <a:off x="2541879" y="0"/>
                  <a:ext cx="1328474" cy="2540000"/>
                  <a:chOff x="0" y="0"/>
                  <a:chExt cx="1328472" cy="2540000"/>
                </a:xfrm>
                <a:grpFill/>
              </p:grpSpPr>
              <p:sp>
                <p:nvSpPr>
                  <p:cNvPr id="49224" name="Shape 41505">
                    <a:extLst>
                      <a:ext uri="{FF2B5EF4-FFF2-40B4-BE49-F238E27FC236}">
                        <a16:creationId xmlns:a16="http://schemas.microsoft.com/office/drawing/2014/main" id="{0AA942AA-114C-A8EE-C8F9-6DEB09E2F7E3}"/>
                      </a:ext>
                    </a:extLst>
                  </p:cNvPr>
                  <p:cNvSpPr/>
                  <p:nvPr/>
                </p:nvSpPr>
                <p:spPr>
                  <a:xfrm>
                    <a:off x="31380" y="2301727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25" name="Shape 41506">
                    <a:extLst>
                      <a:ext uri="{FF2B5EF4-FFF2-40B4-BE49-F238E27FC236}">
                        <a16:creationId xmlns:a16="http://schemas.microsoft.com/office/drawing/2014/main" id="{B4693E14-65BD-E6E1-0DAD-396445E86E1A}"/>
                      </a:ext>
                    </a:extLst>
                  </p:cNvPr>
                  <p:cNvSpPr/>
                  <p:nvPr/>
                </p:nvSpPr>
                <p:spPr>
                  <a:xfrm>
                    <a:off x="31380" y="2188482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26" name="Shape 41507">
                    <a:extLst>
                      <a:ext uri="{FF2B5EF4-FFF2-40B4-BE49-F238E27FC236}">
                        <a16:creationId xmlns:a16="http://schemas.microsoft.com/office/drawing/2014/main" id="{AF078208-8B52-AB50-E8BE-3FC7857FE2F8}"/>
                      </a:ext>
                    </a:extLst>
                  </p:cNvPr>
                  <p:cNvSpPr/>
                  <p:nvPr/>
                </p:nvSpPr>
                <p:spPr>
                  <a:xfrm>
                    <a:off x="31380" y="2063602"/>
                    <a:ext cx="1150646" cy="23827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27" name="Shape 41508">
                    <a:extLst>
                      <a:ext uri="{FF2B5EF4-FFF2-40B4-BE49-F238E27FC236}">
                        <a16:creationId xmlns:a16="http://schemas.microsoft.com/office/drawing/2014/main" id="{3DFC1D9B-4E1F-62B8-D036-0DB4A651913D}"/>
                      </a:ext>
                    </a:extLst>
                  </p:cNvPr>
                  <p:cNvSpPr/>
                  <p:nvPr/>
                </p:nvSpPr>
                <p:spPr>
                  <a:xfrm>
                    <a:off x="31380" y="1950357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28" name="Shape 41509">
                    <a:extLst>
                      <a:ext uri="{FF2B5EF4-FFF2-40B4-BE49-F238E27FC236}">
                        <a16:creationId xmlns:a16="http://schemas.microsoft.com/office/drawing/2014/main" id="{DA113F4E-0977-18B0-6972-A26CF73D56C1}"/>
                      </a:ext>
                    </a:extLst>
                  </p:cNvPr>
                  <p:cNvSpPr/>
                  <p:nvPr/>
                </p:nvSpPr>
                <p:spPr>
                  <a:xfrm>
                    <a:off x="31380" y="1836817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29" name="Shape 41510">
                    <a:extLst>
                      <a:ext uri="{FF2B5EF4-FFF2-40B4-BE49-F238E27FC236}">
                        <a16:creationId xmlns:a16="http://schemas.microsoft.com/office/drawing/2014/main" id="{BA1CC183-A2B1-CE67-6CD0-CBA4C856EC03}"/>
                      </a:ext>
                    </a:extLst>
                  </p:cNvPr>
                  <p:cNvSpPr/>
                  <p:nvPr/>
                </p:nvSpPr>
                <p:spPr>
                  <a:xfrm>
                    <a:off x="31380" y="1723571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30" name="Shape 41511">
                    <a:extLst>
                      <a:ext uri="{FF2B5EF4-FFF2-40B4-BE49-F238E27FC236}">
                        <a16:creationId xmlns:a16="http://schemas.microsoft.com/office/drawing/2014/main" id="{CCFE1EFC-2DC0-4A15-D960-E4C0C3508043}"/>
                      </a:ext>
                    </a:extLst>
                  </p:cNvPr>
                  <p:cNvSpPr/>
                  <p:nvPr/>
                </p:nvSpPr>
                <p:spPr>
                  <a:xfrm>
                    <a:off x="125525" y="1587352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31" name="Shape 41512">
                    <a:extLst>
                      <a:ext uri="{FF2B5EF4-FFF2-40B4-BE49-F238E27FC236}">
                        <a16:creationId xmlns:a16="http://schemas.microsoft.com/office/drawing/2014/main" id="{FB76037E-2787-3325-35FC-EF3BC2F12668}"/>
                      </a:ext>
                    </a:extLst>
                  </p:cNvPr>
                  <p:cNvSpPr/>
                  <p:nvPr/>
                </p:nvSpPr>
                <p:spPr>
                  <a:xfrm>
                    <a:off x="125525" y="1474107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32" name="Shape 41513">
                    <a:extLst>
                      <a:ext uri="{FF2B5EF4-FFF2-40B4-BE49-F238E27FC236}">
                        <a16:creationId xmlns:a16="http://schemas.microsoft.com/office/drawing/2014/main" id="{535CD43C-17DA-748B-6046-7134CE1CFF11}"/>
                      </a:ext>
                    </a:extLst>
                  </p:cNvPr>
                  <p:cNvSpPr/>
                  <p:nvPr/>
                </p:nvSpPr>
                <p:spPr>
                  <a:xfrm>
                    <a:off x="73223" y="1326548"/>
                    <a:ext cx="1150646" cy="23827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33" name="Shape 41514">
                    <a:extLst>
                      <a:ext uri="{FF2B5EF4-FFF2-40B4-BE49-F238E27FC236}">
                        <a16:creationId xmlns:a16="http://schemas.microsoft.com/office/drawing/2014/main" id="{B8D1A65B-0F4D-7920-F0E4-BAA4CFCEB287}"/>
                      </a:ext>
                    </a:extLst>
                  </p:cNvPr>
                  <p:cNvSpPr/>
                  <p:nvPr/>
                </p:nvSpPr>
                <p:spPr>
                  <a:xfrm>
                    <a:off x="73223" y="1213303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34" name="Shape 41515">
                    <a:extLst>
                      <a:ext uri="{FF2B5EF4-FFF2-40B4-BE49-F238E27FC236}">
                        <a16:creationId xmlns:a16="http://schemas.microsoft.com/office/drawing/2014/main" id="{CE0EF7A2-422F-7968-1ACC-28A50DD79A1E}"/>
                      </a:ext>
                    </a:extLst>
                  </p:cNvPr>
                  <p:cNvSpPr/>
                  <p:nvPr/>
                </p:nvSpPr>
                <p:spPr>
                  <a:xfrm>
                    <a:off x="0" y="1088424"/>
                    <a:ext cx="1150645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35" name="Shape 41516">
                    <a:extLst>
                      <a:ext uri="{FF2B5EF4-FFF2-40B4-BE49-F238E27FC236}">
                        <a16:creationId xmlns:a16="http://schemas.microsoft.com/office/drawing/2014/main" id="{BD98641E-E823-7C00-2457-D37972FBB1C7}"/>
                      </a:ext>
                    </a:extLst>
                  </p:cNvPr>
                  <p:cNvSpPr/>
                  <p:nvPr/>
                </p:nvSpPr>
                <p:spPr>
                  <a:xfrm>
                    <a:off x="0" y="975178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36" name="Shape 41517">
                    <a:extLst>
                      <a:ext uri="{FF2B5EF4-FFF2-40B4-BE49-F238E27FC236}">
                        <a16:creationId xmlns:a16="http://schemas.microsoft.com/office/drawing/2014/main" id="{F724375C-410E-610C-264C-0D909783DD8F}"/>
                      </a:ext>
                    </a:extLst>
                  </p:cNvPr>
                  <p:cNvSpPr/>
                  <p:nvPr/>
                </p:nvSpPr>
                <p:spPr>
                  <a:xfrm>
                    <a:off x="83682" y="827620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37" name="Shape 41518">
                    <a:extLst>
                      <a:ext uri="{FF2B5EF4-FFF2-40B4-BE49-F238E27FC236}">
                        <a16:creationId xmlns:a16="http://schemas.microsoft.com/office/drawing/2014/main" id="{341AC097-834B-BA2F-7F18-0ED27E4D23C8}"/>
                      </a:ext>
                    </a:extLst>
                  </p:cNvPr>
                  <p:cNvSpPr/>
                  <p:nvPr/>
                </p:nvSpPr>
                <p:spPr>
                  <a:xfrm>
                    <a:off x="83682" y="714374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38" name="Shape 41519">
                    <a:extLst>
                      <a:ext uri="{FF2B5EF4-FFF2-40B4-BE49-F238E27FC236}">
                        <a16:creationId xmlns:a16="http://schemas.microsoft.com/office/drawing/2014/main" id="{2AB5CD95-9141-7707-7481-0E761C8AE9B8}"/>
                      </a:ext>
                    </a:extLst>
                  </p:cNvPr>
                  <p:cNvSpPr/>
                  <p:nvPr/>
                </p:nvSpPr>
                <p:spPr>
                  <a:xfrm>
                    <a:off x="10460" y="589495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39" name="Shape 41520">
                    <a:extLst>
                      <a:ext uri="{FF2B5EF4-FFF2-40B4-BE49-F238E27FC236}">
                        <a16:creationId xmlns:a16="http://schemas.microsoft.com/office/drawing/2014/main" id="{EE329A70-E753-69B5-2878-40E19984E4D8}"/>
                      </a:ext>
                    </a:extLst>
                  </p:cNvPr>
                  <p:cNvSpPr/>
                  <p:nvPr/>
                </p:nvSpPr>
                <p:spPr>
                  <a:xfrm>
                    <a:off x="10460" y="476250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40" name="Shape 41521">
                    <a:extLst>
                      <a:ext uri="{FF2B5EF4-FFF2-40B4-BE49-F238E27FC236}">
                        <a16:creationId xmlns:a16="http://schemas.microsoft.com/office/drawing/2014/main" id="{84F5F8EA-7216-305A-A7DC-F16E3FE168C9}"/>
                      </a:ext>
                    </a:extLst>
                  </p:cNvPr>
                  <p:cNvSpPr/>
                  <p:nvPr/>
                </p:nvSpPr>
                <p:spPr>
                  <a:xfrm>
                    <a:off x="177826" y="351370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41" name="Shape 41522">
                    <a:extLst>
                      <a:ext uri="{FF2B5EF4-FFF2-40B4-BE49-F238E27FC236}">
                        <a16:creationId xmlns:a16="http://schemas.microsoft.com/office/drawing/2014/main" id="{A1D619DE-771B-027C-DEB9-EE0BA2E03548}"/>
                      </a:ext>
                    </a:extLst>
                  </p:cNvPr>
                  <p:cNvSpPr/>
                  <p:nvPr/>
                </p:nvSpPr>
                <p:spPr>
                  <a:xfrm>
                    <a:off x="177826" y="238124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42" name="Shape 41523">
                    <a:extLst>
                      <a:ext uri="{FF2B5EF4-FFF2-40B4-BE49-F238E27FC236}">
                        <a16:creationId xmlns:a16="http://schemas.microsoft.com/office/drawing/2014/main" id="{399BEB52-2C7C-04A9-272C-98893D0550F4}"/>
                      </a:ext>
                    </a:extLst>
                  </p:cNvPr>
                  <p:cNvSpPr/>
                  <p:nvPr/>
                </p:nvSpPr>
                <p:spPr>
                  <a:xfrm>
                    <a:off x="125525" y="113245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43" name="Shape 41524">
                    <a:extLst>
                      <a:ext uri="{FF2B5EF4-FFF2-40B4-BE49-F238E27FC236}">
                        <a16:creationId xmlns:a16="http://schemas.microsoft.com/office/drawing/2014/main" id="{5A156884-810C-7B89-0EAE-2E5C30E9EAED}"/>
                      </a:ext>
                    </a:extLst>
                  </p:cNvPr>
                  <p:cNvSpPr/>
                  <p:nvPr/>
                </p:nvSpPr>
                <p:spPr>
                  <a:xfrm>
                    <a:off x="125525" y="0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</p:grpSp>
            <p:grpSp>
              <p:nvGrpSpPr>
                <p:cNvPr id="49195" name="Group 41542">
                  <a:extLst>
                    <a:ext uri="{FF2B5EF4-FFF2-40B4-BE49-F238E27FC236}">
                      <a16:creationId xmlns:a16="http://schemas.microsoft.com/office/drawing/2014/main" id="{4B388A04-A41D-8249-832E-A9658EABD5B2}"/>
                    </a:ext>
                  </a:extLst>
                </p:cNvPr>
                <p:cNvGrpSpPr/>
                <p:nvPr/>
              </p:nvGrpSpPr>
              <p:grpSpPr>
                <a:xfrm>
                  <a:off x="1255248" y="476250"/>
                  <a:ext cx="1244792" cy="2063750"/>
                  <a:chOff x="0" y="0"/>
                  <a:chExt cx="1244790" cy="2063750"/>
                </a:xfrm>
                <a:grpFill/>
              </p:grpSpPr>
              <p:sp>
                <p:nvSpPr>
                  <p:cNvPr id="49208" name="Shape 41526">
                    <a:extLst>
                      <a:ext uri="{FF2B5EF4-FFF2-40B4-BE49-F238E27FC236}">
                        <a16:creationId xmlns:a16="http://schemas.microsoft.com/office/drawing/2014/main" id="{ABF1FD0B-6D27-66EE-159F-25F1E65672E7}"/>
                      </a:ext>
                    </a:extLst>
                  </p:cNvPr>
                  <p:cNvSpPr/>
                  <p:nvPr/>
                </p:nvSpPr>
                <p:spPr>
                  <a:xfrm>
                    <a:off x="31381" y="1825477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09" name="Shape 41527">
                    <a:extLst>
                      <a:ext uri="{FF2B5EF4-FFF2-40B4-BE49-F238E27FC236}">
                        <a16:creationId xmlns:a16="http://schemas.microsoft.com/office/drawing/2014/main" id="{808DBCF7-FDC9-5050-175A-F4B4F742E6FE}"/>
                      </a:ext>
                    </a:extLst>
                  </p:cNvPr>
                  <p:cNvSpPr/>
                  <p:nvPr/>
                </p:nvSpPr>
                <p:spPr>
                  <a:xfrm>
                    <a:off x="31381" y="1712232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10" name="Shape 41528">
                    <a:extLst>
                      <a:ext uri="{FF2B5EF4-FFF2-40B4-BE49-F238E27FC236}">
                        <a16:creationId xmlns:a16="http://schemas.microsoft.com/office/drawing/2014/main" id="{0B413150-BA71-A223-B6CD-6A8661E8E980}"/>
                      </a:ext>
                    </a:extLst>
                  </p:cNvPr>
                  <p:cNvSpPr/>
                  <p:nvPr/>
                </p:nvSpPr>
                <p:spPr>
                  <a:xfrm>
                    <a:off x="31381" y="1587353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11" name="Shape 41529">
                    <a:extLst>
                      <a:ext uri="{FF2B5EF4-FFF2-40B4-BE49-F238E27FC236}">
                        <a16:creationId xmlns:a16="http://schemas.microsoft.com/office/drawing/2014/main" id="{0CC377A7-3408-33F3-4422-A08B1FFD91B9}"/>
                      </a:ext>
                    </a:extLst>
                  </p:cNvPr>
                  <p:cNvSpPr/>
                  <p:nvPr/>
                </p:nvSpPr>
                <p:spPr>
                  <a:xfrm>
                    <a:off x="31381" y="1474107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12" name="Shape 41530">
                    <a:extLst>
                      <a:ext uri="{FF2B5EF4-FFF2-40B4-BE49-F238E27FC236}">
                        <a16:creationId xmlns:a16="http://schemas.microsoft.com/office/drawing/2014/main" id="{8BB09947-C326-39AF-8721-0101B0AA4C6F}"/>
                      </a:ext>
                    </a:extLst>
                  </p:cNvPr>
                  <p:cNvSpPr/>
                  <p:nvPr/>
                </p:nvSpPr>
                <p:spPr>
                  <a:xfrm>
                    <a:off x="31381" y="1360567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13" name="Shape 41531">
                    <a:extLst>
                      <a:ext uri="{FF2B5EF4-FFF2-40B4-BE49-F238E27FC236}">
                        <a16:creationId xmlns:a16="http://schemas.microsoft.com/office/drawing/2014/main" id="{5AEB040B-BDE2-BAC3-9AD6-468E17CFD939}"/>
                      </a:ext>
                    </a:extLst>
                  </p:cNvPr>
                  <p:cNvSpPr/>
                  <p:nvPr/>
                </p:nvSpPr>
                <p:spPr>
                  <a:xfrm>
                    <a:off x="31381" y="1247321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14" name="Shape 41532">
                    <a:extLst>
                      <a:ext uri="{FF2B5EF4-FFF2-40B4-BE49-F238E27FC236}">
                        <a16:creationId xmlns:a16="http://schemas.microsoft.com/office/drawing/2014/main" id="{B93CFE8E-B3E2-2B5F-4F34-9A79A7F140C5}"/>
                      </a:ext>
                    </a:extLst>
                  </p:cNvPr>
                  <p:cNvSpPr/>
                  <p:nvPr/>
                </p:nvSpPr>
                <p:spPr>
                  <a:xfrm>
                    <a:off x="31381" y="1111102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15" name="Shape 41533">
                    <a:extLst>
                      <a:ext uri="{FF2B5EF4-FFF2-40B4-BE49-F238E27FC236}">
                        <a16:creationId xmlns:a16="http://schemas.microsoft.com/office/drawing/2014/main" id="{D8D4305E-232F-A8AF-7C89-676140B02384}"/>
                      </a:ext>
                    </a:extLst>
                  </p:cNvPr>
                  <p:cNvSpPr/>
                  <p:nvPr/>
                </p:nvSpPr>
                <p:spPr>
                  <a:xfrm>
                    <a:off x="31381" y="997856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16" name="Shape 41534">
                    <a:extLst>
                      <a:ext uri="{FF2B5EF4-FFF2-40B4-BE49-F238E27FC236}">
                        <a16:creationId xmlns:a16="http://schemas.microsoft.com/office/drawing/2014/main" id="{2AE21A86-9751-9941-D06F-0CED71BCA666}"/>
                      </a:ext>
                    </a:extLst>
                  </p:cNvPr>
                  <p:cNvSpPr/>
                  <p:nvPr/>
                </p:nvSpPr>
                <p:spPr>
                  <a:xfrm>
                    <a:off x="0" y="850299"/>
                    <a:ext cx="1150645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17" name="Shape 41535">
                    <a:extLst>
                      <a:ext uri="{FF2B5EF4-FFF2-40B4-BE49-F238E27FC236}">
                        <a16:creationId xmlns:a16="http://schemas.microsoft.com/office/drawing/2014/main" id="{696ADBDD-E83A-EFFF-4B21-2278D07B5167}"/>
                      </a:ext>
                    </a:extLst>
                  </p:cNvPr>
                  <p:cNvSpPr/>
                  <p:nvPr/>
                </p:nvSpPr>
                <p:spPr>
                  <a:xfrm>
                    <a:off x="0" y="737053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18" name="Shape 41536">
                    <a:extLst>
                      <a:ext uri="{FF2B5EF4-FFF2-40B4-BE49-F238E27FC236}">
                        <a16:creationId xmlns:a16="http://schemas.microsoft.com/office/drawing/2014/main" id="{F0583C3D-69F4-69DB-560A-CCCB48CDA634}"/>
                      </a:ext>
                    </a:extLst>
                  </p:cNvPr>
                  <p:cNvSpPr/>
                  <p:nvPr/>
                </p:nvSpPr>
                <p:spPr>
                  <a:xfrm>
                    <a:off x="94144" y="612174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19" name="Shape 41537">
                    <a:extLst>
                      <a:ext uri="{FF2B5EF4-FFF2-40B4-BE49-F238E27FC236}">
                        <a16:creationId xmlns:a16="http://schemas.microsoft.com/office/drawing/2014/main" id="{A66DF7D5-50C3-0DF4-1CB7-2ED4DEA15170}"/>
                      </a:ext>
                    </a:extLst>
                  </p:cNvPr>
                  <p:cNvSpPr/>
                  <p:nvPr/>
                </p:nvSpPr>
                <p:spPr>
                  <a:xfrm>
                    <a:off x="94144" y="498928"/>
                    <a:ext cx="1150637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20" name="Shape 41538">
                    <a:extLst>
                      <a:ext uri="{FF2B5EF4-FFF2-40B4-BE49-F238E27FC236}">
                        <a16:creationId xmlns:a16="http://schemas.microsoft.com/office/drawing/2014/main" id="{1A00F345-9702-B123-C741-DB80FBC21613}"/>
                      </a:ext>
                    </a:extLst>
                  </p:cNvPr>
                  <p:cNvSpPr/>
                  <p:nvPr/>
                </p:nvSpPr>
                <p:spPr>
                  <a:xfrm>
                    <a:off x="31381" y="351370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21" name="Shape 41539">
                    <a:extLst>
                      <a:ext uri="{FF2B5EF4-FFF2-40B4-BE49-F238E27FC236}">
                        <a16:creationId xmlns:a16="http://schemas.microsoft.com/office/drawing/2014/main" id="{EF5F73DF-1B87-8A85-620B-390C7D9FD362}"/>
                      </a:ext>
                    </a:extLst>
                  </p:cNvPr>
                  <p:cNvSpPr/>
                  <p:nvPr/>
                </p:nvSpPr>
                <p:spPr>
                  <a:xfrm>
                    <a:off x="31381" y="238124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22" name="Shape 41540">
                    <a:extLst>
                      <a:ext uri="{FF2B5EF4-FFF2-40B4-BE49-F238E27FC236}">
                        <a16:creationId xmlns:a16="http://schemas.microsoft.com/office/drawing/2014/main" id="{24912575-F70F-CF1D-4976-9C811DAEE5E6}"/>
                      </a:ext>
                    </a:extLst>
                  </p:cNvPr>
                  <p:cNvSpPr/>
                  <p:nvPr/>
                </p:nvSpPr>
                <p:spPr>
                  <a:xfrm>
                    <a:off x="31381" y="113245"/>
                    <a:ext cx="1150646" cy="2382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0682"/>
                        </a:lnTo>
                        <a:cubicBezTo>
                          <a:pt x="21600" y="10682"/>
                          <a:pt x="21600" y="11195"/>
                          <a:pt x="21600" y="11447"/>
                        </a:cubicBezTo>
                        <a:cubicBezTo>
                          <a:pt x="21600" y="12488"/>
                          <a:pt x="21432" y="13495"/>
                          <a:pt x="21121" y="14453"/>
                        </a:cubicBezTo>
                        <a:cubicBezTo>
                          <a:pt x="20998" y="14822"/>
                          <a:pt x="20855" y="15184"/>
                          <a:pt x="20689" y="15537"/>
                        </a:cubicBezTo>
                        <a:cubicBezTo>
                          <a:pt x="20503" y="15931"/>
                          <a:pt x="20291" y="16317"/>
                          <a:pt x="20057" y="16678"/>
                        </a:cubicBezTo>
                        <a:cubicBezTo>
                          <a:pt x="19921" y="16897"/>
                          <a:pt x="19777" y="17098"/>
                          <a:pt x="19626" y="17300"/>
                        </a:cubicBezTo>
                        <a:cubicBezTo>
                          <a:pt x="19428" y="17561"/>
                          <a:pt x="19217" y="17821"/>
                          <a:pt x="18994" y="18056"/>
                        </a:cubicBezTo>
                        <a:cubicBezTo>
                          <a:pt x="18855" y="18215"/>
                          <a:pt x="18709" y="18367"/>
                          <a:pt x="18561" y="18510"/>
                        </a:cubicBezTo>
                        <a:cubicBezTo>
                          <a:pt x="18358" y="18702"/>
                          <a:pt x="18148" y="18896"/>
                          <a:pt x="17929" y="19072"/>
                        </a:cubicBezTo>
                        <a:cubicBezTo>
                          <a:pt x="17788" y="19190"/>
                          <a:pt x="17645" y="19308"/>
                          <a:pt x="17498" y="19408"/>
                        </a:cubicBezTo>
                        <a:cubicBezTo>
                          <a:pt x="17294" y="19568"/>
                          <a:pt x="17083" y="19710"/>
                          <a:pt x="16866" y="19853"/>
                        </a:cubicBezTo>
                        <a:cubicBezTo>
                          <a:pt x="16724" y="19938"/>
                          <a:pt x="16580" y="20029"/>
                          <a:pt x="16433" y="20114"/>
                        </a:cubicBezTo>
                        <a:cubicBezTo>
                          <a:pt x="16228" y="20231"/>
                          <a:pt x="16017" y="20340"/>
                          <a:pt x="15803" y="20449"/>
                        </a:cubicBezTo>
                        <a:cubicBezTo>
                          <a:pt x="15661" y="20517"/>
                          <a:pt x="15516" y="20584"/>
                          <a:pt x="15370" y="20651"/>
                        </a:cubicBezTo>
                        <a:cubicBezTo>
                          <a:pt x="15163" y="20744"/>
                          <a:pt x="14952" y="20827"/>
                          <a:pt x="14738" y="20903"/>
                        </a:cubicBezTo>
                        <a:cubicBezTo>
                          <a:pt x="14596" y="20954"/>
                          <a:pt x="14453" y="21004"/>
                          <a:pt x="14307" y="21054"/>
                        </a:cubicBezTo>
                        <a:cubicBezTo>
                          <a:pt x="14100" y="21121"/>
                          <a:pt x="13889" y="21180"/>
                          <a:pt x="13675" y="21231"/>
                        </a:cubicBezTo>
                        <a:cubicBezTo>
                          <a:pt x="13533" y="21273"/>
                          <a:pt x="13388" y="21306"/>
                          <a:pt x="13243" y="21340"/>
                        </a:cubicBezTo>
                        <a:cubicBezTo>
                          <a:pt x="13034" y="21382"/>
                          <a:pt x="12823" y="21424"/>
                          <a:pt x="12611" y="21457"/>
                        </a:cubicBezTo>
                        <a:cubicBezTo>
                          <a:pt x="12467" y="21483"/>
                          <a:pt x="12323" y="21499"/>
                          <a:pt x="12180" y="21516"/>
                        </a:cubicBezTo>
                        <a:cubicBezTo>
                          <a:pt x="11971" y="21541"/>
                          <a:pt x="11760" y="21566"/>
                          <a:pt x="11548" y="21575"/>
                        </a:cubicBezTo>
                        <a:cubicBezTo>
                          <a:pt x="11404" y="21584"/>
                          <a:pt x="11260" y="21592"/>
                          <a:pt x="11115" y="21592"/>
                        </a:cubicBezTo>
                        <a:cubicBezTo>
                          <a:pt x="11010" y="21600"/>
                          <a:pt x="10905" y="21600"/>
                          <a:pt x="10799" y="21600"/>
                        </a:cubicBezTo>
                        <a:cubicBezTo>
                          <a:pt x="10694" y="21600"/>
                          <a:pt x="10590" y="21600"/>
                          <a:pt x="10485" y="21592"/>
                        </a:cubicBezTo>
                        <a:cubicBezTo>
                          <a:pt x="10339" y="21592"/>
                          <a:pt x="10196" y="21584"/>
                          <a:pt x="10052" y="21575"/>
                        </a:cubicBezTo>
                        <a:cubicBezTo>
                          <a:pt x="9840" y="21566"/>
                          <a:pt x="9629" y="21541"/>
                          <a:pt x="9420" y="21516"/>
                        </a:cubicBezTo>
                        <a:cubicBezTo>
                          <a:pt x="9277" y="21499"/>
                          <a:pt x="9133" y="21483"/>
                          <a:pt x="8989" y="21457"/>
                        </a:cubicBezTo>
                        <a:cubicBezTo>
                          <a:pt x="8777" y="21424"/>
                          <a:pt x="8566" y="21382"/>
                          <a:pt x="8357" y="21340"/>
                        </a:cubicBezTo>
                        <a:cubicBezTo>
                          <a:pt x="8212" y="21306"/>
                          <a:pt x="8068" y="21273"/>
                          <a:pt x="7925" y="21239"/>
                        </a:cubicBezTo>
                        <a:cubicBezTo>
                          <a:pt x="7711" y="21180"/>
                          <a:pt x="7500" y="21121"/>
                          <a:pt x="7293" y="21054"/>
                        </a:cubicBezTo>
                        <a:cubicBezTo>
                          <a:pt x="7147" y="21004"/>
                          <a:pt x="7004" y="20954"/>
                          <a:pt x="6862" y="20903"/>
                        </a:cubicBezTo>
                        <a:cubicBezTo>
                          <a:pt x="6648" y="20827"/>
                          <a:pt x="6437" y="20744"/>
                          <a:pt x="6230" y="20651"/>
                        </a:cubicBezTo>
                        <a:cubicBezTo>
                          <a:pt x="6083" y="20584"/>
                          <a:pt x="5939" y="20517"/>
                          <a:pt x="5797" y="20449"/>
                        </a:cubicBezTo>
                        <a:cubicBezTo>
                          <a:pt x="5582" y="20340"/>
                          <a:pt x="5372" y="20231"/>
                          <a:pt x="5167" y="20114"/>
                        </a:cubicBezTo>
                        <a:cubicBezTo>
                          <a:pt x="5020" y="20029"/>
                          <a:pt x="4876" y="19938"/>
                          <a:pt x="4734" y="19853"/>
                        </a:cubicBezTo>
                        <a:cubicBezTo>
                          <a:pt x="4517" y="19710"/>
                          <a:pt x="4306" y="19568"/>
                          <a:pt x="4102" y="19408"/>
                        </a:cubicBezTo>
                        <a:cubicBezTo>
                          <a:pt x="3955" y="19308"/>
                          <a:pt x="3811" y="19190"/>
                          <a:pt x="3671" y="19072"/>
                        </a:cubicBezTo>
                        <a:cubicBezTo>
                          <a:pt x="3452" y="18896"/>
                          <a:pt x="3242" y="18702"/>
                          <a:pt x="3039" y="18510"/>
                        </a:cubicBezTo>
                        <a:cubicBezTo>
                          <a:pt x="2891" y="18367"/>
                          <a:pt x="2745" y="18215"/>
                          <a:pt x="2606" y="18056"/>
                        </a:cubicBezTo>
                        <a:cubicBezTo>
                          <a:pt x="2383" y="17821"/>
                          <a:pt x="2172" y="17561"/>
                          <a:pt x="1974" y="17300"/>
                        </a:cubicBezTo>
                        <a:cubicBezTo>
                          <a:pt x="1823" y="17098"/>
                          <a:pt x="1679" y="16897"/>
                          <a:pt x="1543" y="16678"/>
                        </a:cubicBezTo>
                        <a:cubicBezTo>
                          <a:pt x="1309" y="16317"/>
                          <a:pt x="1097" y="15931"/>
                          <a:pt x="911" y="15537"/>
                        </a:cubicBezTo>
                        <a:cubicBezTo>
                          <a:pt x="745" y="15184"/>
                          <a:pt x="602" y="14822"/>
                          <a:pt x="479" y="14453"/>
                        </a:cubicBezTo>
                        <a:cubicBezTo>
                          <a:pt x="168" y="13495"/>
                          <a:pt x="0" y="12488"/>
                          <a:pt x="0" y="11447"/>
                        </a:cubicBezTo>
                        <a:cubicBezTo>
                          <a:pt x="0" y="11195"/>
                          <a:pt x="0" y="10682"/>
                          <a:pt x="0" y="10682"/>
                        </a:cubicBezTo>
                        <a:lnTo>
                          <a:pt x="0" y="0"/>
                        </a:lnTo>
                        <a:cubicBezTo>
                          <a:pt x="0" y="882"/>
                          <a:pt x="168" y="1730"/>
                          <a:pt x="479" y="2519"/>
                        </a:cubicBezTo>
                        <a:cubicBezTo>
                          <a:pt x="602" y="2839"/>
                          <a:pt x="745" y="3141"/>
                          <a:pt x="911" y="3443"/>
                        </a:cubicBezTo>
                        <a:cubicBezTo>
                          <a:pt x="1097" y="3771"/>
                          <a:pt x="1309" y="4090"/>
                          <a:pt x="1543" y="4401"/>
                        </a:cubicBezTo>
                        <a:cubicBezTo>
                          <a:pt x="1679" y="4577"/>
                          <a:pt x="1823" y="4754"/>
                          <a:pt x="1974" y="4930"/>
                        </a:cubicBezTo>
                        <a:cubicBezTo>
                          <a:pt x="2172" y="5148"/>
                          <a:pt x="2383" y="5358"/>
                          <a:pt x="2606" y="5560"/>
                        </a:cubicBezTo>
                        <a:cubicBezTo>
                          <a:pt x="2745" y="5694"/>
                          <a:pt x="2891" y="5820"/>
                          <a:pt x="3039" y="5937"/>
                        </a:cubicBezTo>
                        <a:cubicBezTo>
                          <a:pt x="3242" y="6105"/>
                          <a:pt x="3452" y="6265"/>
                          <a:pt x="3671" y="6416"/>
                        </a:cubicBezTo>
                        <a:cubicBezTo>
                          <a:pt x="3811" y="6509"/>
                          <a:pt x="3955" y="6610"/>
                          <a:pt x="4102" y="6701"/>
                        </a:cubicBezTo>
                        <a:cubicBezTo>
                          <a:pt x="4306" y="6828"/>
                          <a:pt x="4517" y="6954"/>
                          <a:pt x="4734" y="7063"/>
                        </a:cubicBezTo>
                        <a:cubicBezTo>
                          <a:pt x="4876" y="7147"/>
                          <a:pt x="5020" y="7214"/>
                          <a:pt x="5167" y="7289"/>
                        </a:cubicBezTo>
                        <a:cubicBezTo>
                          <a:pt x="5372" y="7390"/>
                          <a:pt x="5582" y="7483"/>
                          <a:pt x="5797" y="7575"/>
                        </a:cubicBezTo>
                        <a:cubicBezTo>
                          <a:pt x="5939" y="7626"/>
                          <a:pt x="6083" y="7684"/>
                          <a:pt x="6230" y="7743"/>
                        </a:cubicBezTo>
                        <a:cubicBezTo>
                          <a:pt x="6437" y="7818"/>
                          <a:pt x="6648" y="7886"/>
                          <a:pt x="6862" y="7953"/>
                        </a:cubicBezTo>
                        <a:cubicBezTo>
                          <a:pt x="7004" y="7995"/>
                          <a:pt x="7147" y="8037"/>
                          <a:pt x="7293" y="8079"/>
                        </a:cubicBezTo>
                        <a:cubicBezTo>
                          <a:pt x="7500" y="8137"/>
                          <a:pt x="7711" y="8188"/>
                          <a:pt x="7925" y="8230"/>
                        </a:cubicBezTo>
                        <a:cubicBezTo>
                          <a:pt x="8068" y="8264"/>
                          <a:pt x="8212" y="8297"/>
                          <a:pt x="8357" y="8323"/>
                        </a:cubicBezTo>
                        <a:cubicBezTo>
                          <a:pt x="8566" y="8356"/>
                          <a:pt x="8777" y="8390"/>
                          <a:pt x="8989" y="8424"/>
                        </a:cubicBezTo>
                        <a:cubicBezTo>
                          <a:pt x="9133" y="8440"/>
                          <a:pt x="9277" y="8456"/>
                          <a:pt x="9420" y="8474"/>
                        </a:cubicBezTo>
                        <a:cubicBezTo>
                          <a:pt x="9629" y="8490"/>
                          <a:pt x="9840" y="8507"/>
                          <a:pt x="10052" y="8524"/>
                        </a:cubicBezTo>
                        <a:cubicBezTo>
                          <a:pt x="10196" y="8533"/>
                          <a:pt x="10339" y="8533"/>
                          <a:pt x="10485" y="8533"/>
                        </a:cubicBezTo>
                        <a:cubicBezTo>
                          <a:pt x="10588" y="8541"/>
                          <a:pt x="10694" y="8541"/>
                          <a:pt x="10799" y="8541"/>
                        </a:cubicBezTo>
                        <a:cubicBezTo>
                          <a:pt x="10905" y="8541"/>
                          <a:pt x="11010" y="8541"/>
                          <a:pt x="11115" y="8533"/>
                        </a:cubicBezTo>
                        <a:cubicBezTo>
                          <a:pt x="11260" y="8533"/>
                          <a:pt x="11404" y="8533"/>
                          <a:pt x="11548" y="8524"/>
                        </a:cubicBezTo>
                        <a:cubicBezTo>
                          <a:pt x="11760" y="8507"/>
                          <a:pt x="11971" y="8490"/>
                          <a:pt x="12180" y="8474"/>
                        </a:cubicBezTo>
                        <a:cubicBezTo>
                          <a:pt x="12323" y="8456"/>
                          <a:pt x="12467" y="8440"/>
                          <a:pt x="12611" y="8424"/>
                        </a:cubicBezTo>
                        <a:cubicBezTo>
                          <a:pt x="12823" y="8390"/>
                          <a:pt x="13034" y="8356"/>
                          <a:pt x="13243" y="8323"/>
                        </a:cubicBezTo>
                        <a:cubicBezTo>
                          <a:pt x="13388" y="8297"/>
                          <a:pt x="13533" y="8264"/>
                          <a:pt x="13675" y="8230"/>
                        </a:cubicBezTo>
                        <a:cubicBezTo>
                          <a:pt x="13889" y="8188"/>
                          <a:pt x="14100" y="8137"/>
                          <a:pt x="14307" y="8079"/>
                        </a:cubicBezTo>
                        <a:cubicBezTo>
                          <a:pt x="14453" y="8037"/>
                          <a:pt x="14596" y="7995"/>
                          <a:pt x="14738" y="7953"/>
                        </a:cubicBezTo>
                        <a:cubicBezTo>
                          <a:pt x="14952" y="7886"/>
                          <a:pt x="15163" y="7818"/>
                          <a:pt x="15370" y="7743"/>
                        </a:cubicBezTo>
                        <a:cubicBezTo>
                          <a:pt x="15516" y="7684"/>
                          <a:pt x="15661" y="7626"/>
                          <a:pt x="15803" y="7567"/>
                        </a:cubicBezTo>
                        <a:cubicBezTo>
                          <a:pt x="16017" y="7483"/>
                          <a:pt x="16228" y="7390"/>
                          <a:pt x="16433" y="7289"/>
                        </a:cubicBezTo>
                        <a:cubicBezTo>
                          <a:pt x="16580" y="7214"/>
                          <a:pt x="16724" y="7138"/>
                          <a:pt x="16866" y="7063"/>
                        </a:cubicBezTo>
                        <a:cubicBezTo>
                          <a:pt x="17083" y="6945"/>
                          <a:pt x="17294" y="6828"/>
                          <a:pt x="17498" y="6701"/>
                        </a:cubicBezTo>
                        <a:cubicBezTo>
                          <a:pt x="17645" y="6610"/>
                          <a:pt x="17788" y="6509"/>
                          <a:pt x="17929" y="6416"/>
                        </a:cubicBezTo>
                        <a:cubicBezTo>
                          <a:pt x="18148" y="6265"/>
                          <a:pt x="18358" y="6105"/>
                          <a:pt x="18561" y="5937"/>
                        </a:cubicBezTo>
                        <a:cubicBezTo>
                          <a:pt x="18709" y="5820"/>
                          <a:pt x="18855" y="5694"/>
                          <a:pt x="18994" y="5560"/>
                        </a:cubicBezTo>
                        <a:cubicBezTo>
                          <a:pt x="19217" y="5358"/>
                          <a:pt x="19428" y="5148"/>
                          <a:pt x="19626" y="4930"/>
                        </a:cubicBezTo>
                        <a:cubicBezTo>
                          <a:pt x="19777" y="4754"/>
                          <a:pt x="19921" y="4577"/>
                          <a:pt x="20057" y="4401"/>
                        </a:cubicBezTo>
                        <a:cubicBezTo>
                          <a:pt x="20291" y="4090"/>
                          <a:pt x="20503" y="3771"/>
                          <a:pt x="20689" y="3443"/>
                        </a:cubicBezTo>
                        <a:cubicBezTo>
                          <a:pt x="20855" y="3141"/>
                          <a:pt x="20998" y="2839"/>
                          <a:pt x="21121" y="2519"/>
                        </a:cubicBezTo>
                        <a:cubicBezTo>
                          <a:pt x="21432" y="1730"/>
                          <a:pt x="21600" y="882"/>
                          <a:pt x="21600" y="0"/>
                        </a:cubicBez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223" name="Shape 41541">
                    <a:extLst>
                      <a:ext uri="{FF2B5EF4-FFF2-40B4-BE49-F238E27FC236}">
                        <a16:creationId xmlns:a16="http://schemas.microsoft.com/office/drawing/2014/main" id="{E9EF1FF0-4D35-E7FD-7666-E12725F22933}"/>
                      </a:ext>
                    </a:extLst>
                  </p:cNvPr>
                  <p:cNvSpPr/>
                  <p:nvPr/>
                </p:nvSpPr>
                <p:spPr>
                  <a:xfrm>
                    <a:off x="31381" y="0"/>
                    <a:ext cx="1150638" cy="188506"/>
                  </a:xfrm>
                  <a:prstGeom prst="ellipse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49196" name="Shape 41543">
                  <a:extLst>
                    <a:ext uri="{FF2B5EF4-FFF2-40B4-BE49-F238E27FC236}">
                      <a16:creationId xmlns:a16="http://schemas.microsoft.com/office/drawing/2014/main" id="{22ED41FA-3C4E-832D-4A19-8901A2AE1DF5}"/>
                    </a:ext>
                  </a:extLst>
                </p:cNvPr>
                <p:cNvSpPr/>
                <p:nvPr/>
              </p:nvSpPr>
              <p:spPr>
                <a:xfrm>
                  <a:off x="62762" y="230172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9197" name="Shape 41544">
                  <a:extLst>
                    <a:ext uri="{FF2B5EF4-FFF2-40B4-BE49-F238E27FC236}">
                      <a16:creationId xmlns:a16="http://schemas.microsoft.com/office/drawing/2014/main" id="{60187D46-759E-6AD9-88ED-65A6BB7A296D}"/>
                    </a:ext>
                  </a:extLst>
                </p:cNvPr>
                <p:cNvSpPr/>
                <p:nvPr/>
              </p:nvSpPr>
              <p:spPr>
                <a:xfrm>
                  <a:off x="62762" y="2188482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9198" name="Shape 41545">
                  <a:extLst>
                    <a:ext uri="{FF2B5EF4-FFF2-40B4-BE49-F238E27FC236}">
                      <a16:creationId xmlns:a16="http://schemas.microsoft.com/office/drawing/2014/main" id="{7C49E859-CE46-2470-31F3-C4935F511096}"/>
                    </a:ext>
                  </a:extLst>
                </p:cNvPr>
                <p:cNvSpPr/>
                <p:nvPr/>
              </p:nvSpPr>
              <p:spPr>
                <a:xfrm>
                  <a:off x="0" y="2063602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9199" name="Shape 41546">
                  <a:extLst>
                    <a:ext uri="{FF2B5EF4-FFF2-40B4-BE49-F238E27FC236}">
                      <a16:creationId xmlns:a16="http://schemas.microsoft.com/office/drawing/2014/main" id="{813DF814-0D22-5949-2934-4E35CEEEC450}"/>
                    </a:ext>
                  </a:extLst>
                </p:cNvPr>
                <p:cNvSpPr/>
                <p:nvPr/>
              </p:nvSpPr>
              <p:spPr>
                <a:xfrm>
                  <a:off x="0" y="1950356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9200" name="Shape 41547">
                  <a:extLst>
                    <a:ext uri="{FF2B5EF4-FFF2-40B4-BE49-F238E27FC236}">
                      <a16:creationId xmlns:a16="http://schemas.microsoft.com/office/drawing/2014/main" id="{612C7F06-7460-B262-E178-14A8ECBE997D}"/>
                    </a:ext>
                  </a:extLst>
                </p:cNvPr>
                <p:cNvSpPr/>
                <p:nvPr/>
              </p:nvSpPr>
              <p:spPr>
                <a:xfrm>
                  <a:off x="62762" y="183681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9201" name="Shape 41548">
                  <a:extLst>
                    <a:ext uri="{FF2B5EF4-FFF2-40B4-BE49-F238E27FC236}">
                      <a16:creationId xmlns:a16="http://schemas.microsoft.com/office/drawing/2014/main" id="{56C37CD0-F16E-D2B9-7FA5-496849831D65}"/>
                    </a:ext>
                  </a:extLst>
                </p:cNvPr>
                <p:cNvSpPr/>
                <p:nvPr/>
              </p:nvSpPr>
              <p:spPr>
                <a:xfrm>
                  <a:off x="62762" y="1723571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9202" name="Shape 41549">
                  <a:extLst>
                    <a:ext uri="{FF2B5EF4-FFF2-40B4-BE49-F238E27FC236}">
                      <a16:creationId xmlns:a16="http://schemas.microsoft.com/office/drawing/2014/main" id="{56B244C8-D818-A00E-99B6-6479CCCF515A}"/>
                    </a:ext>
                  </a:extLst>
                </p:cNvPr>
                <p:cNvSpPr/>
                <p:nvPr/>
              </p:nvSpPr>
              <p:spPr>
                <a:xfrm>
                  <a:off x="20919" y="1587352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9203" name="Shape 41550">
                  <a:extLst>
                    <a:ext uri="{FF2B5EF4-FFF2-40B4-BE49-F238E27FC236}">
                      <a16:creationId xmlns:a16="http://schemas.microsoft.com/office/drawing/2014/main" id="{CF0BD1EE-5148-351E-4498-9FAE0039DA21}"/>
                    </a:ext>
                  </a:extLst>
                </p:cNvPr>
                <p:cNvSpPr/>
                <p:nvPr/>
              </p:nvSpPr>
              <p:spPr>
                <a:xfrm>
                  <a:off x="20919" y="1474107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9204" name="Shape 41551">
                  <a:extLst>
                    <a:ext uri="{FF2B5EF4-FFF2-40B4-BE49-F238E27FC236}">
                      <a16:creationId xmlns:a16="http://schemas.microsoft.com/office/drawing/2014/main" id="{30C0508C-461C-A61F-1569-40E21FD09FEC}"/>
                    </a:ext>
                  </a:extLst>
                </p:cNvPr>
                <p:cNvSpPr/>
                <p:nvPr/>
              </p:nvSpPr>
              <p:spPr>
                <a:xfrm>
                  <a:off x="104603" y="1326549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9205" name="Shape 41552">
                  <a:extLst>
                    <a:ext uri="{FF2B5EF4-FFF2-40B4-BE49-F238E27FC236}">
                      <a16:creationId xmlns:a16="http://schemas.microsoft.com/office/drawing/2014/main" id="{50395259-BD27-CB94-E4CB-162E4C5E7D88}"/>
                    </a:ext>
                  </a:extLst>
                </p:cNvPr>
                <p:cNvSpPr/>
                <p:nvPr/>
              </p:nvSpPr>
              <p:spPr>
                <a:xfrm>
                  <a:off x="104603" y="1213303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9206" name="Shape 41553">
                  <a:extLst>
                    <a:ext uri="{FF2B5EF4-FFF2-40B4-BE49-F238E27FC236}">
                      <a16:creationId xmlns:a16="http://schemas.microsoft.com/office/drawing/2014/main" id="{0C242AEF-34C7-D086-7312-372D567C4C02}"/>
                    </a:ext>
                  </a:extLst>
                </p:cNvPr>
                <p:cNvSpPr/>
                <p:nvPr/>
              </p:nvSpPr>
              <p:spPr>
                <a:xfrm>
                  <a:off x="41841" y="1088424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09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09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9207" name="Shape 41554">
                  <a:extLst>
                    <a:ext uri="{FF2B5EF4-FFF2-40B4-BE49-F238E27FC236}">
                      <a16:creationId xmlns:a16="http://schemas.microsoft.com/office/drawing/2014/main" id="{F461F99F-EF2A-B7DE-BAF3-209DEB7D3573}"/>
                    </a:ext>
                  </a:extLst>
                </p:cNvPr>
                <p:cNvSpPr/>
                <p:nvPr/>
              </p:nvSpPr>
              <p:spPr>
                <a:xfrm>
                  <a:off x="41841" y="97517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326">
                    <a:defRPr/>
                  </a:pPr>
                  <a:endParaRPr sz="3797" kern="0" dirty="0">
                    <a:solidFill>
                      <a:srgbClr val="484848"/>
                    </a:solidFill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49184" name="Shape 41556">
                <a:extLst>
                  <a:ext uri="{FF2B5EF4-FFF2-40B4-BE49-F238E27FC236}">
                    <a16:creationId xmlns:a16="http://schemas.microsoft.com/office/drawing/2014/main" id="{A275C533-9D53-BF0B-8994-89940D9C8342}"/>
                  </a:ext>
                </a:extLst>
              </p:cNvPr>
              <p:cNvSpPr/>
              <p:nvPr/>
            </p:nvSpPr>
            <p:spPr>
              <a:xfrm>
                <a:off x="1520825" y="4245431"/>
                <a:ext cx="5699102" cy="7214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0" h="21545" extrusionOk="0">
                    <a:moveTo>
                      <a:pt x="6131" y="0"/>
                    </a:moveTo>
                    <a:cubicBezTo>
                      <a:pt x="6447" y="766"/>
                      <a:pt x="6796" y="1509"/>
                      <a:pt x="7132" y="2263"/>
                    </a:cubicBezTo>
                    <a:cubicBezTo>
                      <a:pt x="7467" y="3015"/>
                      <a:pt x="7821" y="3757"/>
                      <a:pt x="8145" y="4517"/>
                    </a:cubicBezTo>
                    <a:lnTo>
                      <a:pt x="8154" y="4517"/>
                    </a:lnTo>
                    <a:cubicBezTo>
                      <a:pt x="8526" y="4517"/>
                      <a:pt x="8898" y="4517"/>
                      <a:pt x="9270" y="4517"/>
                    </a:cubicBezTo>
                    <a:cubicBezTo>
                      <a:pt x="9663" y="4517"/>
                      <a:pt x="10056" y="4517"/>
                      <a:pt x="10449" y="4517"/>
                    </a:cubicBezTo>
                    <a:cubicBezTo>
                      <a:pt x="11235" y="4517"/>
                      <a:pt x="12021" y="4517"/>
                      <a:pt x="12807" y="4517"/>
                    </a:cubicBezTo>
                    <a:cubicBezTo>
                      <a:pt x="13163" y="3773"/>
                      <a:pt x="13511" y="3026"/>
                      <a:pt x="13849" y="2276"/>
                    </a:cubicBezTo>
                    <a:cubicBezTo>
                      <a:pt x="14191" y="1520"/>
                      <a:pt x="14524" y="761"/>
                      <a:pt x="14848" y="0"/>
                    </a:cubicBezTo>
                    <a:cubicBezTo>
                      <a:pt x="13386" y="0"/>
                      <a:pt x="11924" y="0"/>
                      <a:pt x="10462" y="0"/>
                    </a:cubicBezTo>
                    <a:cubicBezTo>
                      <a:pt x="9018" y="0"/>
                      <a:pt x="7574" y="0"/>
                      <a:pt x="6131" y="0"/>
                    </a:cubicBezTo>
                    <a:close/>
                    <a:moveTo>
                      <a:pt x="7958" y="5302"/>
                    </a:moveTo>
                    <a:cubicBezTo>
                      <a:pt x="5887" y="7371"/>
                      <a:pt x="3708" y="9137"/>
                      <a:pt x="1995" y="11540"/>
                    </a:cubicBezTo>
                    <a:cubicBezTo>
                      <a:pt x="1212" y="12636"/>
                      <a:pt x="423" y="14008"/>
                      <a:pt x="113" y="15541"/>
                    </a:cubicBezTo>
                    <a:cubicBezTo>
                      <a:pt x="-630" y="19213"/>
                      <a:pt x="2401" y="20986"/>
                      <a:pt x="6261" y="21391"/>
                    </a:cubicBezTo>
                    <a:cubicBezTo>
                      <a:pt x="8247" y="21600"/>
                      <a:pt x="10612" y="21552"/>
                      <a:pt x="12966" y="21499"/>
                    </a:cubicBezTo>
                    <a:cubicBezTo>
                      <a:pt x="17003" y="21408"/>
                      <a:pt x="20765" y="20161"/>
                      <a:pt x="20970" y="16917"/>
                    </a:cubicBezTo>
                    <a:cubicBezTo>
                      <a:pt x="20970" y="16820"/>
                      <a:pt x="20970" y="16724"/>
                      <a:pt x="20970" y="16627"/>
                    </a:cubicBezTo>
                    <a:cubicBezTo>
                      <a:pt x="20970" y="16530"/>
                      <a:pt x="20970" y="16433"/>
                      <a:pt x="20970" y="16336"/>
                    </a:cubicBezTo>
                    <a:cubicBezTo>
                      <a:pt x="20561" y="13748"/>
                      <a:pt x="19342" y="11815"/>
                      <a:pt x="17834" y="10116"/>
                    </a:cubicBezTo>
                    <a:cubicBezTo>
                      <a:pt x="16327" y="8417"/>
                      <a:pt x="14531" y="6953"/>
                      <a:pt x="12966" y="5302"/>
                    </a:cubicBezTo>
                    <a:cubicBezTo>
                      <a:pt x="12132" y="5302"/>
                      <a:pt x="11297" y="5302"/>
                      <a:pt x="10462" y="5302"/>
                    </a:cubicBezTo>
                    <a:cubicBezTo>
                      <a:pt x="9627" y="5302"/>
                      <a:pt x="8792" y="5302"/>
                      <a:pt x="7958" y="5302"/>
                    </a:cubicBezTo>
                    <a:close/>
                    <a:moveTo>
                      <a:pt x="10051" y="8722"/>
                    </a:moveTo>
                    <a:lnTo>
                      <a:pt x="11032" y="8722"/>
                    </a:lnTo>
                    <a:lnTo>
                      <a:pt x="11032" y="9948"/>
                    </a:lnTo>
                    <a:cubicBezTo>
                      <a:pt x="11489" y="9961"/>
                      <a:pt x="11876" y="10015"/>
                      <a:pt x="12207" y="10092"/>
                    </a:cubicBezTo>
                    <a:cubicBezTo>
                      <a:pt x="12539" y="10170"/>
                      <a:pt x="12813" y="10271"/>
                      <a:pt x="13046" y="10378"/>
                    </a:cubicBezTo>
                    <a:lnTo>
                      <a:pt x="12648" y="11217"/>
                    </a:lnTo>
                    <a:cubicBezTo>
                      <a:pt x="12323" y="11066"/>
                      <a:pt x="11679" y="10765"/>
                      <a:pt x="10687" y="10765"/>
                    </a:cubicBezTo>
                    <a:cubicBezTo>
                      <a:pt x="9494" y="10765"/>
                      <a:pt x="9044" y="11347"/>
                      <a:pt x="9044" y="11862"/>
                    </a:cubicBezTo>
                    <a:cubicBezTo>
                      <a:pt x="9044" y="12504"/>
                      <a:pt x="9630" y="12838"/>
                      <a:pt x="10979" y="13304"/>
                    </a:cubicBezTo>
                    <a:cubicBezTo>
                      <a:pt x="12575" y="13832"/>
                      <a:pt x="13390" y="14464"/>
                      <a:pt x="13390" y="15584"/>
                    </a:cubicBezTo>
                    <a:cubicBezTo>
                      <a:pt x="13390" y="16590"/>
                      <a:pt x="12523" y="17533"/>
                      <a:pt x="10926" y="17735"/>
                    </a:cubicBezTo>
                    <a:lnTo>
                      <a:pt x="10926" y="19047"/>
                    </a:lnTo>
                    <a:lnTo>
                      <a:pt x="9945" y="19047"/>
                    </a:lnTo>
                    <a:lnTo>
                      <a:pt x="9945" y="17778"/>
                    </a:lnTo>
                    <a:cubicBezTo>
                      <a:pt x="9500" y="17776"/>
                      <a:pt x="9042" y="17710"/>
                      <a:pt x="8632" y="17611"/>
                    </a:cubicBezTo>
                    <a:cubicBezTo>
                      <a:pt x="8223" y="17512"/>
                      <a:pt x="7858" y="17376"/>
                      <a:pt x="7587" y="17218"/>
                    </a:cubicBezTo>
                    <a:lnTo>
                      <a:pt x="7958" y="16379"/>
                    </a:lnTo>
                    <a:cubicBezTo>
                      <a:pt x="8500" y="16669"/>
                      <a:pt x="9316" y="16917"/>
                      <a:pt x="10184" y="16917"/>
                    </a:cubicBezTo>
                    <a:cubicBezTo>
                      <a:pt x="11284" y="16917"/>
                      <a:pt x="12039" y="16408"/>
                      <a:pt x="12039" y="15691"/>
                    </a:cubicBezTo>
                    <a:cubicBezTo>
                      <a:pt x="12039" y="14999"/>
                      <a:pt x="11437" y="14563"/>
                      <a:pt x="10290" y="14185"/>
                    </a:cubicBezTo>
                    <a:cubicBezTo>
                      <a:pt x="8709" y="13682"/>
                      <a:pt x="7719" y="13108"/>
                      <a:pt x="7719" y="12013"/>
                    </a:cubicBezTo>
                    <a:cubicBezTo>
                      <a:pt x="7719" y="10969"/>
                      <a:pt x="8641" y="10180"/>
                      <a:pt x="10051" y="9991"/>
                    </a:cubicBezTo>
                    <a:lnTo>
                      <a:pt x="10051" y="87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0184" tIns="40184" rIns="40184" bIns="40184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326">
                  <a:defRPr/>
                </a:pPr>
                <a:endParaRPr sz="3797" kern="0" dirty="0">
                  <a:solidFill>
                    <a:srgbClr val="484848"/>
                  </a:solidFill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49185" name="Group 41565">
                <a:extLst>
                  <a:ext uri="{FF2B5EF4-FFF2-40B4-BE49-F238E27FC236}">
                    <a16:creationId xmlns:a16="http://schemas.microsoft.com/office/drawing/2014/main" id="{3FEFEC28-F8E6-5D69-1302-A86DD098EC0A}"/>
                  </a:ext>
                </a:extLst>
              </p:cNvPr>
              <p:cNvGrpSpPr/>
              <p:nvPr/>
            </p:nvGrpSpPr>
            <p:grpSpPr>
              <a:xfrm>
                <a:off x="4809092" y="10155671"/>
                <a:ext cx="3062275" cy="1739646"/>
                <a:chOff x="113685" y="113686"/>
                <a:chExt cx="1780875" cy="1011696"/>
              </a:xfrm>
            </p:grpSpPr>
            <p:grpSp>
              <p:nvGrpSpPr>
                <p:cNvPr id="49186" name="Group 41560">
                  <a:extLst>
                    <a:ext uri="{FF2B5EF4-FFF2-40B4-BE49-F238E27FC236}">
                      <a16:creationId xmlns:a16="http://schemas.microsoft.com/office/drawing/2014/main" id="{3D5D48BD-EE93-BD82-87AB-7D0C5062D79E}"/>
                    </a:ext>
                  </a:extLst>
                </p:cNvPr>
                <p:cNvGrpSpPr/>
                <p:nvPr/>
              </p:nvGrpSpPr>
              <p:grpSpPr>
                <a:xfrm rot="900000">
                  <a:off x="113685" y="113686"/>
                  <a:ext cx="1011697" cy="1011696"/>
                  <a:chOff x="-1" y="0"/>
                  <a:chExt cx="1011696" cy="1011694"/>
                </a:xfrm>
              </p:grpSpPr>
              <p:sp>
                <p:nvSpPr>
                  <p:cNvPr id="49191" name="Shape 41557">
                    <a:extLst>
                      <a:ext uri="{FF2B5EF4-FFF2-40B4-BE49-F238E27FC236}">
                        <a16:creationId xmlns:a16="http://schemas.microsoft.com/office/drawing/2014/main" id="{E596BB6C-FAA4-60A6-FB34-A7A4B1E440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0" y="-1"/>
                    <a:ext cx="1011694" cy="1011696"/>
                  </a:xfrm>
                  <a:prstGeom prst="ellipse">
                    <a:avLst/>
                  </a:prstGeom>
                  <a:solidFill>
                    <a:srgbClr val="283043">
                      <a:lumMod val="40000"/>
                      <a:lumOff val="6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3579" tIns="53579" rIns="53579" bIns="53579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192" name="Shape 41558">
                    <a:extLst>
                      <a:ext uri="{FF2B5EF4-FFF2-40B4-BE49-F238E27FC236}">
                        <a16:creationId xmlns:a16="http://schemas.microsoft.com/office/drawing/2014/main" id="{9BF22DF5-B027-DF25-5D5D-316FA4594C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6639" y="72333"/>
                    <a:ext cx="878416" cy="867028"/>
                  </a:xfrm>
                  <a:prstGeom prst="ellipse">
                    <a:avLst/>
                  </a:prstGeom>
                  <a:solidFill>
                    <a:srgbClr val="283043">
                      <a:lumMod val="20000"/>
                      <a:lumOff val="8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3579" tIns="53579" rIns="53579" bIns="53579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193" name="Shape 41559">
                    <a:extLst>
                      <a:ext uri="{FF2B5EF4-FFF2-40B4-BE49-F238E27FC236}">
                        <a16:creationId xmlns:a16="http://schemas.microsoft.com/office/drawing/2014/main" id="{1F4A6308-BF75-A369-4A65-21CA7DBF9B64}"/>
                      </a:ext>
                    </a:extLst>
                  </p:cNvPr>
                  <p:cNvSpPr/>
                  <p:nvPr/>
                </p:nvSpPr>
                <p:spPr>
                  <a:xfrm rot="21600000">
                    <a:off x="311389" y="173109"/>
                    <a:ext cx="388916" cy="6654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4011" y="14246"/>
                        </a:moveTo>
                        <a:cubicBezTo>
                          <a:pt x="13463" y="14465"/>
                          <a:pt x="12788" y="14597"/>
                          <a:pt x="11985" y="14642"/>
                        </a:cubicBezTo>
                        <a:lnTo>
                          <a:pt x="11985" y="11787"/>
                        </a:lnTo>
                        <a:cubicBezTo>
                          <a:pt x="12979" y="11898"/>
                          <a:pt x="13702" y="12073"/>
                          <a:pt x="14155" y="12311"/>
                        </a:cubicBezTo>
                        <a:cubicBezTo>
                          <a:pt x="14607" y="12549"/>
                          <a:pt x="14833" y="12854"/>
                          <a:pt x="14833" y="13225"/>
                        </a:cubicBezTo>
                        <a:cubicBezTo>
                          <a:pt x="14833" y="13686"/>
                          <a:pt x="14559" y="14027"/>
                          <a:pt x="14011" y="14246"/>
                        </a:cubicBezTo>
                        <a:close/>
                        <a:moveTo>
                          <a:pt x="9309" y="8118"/>
                        </a:moveTo>
                        <a:cubicBezTo>
                          <a:pt x="8162" y="7962"/>
                          <a:pt x="7436" y="7780"/>
                          <a:pt x="7130" y="7572"/>
                        </a:cubicBezTo>
                        <a:cubicBezTo>
                          <a:pt x="6824" y="7364"/>
                          <a:pt x="6671" y="7100"/>
                          <a:pt x="6671" y="6780"/>
                        </a:cubicBezTo>
                        <a:cubicBezTo>
                          <a:pt x="6671" y="6386"/>
                          <a:pt x="6932" y="6085"/>
                          <a:pt x="7455" y="5877"/>
                        </a:cubicBezTo>
                        <a:cubicBezTo>
                          <a:pt x="7977" y="5669"/>
                          <a:pt x="8595" y="5546"/>
                          <a:pt x="9309" y="5509"/>
                        </a:cubicBezTo>
                        <a:cubicBezTo>
                          <a:pt x="9309" y="5509"/>
                          <a:pt x="9309" y="8118"/>
                          <a:pt x="9309" y="8118"/>
                        </a:cubicBezTo>
                        <a:close/>
                        <a:moveTo>
                          <a:pt x="19688" y="10008"/>
                        </a:moveTo>
                        <a:cubicBezTo>
                          <a:pt x="18414" y="9365"/>
                          <a:pt x="16451" y="8876"/>
                          <a:pt x="13801" y="8542"/>
                        </a:cubicBezTo>
                        <a:lnTo>
                          <a:pt x="12119" y="8330"/>
                        </a:lnTo>
                        <a:lnTo>
                          <a:pt x="12119" y="5498"/>
                        </a:lnTo>
                        <a:cubicBezTo>
                          <a:pt x="13559" y="5542"/>
                          <a:pt x="14827" y="5661"/>
                          <a:pt x="15923" y="5854"/>
                        </a:cubicBezTo>
                        <a:cubicBezTo>
                          <a:pt x="17019" y="6048"/>
                          <a:pt x="18032" y="6312"/>
                          <a:pt x="18962" y="6646"/>
                        </a:cubicBezTo>
                        <a:lnTo>
                          <a:pt x="19574" y="6646"/>
                        </a:lnTo>
                        <a:lnTo>
                          <a:pt x="19574" y="3435"/>
                        </a:lnTo>
                        <a:cubicBezTo>
                          <a:pt x="18783" y="3234"/>
                          <a:pt x="17646" y="3046"/>
                          <a:pt x="16162" y="2872"/>
                        </a:cubicBezTo>
                        <a:cubicBezTo>
                          <a:pt x="14677" y="2697"/>
                          <a:pt x="13361" y="2598"/>
                          <a:pt x="12215" y="2576"/>
                        </a:cubicBezTo>
                        <a:lnTo>
                          <a:pt x="12215" y="0"/>
                        </a:lnTo>
                        <a:lnTo>
                          <a:pt x="9080" y="0"/>
                        </a:lnTo>
                        <a:lnTo>
                          <a:pt x="9080" y="2598"/>
                        </a:lnTo>
                        <a:cubicBezTo>
                          <a:pt x="6225" y="2762"/>
                          <a:pt x="3998" y="3236"/>
                          <a:pt x="2399" y="4020"/>
                        </a:cubicBezTo>
                        <a:cubicBezTo>
                          <a:pt x="800" y="4804"/>
                          <a:pt x="0" y="5754"/>
                          <a:pt x="0" y="6869"/>
                        </a:cubicBezTo>
                        <a:cubicBezTo>
                          <a:pt x="0" y="7635"/>
                          <a:pt x="201" y="8261"/>
                          <a:pt x="602" y="8748"/>
                        </a:cubicBezTo>
                        <a:cubicBezTo>
                          <a:pt x="1003" y="9235"/>
                          <a:pt x="1555" y="9650"/>
                          <a:pt x="2256" y="9992"/>
                        </a:cubicBezTo>
                        <a:cubicBezTo>
                          <a:pt x="2969" y="10341"/>
                          <a:pt x="3772" y="10616"/>
                          <a:pt x="4664" y="10817"/>
                        </a:cubicBezTo>
                        <a:cubicBezTo>
                          <a:pt x="5556" y="11017"/>
                          <a:pt x="6492" y="11189"/>
                          <a:pt x="7474" y="11330"/>
                        </a:cubicBezTo>
                        <a:lnTo>
                          <a:pt x="9175" y="11575"/>
                        </a:lnTo>
                        <a:lnTo>
                          <a:pt x="9175" y="14664"/>
                        </a:lnTo>
                        <a:cubicBezTo>
                          <a:pt x="7595" y="14627"/>
                          <a:pt x="6009" y="14458"/>
                          <a:pt x="4416" y="14157"/>
                        </a:cubicBezTo>
                        <a:cubicBezTo>
                          <a:pt x="2823" y="13855"/>
                          <a:pt x="1720" y="13590"/>
                          <a:pt x="1109" y="13359"/>
                        </a:cubicBezTo>
                        <a:lnTo>
                          <a:pt x="497" y="13359"/>
                        </a:lnTo>
                        <a:lnTo>
                          <a:pt x="497" y="16593"/>
                        </a:lnTo>
                        <a:cubicBezTo>
                          <a:pt x="1478" y="16883"/>
                          <a:pt x="2810" y="17125"/>
                          <a:pt x="4492" y="17318"/>
                        </a:cubicBezTo>
                        <a:cubicBezTo>
                          <a:pt x="6174" y="17511"/>
                          <a:pt x="7703" y="17612"/>
                          <a:pt x="9080" y="17619"/>
                        </a:cubicBezTo>
                        <a:lnTo>
                          <a:pt x="9080" y="21600"/>
                        </a:lnTo>
                        <a:lnTo>
                          <a:pt x="12215" y="21600"/>
                        </a:lnTo>
                        <a:lnTo>
                          <a:pt x="12215" y="17563"/>
                        </a:lnTo>
                        <a:cubicBezTo>
                          <a:pt x="13667" y="17519"/>
                          <a:pt x="14973" y="17357"/>
                          <a:pt x="16133" y="17078"/>
                        </a:cubicBezTo>
                        <a:cubicBezTo>
                          <a:pt x="17292" y="16799"/>
                          <a:pt x="18274" y="16448"/>
                          <a:pt x="19077" y="16024"/>
                        </a:cubicBezTo>
                        <a:cubicBezTo>
                          <a:pt x="19867" y="15608"/>
                          <a:pt x="20485" y="15121"/>
                          <a:pt x="20931" y="14564"/>
                        </a:cubicBezTo>
                        <a:cubicBezTo>
                          <a:pt x="21377" y="14006"/>
                          <a:pt x="21600" y="13415"/>
                          <a:pt x="21600" y="12790"/>
                        </a:cubicBezTo>
                        <a:cubicBezTo>
                          <a:pt x="21600" y="11579"/>
                          <a:pt x="20963" y="10651"/>
                          <a:pt x="19688" y="10008"/>
                        </a:cubicBezTo>
                        <a:close/>
                      </a:path>
                    </a:pathLst>
                  </a:custGeom>
                  <a:solidFill>
                    <a:srgbClr val="283043">
                      <a:lumMod val="40000"/>
                      <a:lumOff val="6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0184" tIns="40184" rIns="40184" bIns="40184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</p:grpSp>
            <p:grpSp>
              <p:nvGrpSpPr>
                <p:cNvPr id="49187" name="Group 41564">
                  <a:extLst>
                    <a:ext uri="{FF2B5EF4-FFF2-40B4-BE49-F238E27FC236}">
                      <a16:creationId xmlns:a16="http://schemas.microsoft.com/office/drawing/2014/main" id="{788F95A1-5D48-EB81-E18A-9EBCA9C7B279}"/>
                    </a:ext>
                  </a:extLst>
                </p:cNvPr>
                <p:cNvGrpSpPr/>
                <p:nvPr/>
              </p:nvGrpSpPr>
              <p:grpSpPr>
                <a:xfrm>
                  <a:off x="882863" y="113686"/>
                  <a:ext cx="1011697" cy="1011696"/>
                  <a:chOff x="-1" y="0"/>
                  <a:chExt cx="1011696" cy="1011694"/>
                </a:xfrm>
              </p:grpSpPr>
              <p:sp>
                <p:nvSpPr>
                  <p:cNvPr id="49188" name="Shape 41561">
                    <a:extLst>
                      <a:ext uri="{FF2B5EF4-FFF2-40B4-BE49-F238E27FC236}">
                        <a16:creationId xmlns:a16="http://schemas.microsoft.com/office/drawing/2014/main" id="{41C2808E-7E7B-E1AA-3BA0-CEB04D1822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0" y="-1"/>
                    <a:ext cx="1011694" cy="1011696"/>
                  </a:xfrm>
                  <a:prstGeom prst="ellipse">
                    <a:avLst/>
                  </a:prstGeom>
                  <a:solidFill>
                    <a:srgbClr val="283043">
                      <a:lumMod val="40000"/>
                      <a:lumOff val="6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3579" tIns="53579" rIns="53579" bIns="53579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189" name="Shape 41562">
                    <a:extLst>
                      <a:ext uri="{FF2B5EF4-FFF2-40B4-BE49-F238E27FC236}">
                        <a16:creationId xmlns:a16="http://schemas.microsoft.com/office/drawing/2014/main" id="{25A8187F-DB5A-EC73-5275-9E8BD49C5A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6639" y="72333"/>
                    <a:ext cx="878416" cy="867028"/>
                  </a:xfrm>
                  <a:prstGeom prst="ellipse">
                    <a:avLst/>
                  </a:prstGeom>
                  <a:solidFill>
                    <a:srgbClr val="283043">
                      <a:lumMod val="20000"/>
                      <a:lumOff val="8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3579" tIns="53579" rIns="53579" bIns="53579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9190" name="Shape 41563">
                    <a:extLst>
                      <a:ext uri="{FF2B5EF4-FFF2-40B4-BE49-F238E27FC236}">
                        <a16:creationId xmlns:a16="http://schemas.microsoft.com/office/drawing/2014/main" id="{285C9C4B-B033-5015-41D1-105AEDD67CE6}"/>
                      </a:ext>
                    </a:extLst>
                  </p:cNvPr>
                  <p:cNvSpPr/>
                  <p:nvPr/>
                </p:nvSpPr>
                <p:spPr>
                  <a:xfrm rot="21600000">
                    <a:off x="311389" y="173109"/>
                    <a:ext cx="388916" cy="6654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4011" y="14246"/>
                        </a:moveTo>
                        <a:cubicBezTo>
                          <a:pt x="13463" y="14465"/>
                          <a:pt x="12788" y="14597"/>
                          <a:pt x="11985" y="14642"/>
                        </a:cubicBezTo>
                        <a:lnTo>
                          <a:pt x="11985" y="11787"/>
                        </a:lnTo>
                        <a:cubicBezTo>
                          <a:pt x="12979" y="11898"/>
                          <a:pt x="13702" y="12073"/>
                          <a:pt x="14155" y="12311"/>
                        </a:cubicBezTo>
                        <a:cubicBezTo>
                          <a:pt x="14607" y="12549"/>
                          <a:pt x="14833" y="12854"/>
                          <a:pt x="14833" y="13225"/>
                        </a:cubicBezTo>
                        <a:cubicBezTo>
                          <a:pt x="14833" y="13686"/>
                          <a:pt x="14559" y="14027"/>
                          <a:pt x="14011" y="14246"/>
                        </a:cubicBezTo>
                        <a:close/>
                        <a:moveTo>
                          <a:pt x="9309" y="8118"/>
                        </a:moveTo>
                        <a:cubicBezTo>
                          <a:pt x="8162" y="7962"/>
                          <a:pt x="7436" y="7780"/>
                          <a:pt x="7130" y="7572"/>
                        </a:cubicBezTo>
                        <a:cubicBezTo>
                          <a:pt x="6824" y="7364"/>
                          <a:pt x="6671" y="7100"/>
                          <a:pt x="6671" y="6780"/>
                        </a:cubicBezTo>
                        <a:cubicBezTo>
                          <a:pt x="6671" y="6386"/>
                          <a:pt x="6932" y="6085"/>
                          <a:pt x="7455" y="5877"/>
                        </a:cubicBezTo>
                        <a:cubicBezTo>
                          <a:pt x="7977" y="5669"/>
                          <a:pt x="8595" y="5546"/>
                          <a:pt x="9309" y="5509"/>
                        </a:cubicBezTo>
                        <a:cubicBezTo>
                          <a:pt x="9309" y="5509"/>
                          <a:pt x="9309" y="8118"/>
                          <a:pt x="9309" y="8118"/>
                        </a:cubicBezTo>
                        <a:close/>
                        <a:moveTo>
                          <a:pt x="19688" y="10008"/>
                        </a:moveTo>
                        <a:cubicBezTo>
                          <a:pt x="18414" y="9365"/>
                          <a:pt x="16451" y="8876"/>
                          <a:pt x="13801" y="8542"/>
                        </a:cubicBezTo>
                        <a:lnTo>
                          <a:pt x="12119" y="8330"/>
                        </a:lnTo>
                        <a:lnTo>
                          <a:pt x="12119" y="5498"/>
                        </a:lnTo>
                        <a:cubicBezTo>
                          <a:pt x="13559" y="5542"/>
                          <a:pt x="14827" y="5661"/>
                          <a:pt x="15923" y="5854"/>
                        </a:cubicBezTo>
                        <a:cubicBezTo>
                          <a:pt x="17019" y="6048"/>
                          <a:pt x="18032" y="6312"/>
                          <a:pt x="18962" y="6646"/>
                        </a:cubicBezTo>
                        <a:lnTo>
                          <a:pt x="19574" y="6646"/>
                        </a:lnTo>
                        <a:lnTo>
                          <a:pt x="19574" y="3435"/>
                        </a:lnTo>
                        <a:cubicBezTo>
                          <a:pt x="18783" y="3234"/>
                          <a:pt x="17646" y="3046"/>
                          <a:pt x="16162" y="2872"/>
                        </a:cubicBezTo>
                        <a:cubicBezTo>
                          <a:pt x="14677" y="2697"/>
                          <a:pt x="13361" y="2598"/>
                          <a:pt x="12215" y="2576"/>
                        </a:cubicBezTo>
                        <a:lnTo>
                          <a:pt x="12215" y="0"/>
                        </a:lnTo>
                        <a:lnTo>
                          <a:pt x="9080" y="0"/>
                        </a:lnTo>
                        <a:lnTo>
                          <a:pt x="9080" y="2598"/>
                        </a:lnTo>
                        <a:cubicBezTo>
                          <a:pt x="6225" y="2762"/>
                          <a:pt x="3998" y="3236"/>
                          <a:pt x="2399" y="4020"/>
                        </a:cubicBezTo>
                        <a:cubicBezTo>
                          <a:pt x="800" y="4804"/>
                          <a:pt x="0" y="5754"/>
                          <a:pt x="0" y="6869"/>
                        </a:cubicBezTo>
                        <a:cubicBezTo>
                          <a:pt x="0" y="7635"/>
                          <a:pt x="201" y="8261"/>
                          <a:pt x="602" y="8748"/>
                        </a:cubicBezTo>
                        <a:cubicBezTo>
                          <a:pt x="1003" y="9235"/>
                          <a:pt x="1555" y="9650"/>
                          <a:pt x="2256" y="9992"/>
                        </a:cubicBezTo>
                        <a:cubicBezTo>
                          <a:pt x="2969" y="10341"/>
                          <a:pt x="3772" y="10616"/>
                          <a:pt x="4664" y="10817"/>
                        </a:cubicBezTo>
                        <a:cubicBezTo>
                          <a:pt x="5556" y="11017"/>
                          <a:pt x="6492" y="11189"/>
                          <a:pt x="7474" y="11330"/>
                        </a:cubicBezTo>
                        <a:lnTo>
                          <a:pt x="9175" y="11575"/>
                        </a:lnTo>
                        <a:lnTo>
                          <a:pt x="9175" y="14664"/>
                        </a:lnTo>
                        <a:cubicBezTo>
                          <a:pt x="7595" y="14627"/>
                          <a:pt x="6009" y="14458"/>
                          <a:pt x="4416" y="14157"/>
                        </a:cubicBezTo>
                        <a:cubicBezTo>
                          <a:pt x="2823" y="13855"/>
                          <a:pt x="1720" y="13590"/>
                          <a:pt x="1109" y="13359"/>
                        </a:cubicBezTo>
                        <a:lnTo>
                          <a:pt x="497" y="13359"/>
                        </a:lnTo>
                        <a:lnTo>
                          <a:pt x="497" y="16593"/>
                        </a:lnTo>
                        <a:cubicBezTo>
                          <a:pt x="1478" y="16883"/>
                          <a:pt x="2810" y="17125"/>
                          <a:pt x="4492" y="17318"/>
                        </a:cubicBezTo>
                        <a:cubicBezTo>
                          <a:pt x="6174" y="17511"/>
                          <a:pt x="7703" y="17612"/>
                          <a:pt x="9080" y="17619"/>
                        </a:cubicBezTo>
                        <a:lnTo>
                          <a:pt x="9080" y="21600"/>
                        </a:lnTo>
                        <a:lnTo>
                          <a:pt x="12215" y="21600"/>
                        </a:lnTo>
                        <a:lnTo>
                          <a:pt x="12215" y="17563"/>
                        </a:lnTo>
                        <a:cubicBezTo>
                          <a:pt x="13667" y="17519"/>
                          <a:pt x="14973" y="17357"/>
                          <a:pt x="16133" y="17078"/>
                        </a:cubicBezTo>
                        <a:cubicBezTo>
                          <a:pt x="17292" y="16799"/>
                          <a:pt x="18274" y="16448"/>
                          <a:pt x="19077" y="16024"/>
                        </a:cubicBezTo>
                        <a:cubicBezTo>
                          <a:pt x="19867" y="15608"/>
                          <a:pt x="20485" y="15121"/>
                          <a:pt x="20931" y="14564"/>
                        </a:cubicBezTo>
                        <a:cubicBezTo>
                          <a:pt x="21377" y="14006"/>
                          <a:pt x="21600" y="13415"/>
                          <a:pt x="21600" y="12790"/>
                        </a:cubicBezTo>
                        <a:cubicBezTo>
                          <a:pt x="21600" y="11579"/>
                          <a:pt x="20963" y="10651"/>
                          <a:pt x="19688" y="10008"/>
                        </a:cubicBezTo>
                        <a:close/>
                      </a:path>
                    </a:pathLst>
                  </a:custGeom>
                  <a:solidFill>
                    <a:srgbClr val="283043">
                      <a:lumMod val="40000"/>
                      <a:lumOff val="6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0184" tIns="40184" rIns="40184" bIns="40184" numCol="1" anchor="ctr">
                    <a:noAutofit/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371326">
                      <a:defRPr/>
                    </a:pPr>
                    <a:endParaRPr sz="3797" kern="0" dirty="0">
                      <a:solidFill>
                        <a:srgbClr val="484848"/>
                      </a:solidFill>
                      <a:latin typeface="Lato Light" panose="020F0502020204030203" pitchFamily="34" charset="0"/>
                    </a:endParaRPr>
                  </a:p>
                </p:txBody>
              </p:sp>
            </p:grpSp>
          </p:grpSp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4DFF91-0BC7-E546-04B7-BA534746B73B}"/>
              </a:ext>
            </a:extLst>
          </p:cNvPr>
          <p:cNvSpPr txBox="1"/>
          <p:nvPr/>
        </p:nvSpPr>
        <p:spPr>
          <a:xfrm>
            <a:off x="487097" y="1110469"/>
            <a:ext cx="3889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3000" b="1" dirty="0">
                <a:solidFill>
                  <a:prstClr val="black"/>
                </a:solidFill>
                <a:latin typeface="Arial Black" panose="020B0A04020102020204" pitchFamily="34" charset="0"/>
              </a:rPr>
              <a:t>Solução Proposta</a:t>
            </a:r>
          </a:p>
        </p:txBody>
      </p:sp>
      <p:pic>
        <p:nvPicPr>
          <p:cNvPr id="58" name="Imagem 57" descr="Monitor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3200F3B-614D-07B4-E720-E9768677A4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90" y="4413008"/>
            <a:ext cx="1399648" cy="1233311"/>
          </a:xfrm>
          <a:prstGeom prst="rect">
            <a:avLst/>
          </a:prstGeom>
        </p:spPr>
      </p:pic>
      <p:grpSp>
        <p:nvGrpSpPr>
          <p:cNvPr id="487" name="Agrupar 486">
            <a:extLst>
              <a:ext uri="{FF2B5EF4-FFF2-40B4-BE49-F238E27FC236}">
                <a16:creationId xmlns:a16="http://schemas.microsoft.com/office/drawing/2014/main" id="{12CE0A0B-DA6A-5332-3854-D88F91A740DE}"/>
              </a:ext>
            </a:extLst>
          </p:cNvPr>
          <p:cNvGrpSpPr/>
          <p:nvPr/>
        </p:nvGrpSpPr>
        <p:grpSpPr>
          <a:xfrm>
            <a:off x="96057" y="4544009"/>
            <a:ext cx="7396708" cy="1218355"/>
            <a:chOff x="128076" y="4607070"/>
            <a:chExt cx="9862277" cy="1624473"/>
          </a:xfrm>
        </p:grpSpPr>
        <p:cxnSp>
          <p:nvCxnSpPr>
            <p:cNvPr id="459" name="Conector reto 7">
              <a:extLst>
                <a:ext uri="{FF2B5EF4-FFF2-40B4-BE49-F238E27FC236}">
                  <a16:creationId xmlns:a16="http://schemas.microsoft.com/office/drawing/2014/main" id="{838DCA85-D862-F5CF-C9F8-484DF1FC81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8076" y="4607070"/>
              <a:ext cx="986227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173" name="Retângulo 49172">
              <a:extLst>
                <a:ext uri="{FF2B5EF4-FFF2-40B4-BE49-F238E27FC236}">
                  <a16:creationId xmlns:a16="http://schemas.microsoft.com/office/drawing/2014/main" id="{2221B083-C009-4155-3CA6-0403E8313BB3}"/>
                </a:ext>
              </a:extLst>
            </p:cNvPr>
            <p:cNvSpPr/>
            <p:nvPr/>
          </p:nvSpPr>
          <p:spPr>
            <a:xfrm>
              <a:off x="892991" y="5384726"/>
              <a:ext cx="2555776" cy="307776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defTabSz="685800"/>
              <a:r>
                <a:rPr lang="pt-BR" sz="1050" b="1" dirty="0">
                  <a:solidFill>
                    <a:srgbClr val="002060"/>
                  </a:solidFill>
                  <a:latin typeface="Calibri" panose="020F0502020204030204" pitchFamily="34" charset="0"/>
                  <a:cs typeface="Microsoft Sans Serif" pitchFamily="34" charset="0"/>
                </a:rPr>
                <a:t>PLANOS DE CONTRATAÇÃO:</a:t>
              </a:r>
            </a:p>
          </p:txBody>
        </p:sp>
        <p:sp>
          <p:nvSpPr>
            <p:cNvPr id="49177" name="Rectangle 11">
              <a:extLst>
                <a:ext uri="{FF2B5EF4-FFF2-40B4-BE49-F238E27FC236}">
                  <a16:creationId xmlns:a16="http://schemas.microsoft.com/office/drawing/2014/main" id="{1181CDD2-B00C-A356-DF5C-453FEB063970}"/>
                </a:ext>
              </a:extLst>
            </p:cNvPr>
            <p:cNvSpPr/>
            <p:nvPr/>
          </p:nvSpPr>
          <p:spPr>
            <a:xfrm>
              <a:off x="714865" y="5528742"/>
              <a:ext cx="22860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1350" dirty="0">
                  <a:solidFill>
                    <a:srgbClr val="FF6600"/>
                  </a:solidFill>
                  <a:latin typeface="Calibri"/>
                </a:rPr>
                <a:t>           </a:t>
              </a:r>
            </a:p>
          </p:txBody>
        </p:sp>
        <p:sp>
          <p:nvSpPr>
            <p:cNvPr id="49178" name="Retângulo 49177">
              <a:extLst>
                <a:ext uri="{FF2B5EF4-FFF2-40B4-BE49-F238E27FC236}">
                  <a16:creationId xmlns:a16="http://schemas.microsoft.com/office/drawing/2014/main" id="{A70B8129-F301-5CC3-D5F5-74547D78D0C8}"/>
                </a:ext>
              </a:extLst>
            </p:cNvPr>
            <p:cNvSpPr/>
            <p:nvPr/>
          </p:nvSpPr>
          <p:spPr>
            <a:xfrm>
              <a:off x="622815" y="5677546"/>
              <a:ext cx="3141715" cy="553997"/>
            </a:xfrm>
            <a:prstGeom prst="rect">
              <a:avLst/>
            </a:prstGeom>
            <a:solidFill>
              <a:srgbClr val="FFFF00">
                <a:alpha val="29020"/>
              </a:srgbClr>
            </a:solidFill>
          </p:spPr>
          <p:txBody>
            <a:bodyPr wrap="square">
              <a:spAutoFit/>
            </a:bodyPr>
            <a:lstStyle/>
            <a:p>
              <a:pPr defTabSz="685800"/>
              <a:r>
                <a:rPr lang="pt-BR" sz="1050" b="1" dirty="0">
                  <a:solidFill>
                    <a:prstClr val="black"/>
                  </a:solidFill>
                  <a:latin typeface="Calibri"/>
                </a:rPr>
                <a:t>Licenciamento anual de acordo com </a:t>
              </a:r>
              <a:r>
                <a:rPr lang="pt-BR" sz="1050" dirty="0">
                  <a:solidFill>
                    <a:prstClr val="black"/>
                  </a:solidFill>
                  <a:latin typeface="Calibri"/>
                </a:rPr>
                <a:t>volume de equipamentos da empresa.</a:t>
              </a:r>
            </a:p>
          </p:txBody>
        </p:sp>
        <p:sp>
          <p:nvSpPr>
            <p:cNvPr id="449" name="CaixaDeTexto 448">
              <a:extLst>
                <a:ext uri="{FF2B5EF4-FFF2-40B4-BE49-F238E27FC236}">
                  <a16:creationId xmlns:a16="http://schemas.microsoft.com/office/drawing/2014/main" id="{77612097-038F-A5D8-ADE3-296C7A669424}"/>
                </a:ext>
              </a:extLst>
            </p:cNvPr>
            <p:cNvSpPr txBox="1"/>
            <p:nvPr/>
          </p:nvSpPr>
          <p:spPr>
            <a:xfrm>
              <a:off x="668439" y="4751377"/>
              <a:ext cx="507951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pt-BR" sz="2700" b="1" dirty="0">
                  <a:solidFill>
                    <a:prstClr val="black"/>
                  </a:solidFill>
                  <a:latin typeface="Arial Black" panose="020B0A04020102020204" pitchFamily="34" charset="0"/>
                </a:rPr>
                <a:t>Modelo de Negócio</a:t>
              </a:r>
            </a:p>
          </p:txBody>
        </p:sp>
        <p:sp>
          <p:nvSpPr>
            <p:cNvPr id="458" name="Seta: para a Direita 457">
              <a:extLst>
                <a:ext uri="{FF2B5EF4-FFF2-40B4-BE49-F238E27FC236}">
                  <a16:creationId xmlns:a16="http://schemas.microsoft.com/office/drawing/2014/main" id="{C4A9CDB7-0D46-5C51-66FC-FA3B11A57000}"/>
                </a:ext>
              </a:extLst>
            </p:cNvPr>
            <p:cNvSpPr/>
            <p:nvPr/>
          </p:nvSpPr>
          <p:spPr>
            <a:xfrm>
              <a:off x="3918108" y="5772252"/>
              <a:ext cx="221279" cy="3027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465" name="Picture 2" descr="Resultado de imagem para Android PNG">
            <a:extLst>
              <a:ext uri="{FF2B5EF4-FFF2-40B4-BE49-F238E27FC236}">
                <a16:creationId xmlns:a16="http://schemas.microsoft.com/office/drawing/2014/main" id="{885B38D6-F880-1893-826B-17BE778B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5263" y="4318142"/>
            <a:ext cx="358661" cy="36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9" name="Conector reto 7">
            <a:extLst>
              <a:ext uri="{FF2B5EF4-FFF2-40B4-BE49-F238E27FC236}">
                <a16:creationId xmlns:a16="http://schemas.microsoft.com/office/drawing/2014/main" id="{FF15B2AD-ADE6-81E2-C05F-53D6FC9529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111" y="2511083"/>
            <a:ext cx="739670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0" name="Agrupar 489">
            <a:extLst>
              <a:ext uri="{FF2B5EF4-FFF2-40B4-BE49-F238E27FC236}">
                <a16:creationId xmlns:a16="http://schemas.microsoft.com/office/drawing/2014/main" id="{4B1DFE8B-F2E7-BB96-09D5-1BA475F3F3F2}"/>
              </a:ext>
            </a:extLst>
          </p:cNvPr>
          <p:cNvGrpSpPr/>
          <p:nvPr/>
        </p:nvGrpSpPr>
        <p:grpSpPr>
          <a:xfrm>
            <a:off x="7898653" y="1385902"/>
            <a:ext cx="1195289" cy="783727"/>
            <a:chOff x="7785071" y="783651"/>
            <a:chExt cx="2092193" cy="1426347"/>
          </a:xfrm>
        </p:grpSpPr>
        <p:grpSp>
          <p:nvGrpSpPr>
            <p:cNvPr id="491" name="Grupo 35"/>
            <p:cNvGrpSpPr/>
            <p:nvPr/>
          </p:nvGrpSpPr>
          <p:grpSpPr>
            <a:xfrm>
              <a:off x="7785071" y="783651"/>
              <a:ext cx="2092193" cy="1426347"/>
              <a:chOff x="6245902" y="715798"/>
              <a:chExt cx="2462085" cy="1845860"/>
            </a:xfrm>
          </p:grpSpPr>
          <p:pic>
            <p:nvPicPr>
              <p:cNvPr id="495" name="Picture 2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245902" y="715798"/>
                <a:ext cx="2462085" cy="18458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97" name="Retângulo com Canto Aparado do Mesmo Lado 31"/>
              <p:cNvSpPr/>
              <p:nvPr/>
            </p:nvSpPr>
            <p:spPr>
              <a:xfrm>
                <a:off x="6577737" y="1203346"/>
                <a:ext cx="1440160" cy="470562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98" name="Retângulo 497"/>
              <p:cNvSpPr/>
              <p:nvPr/>
            </p:nvSpPr>
            <p:spPr>
              <a:xfrm>
                <a:off x="6840730" y="1520409"/>
                <a:ext cx="1305088" cy="897045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  <a:scene3d>
                  <a:camera prst="orthographicFront"/>
                  <a:lightRig rig="soft" dir="t">
                    <a:rot lat="0" lon="0" rev="10800000"/>
                  </a:lightRig>
                </a:scene3d>
                <a:sp3d>
                  <a:bevelT w="27940" h="12700"/>
                  <a:contourClr>
                    <a:srgbClr val="DDDDDD"/>
                  </a:contourClr>
                </a:sp3d>
              </a:bodyPr>
              <a:lstStyle/>
              <a:p>
                <a:pPr algn="ctr" defTabSz="685800"/>
                <a:r>
                  <a:rPr lang="pt-BR" sz="675" b="1" spc="113" dirty="0">
                    <a:ln w="11430"/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anose="020B0A04020102020204" pitchFamily="34" charset="0"/>
                  </a:rPr>
                  <a:t>INDUSTRIA DIGITAL</a:t>
                </a:r>
              </a:p>
            </p:txBody>
          </p:sp>
        </p:grpSp>
        <p:sp>
          <p:nvSpPr>
            <p:cNvPr id="492" name="Retângulo: Cantos Arredondados 491">
              <a:extLst>
                <a:ext uri="{FF2B5EF4-FFF2-40B4-BE49-F238E27FC236}">
                  <a16:creationId xmlns:a16="http://schemas.microsoft.com/office/drawing/2014/main" id="{FF5D8B2C-0111-E94C-1D8C-A09507A57141}"/>
                </a:ext>
              </a:extLst>
            </p:cNvPr>
            <p:cNvSpPr/>
            <p:nvPr/>
          </p:nvSpPr>
          <p:spPr>
            <a:xfrm>
              <a:off x="7912657" y="878354"/>
              <a:ext cx="1864771" cy="1173858"/>
            </a:xfrm>
            <a:prstGeom prst="roundRect">
              <a:avLst>
                <a:gd name="adj" fmla="val 8278"/>
              </a:avLst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93" name="Imagem 492">
              <a:extLst>
                <a:ext uri="{FF2B5EF4-FFF2-40B4-BE49-F238E27FC236}">
                  <a16:creationId xmlns:a16="http://schemas.microsoft.com/office/drawing/2014/main" id="{54F88E07-D3F9-2AB3-0FFF-55140F1A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35171" y="999209"/>
              <a:ext cx="1864771" cy="924109"/>
            </a:xfrm>
            <a:prstGeom prst="rect">
              <a:avLst/>
            </a:prstGeom>
          </p:spPr>
        </p:pic>
        <p:sp>
          <p:nvSpPr>
            <p:cNvPr id="494" name="Elipse 493">
              <a:extLst>
                <a:ext uri="{FF2B5EF4-FFF2-40B4-BE49-F238E27FC236}">
                  <a16:creationId xmlns:a16="http://schemas.microsoft.com/office/drawing/2014/main" id="{667107D3-E003-081E-3BBB-AE3CB3736173}"/>
                </a:ext>
              </a:extLst>
            </p:cNvPr>
            <p:cNvSpPr/>
            <p:nvPr/>
          </p:nvSpPr>
          <p:spPr>
            <a:xfrm>
              <a:off x="8807557" y="2043703"/>
              <a:ext cx="66582" cy="72431"/>
            </a:xfrm>
            <a:prstGeom prst="ellipse">
              <a:avLst/>
            </a:prstGeom>
            <a:solidFill>
              <a:srgbClr val="DAD7D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499" name="Picture 2" descr="Plan de travail 1 copy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95026" y="1210298"/>
            <a:ext cx="1775988" cy="1284492"/>
          </a:xfrm>
          <a:prstGeom prst="rect">
            <a:avLst/>
          </a:prstGeom>
          <a:noFill/>
        </p:spPr>
      </p:pic>
      <p:sp>
        <p:nvSpPr>
          <p:cNvPr id="500" name="Retângulo com Canto Aparado do Mesmo Lado 73"/>
          <p:cNvSpPr/>
          <p:nvPr/>
        </p:nvSpPr>
        <p:spPr>
          <a:xfrm>
            <a:off x="6557572" y="1473029"/>
            <a:ext cx="1244114" cy="313875"/>
          </a:xfrm>
          <a:prstGeom prst="snip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1" name="Retângulo 500"/>
          <p:cNvSpPr/>
          <p:nvPr/>
        </p:nvSpPr>
        <p:spPr>
          <a:xfrm>
            <a:off x="6522018" y="1531867"/>
            <a:ext cx="1320762" cy="19620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defTabSz="685800"/>
            <a:r>
              <a:rPr lang="pt-BR" sz="825" b="1" spc="113" dirty="0" err="1">
                <a:ln w="1143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TI+Sustentável</a:t>
            </a:r>
            <a:endParaRPr lang="pt-BR" sz="825" b="1" spc="113" dirty="0">
              <a:ln w="11430"/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02" name="Picture 4" descr="Ios Logo Transparent Image">
            <a:extLst>
              <a:ext uri="{FF2B5EF4-FFF2-40B4-BE49-F238E27FC236}">
                <a16:creationId xmlns:a16="http://schemas.microsoft.com/office/drawing/2014/main" id="{181AD067-5CD6-4B24-41F2-322DE59F8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232" y="2243416"/>
            <a:ext cx="844532" cy="6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3" name="Retângulo 502">
            <a:extLst>
              <a:ext uri="{FF2B5EF4-FFF2-40B4-BE49-F238E27FC236}">
                <a16:creationId xmlns:a16="http://schemas.microsoft.com/office/drawing/2014/main" id="{96C75ABE-DDF0-797B-F231-6EDB8DA97A2D}"/>
              </a:ext>
            </a:extLst>
          </p:cNvPr>
          <p:cNvSpPr/>
          <p:nvPr/>
        </p:nvSpPr>
        <p:spPr>
          <a:xfrm>
            <a:off x="7997627" y="2131229"/>
            <a:ext cx="1219040" cy="23083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defTabSz="685800"/>
            <a:r>
              <a:rPr lang="pt-BR" sz="1050" b="1" dirty="0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Já disponível para:  </a:t>
            </a:r>
          </a:p>
        </p:txBody>
      </p:sp>
      <p:pic>
        <p:nvPicPr>
          <p:cNvPr id="505" name="Image" descr="Image">
            <a:extLst>
              <a:ext uri="{FF2B5EF4-FFF2-40B4-BE49-F238E27FC236}">
                <a16:creationId xmlns:a16="http://schemas.microsoft.com/office/drawing/2014/main" id="{198EFCA3-957F-DB3F-A56D-74ABFDD56BA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61" y="5584468"/>
            <a:ext cx="235282" cy="266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m 9" descr="image-removebg-preview - 2024-05-22T011543.043">
            <a:extLst>
              <a:ext uri="{FF2B5EF4-FFF2-40B4-BE49-F238E27FC236}">
                <a16:creationId xmlns:a16="http://schemas.microsoft.com/office/drawing/2014/main" id="{D8644933-9054-CC39-AEC1-91731D32FD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445" y="3604394"/>
            <a:ext cx="698659" cy="668179"/>
          </a:xfrm>
          <a:prstGeom prst="rect">
            <a:avLst/>
          </a:prstGeom>
        </p:spPr>
      </p:pic>
      <p:grpSp>
        <p:nvGrpSpPr>
          <p:cNvPr id="11" name="Grupo 167">
            <a:extLst>
              <a:ext uri="{FF2B5EF4-FFF2-40B4-BE49-F238E27FC236}">
                <a16:creationId xmlns:a16="http://schemas.microsoft.com/office/drawing/2014/main" id="{0B50C9C9-022B-3D48-1607-48B3EF8110BC}"/>
              </a:ext>
            </a:extLst>
          </p:cNvPr>
          <p:cNvGrpSpPr/>
          <p:nvPr/>
        </p:nvGrpSpPr>
        <p:grpSpPr>
          <a:xfrm>
            <a:off x="9510803" y="2779060"/>
            <a:ext cx="770573" cy="759143"/>
            <a:chOff x="4096" y="4289"/>
            <a:chExt cx="1618" cy="1594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5C725C7E-7914-DB1D-B640-1042166293DC}"/>
                </a:ext>
              </a:extLst>
            </p:cNvPr>
            <p:cNvSpPr/>
            <p:nvPr/>
          </p:nvSpPr>
          <p:spPr>
            <a:xfrm>
              <a:off x="4305" y="4479"/>
              <a:ext cx="1202" cy="12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altLang="en-US" sz="135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3" name="Imagem 12" descr="image-removebg-preview - 2024-05-22T010801.472">
              <a:extLst>
                <a:ext uri="{FF2B5EF4-FFF2-40B4-BE49-F238E27FC236}">
                  <a16:creationId xmlns:a16="http://schemas.microsoft.com/office/drawing/2014/main" id="{5D1AA5EB-5FA5-F907-41F5-4E68989C4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96" y="4289"/>
              <a:ext cx="1619" cy="15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1052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66"/>
    </mc:Choice>
    <mc:Fallback xmlns="">
      <p:transition spd="slow" advTm="40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animBg="1"/>
      <p:bldP spid="476" grpId="0"/>
      <p:bldP spid="477" grpId="0" animBg="1"/>
      <p:bldP spid="480" grpId="0"/>
      <p:bldP spid="481" grpId="0"/>
      <p:bldP spid="484" grpId="0" animBg="1"/>
      <p:bldP spid="500" grpId="0" animBg="1"/>
      <p:bldP spid="501" grpId="0"/>
      <p:bldP spid="503" grpId="0"/>
    </p:bldLst>
  </p:timing>
  <p:extLst>
    <p:ext uri="{3A86A75C-4F4B-4683-9AE1-C65F6400EC91}">
      <p14:laserTraceLst xmlns:p14="http://schemas.microsoft.com/office/powerpoint/2010/main">
        <p14:tracePtLst>
          <p14:tracePt t="24948" x="11179175" y="2000250"/>
          <p14:tracePt t="24957" x="10550525" y="1974850"/>
          <p14:tracePt t="24972" x="9956800" y="1957388"/>
          <p14:tracePt t="24973" x="9363075" y="1957388"/>
          <p14:tracePt t="24989" x="8243888" y="1957388"/>
          <p14:tracePt t="25005" x="7327900" y="1957388"/>
          <p14:tracePt t="25022" x="6594475" y="2000250"/>
          <p14:tracePt t="25039" x="6051550" y="2097088"/>
          <p14:tracePt t="25055" x="5816600" y="2157413"/>
          <p14:tracePt t="25072" x="5632450" y="2184400"/>
          <p14:tracePt t="25088" x="5440363" y="2254250"/>
          <p14:tracePt t="25106" x="5222875" y="2341563"/>
          <p14:tracePt t="25122" x="5065713" y="2446338"/>
          <p14:tracePt t="25139" x="4960938" y="2533650"/>
          <p14:tracePt t="25155" x="4899025" y="2576513"/>
          <p14:tracePt t="25172" x="4821238" y="2628900"/>
          <p14:tracePt t="25189" x="4706938" y="2690813"/>
          <p14:tracePt t="25190" x="4629150" y="2725738"/>
          <p14:tracePt t="25205" x="4489450" y="2795588"/>
          <p14:tracePt t="25222" x="4349750" y="2857500"/>
          <p14:tracePt t="25239" x="4200525" y="2927350"/>
          <p14:tracePt t="25255" x="3956050" y="3057525"/>
          <p14:tracePt t="25272" x="3354388" y="3371850"/>
          <p14:tracePt t="25289" x="2524125" y="3773488"/>
          <p14:tracePt t="25305" x="2017713" y="3922713"/>
          <p14:tracePt t="25322" x="1825625" y="3948113"/>
          <p14:tracePt t="25339" x="1790700" y="3957638"/>
          <p14:tracePt t="25355" x="1773238" y="3957638"/>
          <p14:tracePt t="25372" x="1755775" y="3957638"/>
          <p14:tracePt t="25373" x="1746250" y="3957638"/>
          <p14:tracePt t="25389" x="1738313" y="3957638"/>
          <p14:tracePt t="25389" x="1720850" y="3957638"/>
          <p14:tracePt t="25405" x="1668463" y="3922713"/>
          <p14:tracePt t="25422" x="1616075" y="3887788"/>
          <p14:tracePt t="25439" x="1581150" y="3835400"/>
          <p14:tracePt t="25455" x="1571625" y="3790950"/>
          <p14:tracePt t="25472" x="1571625" y="3738563"/>
          <p14:tracePt t="25489" x="1571625" y="3678238"/>
          <p14:tracePt t="25506" x="1554163" y="3625850"/>
          <p14:tracePt t="25522" x="1554163" y="3581400"/>
          <p14:tracePt t="25539" x="1528763" y="3529013"/>
          <p14:tracePt t="25555" x="1501775" y="3451225"/>
          <p14:tracePt t="25572" x="1423988" y="3354388"/>
          <p14:tracePt t="25573" x="1389063" y="3319463"/>
          <p14:tracePt t="25589" x="1362075" y="3284538"/>
          <p14:tracePt t="25589" x="1336675" y="3241675"/>
          <p14:tracePt t="25605" x="1301750" y="3179763"/>
          <p14:tracePt t="25622" x="1292225" y="3136900"/>
          <p14:tracePt t="25639" x="1274763" y="3084513"/>
          <p14:tracePt t="25656" x="1274763" y="3067050"/>
          <p14:tracePt t="25672" x="1274763" y="3057525"/>
          <p14:tracePt t="25689" x="1266825" y="3057525"/>
          <p14:tracePt t="25829" x="1266825" y="3067050"/>
          <p14:tracePt t="25836" x="1266825" y="3084513"/>
          <p14:tracePt t="25844" x="1274763" y="3101975"/>
          <p14:tracePt t="25855" x="1274763" y="3127375"/>
          <p14:tracePt t="25872" x="1274763" y="3179763"/>
          <p14:tracePt t="25889" x="1274763" y="3259138"/>
          <p14:tracePt t="25906" x="1274763" y="3336925"/>
          <p14:tracePt t="25922" x="1274763" y="3424238"/>
          <p14:tracePt t="25939" x="1284288" y="3494088"/>
          <p14:tracePt t="25955" x="1301750" y="3563938"/>
          <p14:tracePt t="25972" x="1309688" y="3616325"/>
          <p14:tracePt t="25973" x="1319213" y="3633788"/>
          <p14:tracePt t="25989" x="1319213" y="3643313"/>
          <p14:tracePt t="25989" x="1319213" y="3668713"/>
          <p14:tracePt t="26006" x="1319213" y="3713163"/>
          <p14:tracePt t="26022" x="1319213" y="3783013"/>
          <p14:tracePt t="26039" x="1319213" y="3825875"/>
          <p14:tracePt t="26055" x="1319213" y="3895725"/>
          <p14:tracePt t="26072" x="1319213" y="3940175"/>
          <p14:tracePt t="26089" x="1319213" y="3983038"/>
          <p14:tracePt t="26106" x="1319213" y="4035425"/>
          <p14:tracePt t="26122" x="1319213" y="4087813"/>
          <p14:tracePt t="26139" x="1319213" y="4141788"/>
          <p14:tracePt t="26156" x="1309688" y="4184650"/>
          <p14:tracePt t="26173" x="1301750" y="4254500"/>
          <p14:tracePt t="26189" x="1301750" y="4281488"/>
          <p14:tracePt t="26190" x="1292225" y="4298950"/>
          <p14:tracePt t="26206" x="1284288" y="4316413"/>
          <p14:tracePt t="26869" x="1292225" y="4316413"/>
          <p14:tracePt t="26877" x="1319213" y="4316413"/>
          <p14:tracePt t="26889" x="1362075" y="4316413"/>
          <p14:tracePt t="26906" x="1484313" y="4306888"/>
          <p14:tracePt t="26923" x="1616075" y="4289425"/>
          <p14:tracePt t="26939" x="1790700" y="4281488"/>
          <p14:tracePt t="26956" x="2025650" y="4281488"/>
          <p14:tracePt t="26973" x="2112963" y="4281488"/>
          <p14:tracePt t="26973" x="2217738" y="4281488"/>
          <p14:tracePt t="26989" x="2419350" y="4281488"/>
          <p14:tracePt t="27006" x="2628900" y="4264025"/>
          <p14:tracePt t="27022" x="2863850" y="4237038"/>
          <p14:tracePt t="27039" x="3135313" y="4211638"/>
          <p14:tracePt t="27056" x="3459163" y="4211638"/>
          <p14:tracePt t="27073" x="3816350" y="4211638"/>
          <p14:tracePt t="27089" x="4270375" y="4211638"/>
          <p14:tracePt t="27106" x="4689475" y="4211638"/>
          <p14:tracePt t="27123" x="5021263" y="4211638"/>
          <p14:tracePt t="27139" x="5300663" y="4211638"/>
          <p14:tracePt t="27156" x="5589588" y="4211638"/>
          <p14:tracePt t="27173" x="5859463" y="4211638"/>
          <p14:tracePt t="27189" x="6323013" y="4211638"/>
          <p14:tracePt t="27223" x="6821488" y="4211638"/>
          <p14:tracePt t="27239" x="6978650" y="4229100"/>
          <p14:tracePt t="27256" x="7118350" y="4246563"/>
          <p14:tracePt t="27273" x="7300913" y="4289425"/>
          <p14:tracePt t="27289" x="7519988" y="4316413"/>
          <p14:tracePt t="27306" x="7754938" y="4351338"/>
          <p14:tracePt t="27323" x="7956550" y="4351338"/>
          <p14:tracePt t="27339" x="8191500" y="4376738"/>
          <p14:tracePt t="27356" x="8585200" y="4376738"/>
          <p14:tracePt t="27373" x="8697913" y="4376738"/>
          <p14:tracePt t="27374" x="8785225" y="4376738"/>
          <p14:tracePt t="27389" x="8934450" y="4376738"/>
          <p14:tracePt t="27423" x="9126538" y="4341813"/>
          <p14:tracePt t="27440" x="9301163" y="4324350"/>
          <p14:tracePt t="27456" x="9545638" y="4298950"/>
          <p14:tracePt t="27473" x="9807575" y="4289425"/>
          <p14:tracePt t="27489" x="9956800" y="4289425"/>
          <p14:tracePt t="27506" x="10026650" y="4289425"/>
          <p14:tracePt t="27523" x="10052050" y="4289425"/>
          <p14:tracePt t="27539" x="10069513" y="4289425"/>
          <p14:tracePt t="27556" x="10079038" y="4289425"/>
          <p14:tracePt t="27557" x="10086975" y="4289425"/>
          <p14:tracePt t="27661" x="10086975" y="4298950"/>
          <p14:tracePt t="27673" x="10086975" y="4316413"/>
          <p14:tracePt t="27689" x="10086975" y="4386263"/>
          <p14:tracePt t="27706" x="10052050" y="4456113"/>
          <p14:tracePt t="27723" x="10034588" y="4516438"/>
          <p14:tracePt t="27739" x="10026650" y="4533900"/>
          <p14:tracePt t="27756" x="10026650" y="4543425"/>
          <p14:tracePt t="27781" x="10017125" y="4543425"/>
          <p14:tracePt t="27823" x="9991725" y="4543425"/>
          <p14:tracePt t="27840" x="9974263" y="4560888"/>
          <p14:tracePt t="27856" x="9956800" y="4560888"/>
          <p14:tracePt t="27873" x="9947275" y="4568825"/>
          <p14:tracePt t="27890" x="9921875" y="4568825"/>
          <p14:tracePt t="27906" x="9894888" y="4586288"/>
          <p14:tracePt t="27923" x="9859963" y="4603750"/>
          <p14:tracePt t="27940" x="9842500" y="4603750"/>
          <p14:tracePt t="27956" x="9834563" y="4613275"/>
          <p14:tracePt t="28413" x="9825038" y="4613275"/>
          <p14:tracePt t="28701" x="9817100" y="4613275"/>
          <p14:tracePt t="28797" x="9807575" y="4613275"/>
          <p14:tracePt t="28804" x="9790113" y="4613275"/>
          <p14:tracePt t="28840" x="9772650" y="4613275"/>
          <p14:tracePt t="28901" x="9764713" y="4613275"/>
          <p14:tracePt t="28940" x="9747250" y="4630738"/>
          <p14:tracePt t="29181" x="9737725" y="4630738"/>
          <p14:tracePt t="29190" x="9729788" y="4630738"/>
          <p14:tracePt t="29223" x="9720263" y="4630738"/>
          <p14:tracePt t="29240" x="9712325" y="4630738"/>
          <p14:tracePt t="29277" x="9702800" y="4630738"/>
          <p14:tracePt t="29307" x="9694863" y="4630738"/>
          <p14:tracePt t="29324" x="9685338" y="4630738"/>
          <p14:tracePt t="29341" x="9677400" y="4630738"/>
          <p14:tracePt t="29597" x="9667875" y="4630738"/>
          <p14:tracePt t="29607" x="9659938" y="4630738"/>
          <p14:tracePt t="30085" x="9642475" y="4630738"/>
          <p14:tracePt t="30093" x="9632950" y="4630738"/>
          <p14:tracePt t="30107" x="9607550" y="4630738"/>
          <p14:tracePt t="30124" x="9563100" y="4630738"/>
          <p14:tracePt t="30125" x="9528175" y="4630738"/>
          <p14:tracePt t="30140" x="9493250" y="4630738"/>
          <p14:tracePt t="30141" x="9458325" y="4630738"/>
          <p14:tracePt t="30157" x="9432925" y="4630738"/>
          <p14:tracePt t="30158" x="9405938" y="4630738"/>
          <p14:tracePt t="30174" x="9363075" y="4630738"/>
          <p14:tracePt t="30190" x="9318625" y="4638675"/>
          <p14:tracePt t="30207" x="9275763" y="4638675"/>
          <p14:tracePt t="30224" x="9231313" y="4638675"/>
          <p14:tracePt t="30240" x="9178925" y="4638675"/>
          <p14:tracePt t="30257" x="9153525" y="4638675"/>
          <p14:tracePt t="30274" x="9134475" y="4638675"/>
          <p14:tracePt t="30925" x="9153525" y="4638675"/>
          <p14:tracePt t="30932" x="9170988" y="4638675"/>
          <p14:tracePt t="30957" x="9318625" y="4613275"/>
          <p14:tracePt t="30974" x="9485313" y="4586288"/>
          <p14:tracePt t="30991" x="9590088" y="4560888"/>
          <p14:tracePt t="31007" x="9702800" y="4543425"/>
          <p14:tracePt t="31024" x="9782175" y="4498975"/>
          <p14:tracePt t="31041" x="9869488" y="4464050"/>
          <p14:tracePt t="31057" x="9921875" y="4429125"/>
          <p14:tracePt t="31074" x="9956800" y="4403725"/>
          <p14:tracePt t="31091" x="9991725" y="4386263"/>
          <p14:tracePt t="31108" x="10009188" y="4359275"/>
          <p14:tracePt t="31124" x="10017125" y="4333875"/>
          <p14:tracePt t="31125" x="10026650" y="4316413"/>
          <p14:tracePt t="31141" x="10026650" y="4298950"/>
          <p14:tracePt t="31141" x="10034588" y="4281488"/>
          <p14:tracePt t="31174" x="10044113" y="4211638"/>
          <p14:tracePt t="31191" x="10044113" y="4159250"/>
          <p14:tracePt t="31208" x="10044113" y="4132263"/>
          <p14:tracePt t="31224" x="10044113" y="4124325"/>
          <p14:tracePt t="31241" x="10044113" y="4097338"/>
          <p14:tracePt t="31257" x="10044113" y="4070350"/>
          <p14:tracePt t="31274" x="10044113" y="4035425"/>
          <p14:tracePt t="31291" x="10034588" y="3992563"/>
          <p14:tracePt t="31308" x="10026650" y="3948113"/>
          <p14:tracePt t="31324" x="10009188" y="3913188"/>
          <p14:tracePt t="31341" x="9999663" y="3905250"/>
          <p14:tracePt t="31341" x="9991725" y="3905250"/>
          <p14:tracePt t="31357" x="9982200" y="3895725"/>
          <p14:tracePt t="31413" x="9974263" y="3887788"/>
          <p14:tracePt t="31424" x="9964738" y="3878263"/>
          <p14:tracePt t="31441" x="9947275" y="3860800"/>
          <p14:tracePt t="31458" x="9939338" y="3852863"/>
          <p14:tracePt t="31474" x="9929813" y="3843338"/>
          <p14:tracePt t="31493" x="9921875" y="3843338"/>
          <p14:tracePt t="31508" x="9912350" y="3835400"/>
          <p14:tracePt t="31524" x="9904413" y="3825875"/>
          <p14:tracePt t="31525" x="9904413" y="3817938"/>
          <p14:tracePt t="31541" x="9894888" y="3808413"/>
          <p14:tracePt t="31558" x="9894888" y="3790950"/>
          <p14:tracePt t="31574" x="9877425" y="3783013"/>
          <p14:tracePt t="32261" x="9869488" y="3783013"/>
          <p14:tracePt t="32269" x="9869488" y="3790950"/>
          <p14:tracePt t="32277" x="9869488" y="3808413"/>
          <p14:tracePt t="32291" x="9859963" y="3817938"/>
          <p14:tracePt t="32308" x="9842500" y="3835400"/>
          <p14:tracePt t="32325" x="9825038" y="3860800"/>
          <p14:tracePt t="32325" x="9817100" y="3878263"/>
          <p14:tracePt t="32341" x="9799638" y="3905250"/>
          <p14:tracePt t="32358" x="9790113" y="3922713"/>
          <p14:tracePt t="32375" x="9772650" y="3948113"/>
          <p14:tracePt t="32391" x="9755188" y="3965575"/>
          <p14:tracePt t="32425" x="9737725" y="3983038"/>
          <p14:tracePt t="32441" x="9729788" y="3992563"/>
          <p14:tracePt t="32458" x="9729788" y="4000500"/>
          <p14:tracePt t="32475" x="9729788" y="4010025"/>
          <p14:tracePt t="32749" x="9729788" y="3983038"/>
          <p14:tracePt t="32758" x="9729788" y="3957638"/>
          <p14:tracePt t="32775" x="9772650" y="3852863"/>
          <p14:tracePt t="32791" x="9834563" y="3738563"/>
          <p14:tracePt t="32808" x="9877425" y="3616325"/>
          <p14:tracePt t="32825" x="9912350" y="3503613"/>
          <p14:tracePt t="32842" x="9929813" y="3406775"/>
          <p14:tracePt t="32858" x="9939338" y="3336925"/>
          <p14:tracePt t="32875" x="9939338" y="3311525"/>
          <p14:tracePt t="32891" x="9939338" y="3294063"/>
          <p14:tracePt t="32908" x="9939338" y="3276600"/>
          <p14:tracePt t="32909" x="9939338" y="3267075"/>
          <p14:tracePt t="32925" x="9939338" y="3259138"/>
          <p14:tracePt t="33157" x="9939338" y="3276600"/>
          <p14:tracePt t="33165" x="9939338" y="3319463"/>
          <p14:tracePt t="33175" x="9939338" y="3363913"/>
          <p14:tracePt t="33192" x="9894888" y="3486150"/>
          <p14:tracePt t="33208" x="9852025" y="3590925"/>
          <p14:tracePt t="33225" x="9782175" y="3721100"/>
          <p14:tracePt t="33242" x="9712325" y="3852863"/>
          <p14:tracePt t="33258" x="9650413" y="3940175"/>
          <p14:tracePt t="33275" x="9632950" y="3983038"/>
          <p14:tracePt t="33292" x="9625013" y="4000500"/>
          <p14:tracePt t="33421" x="9607550" y="4017963"/>
          <p14:tracePt t="33442" x="9598025" y="4035425"/>
          <p14:tracePt t="33459" x="9590088" y="4052888"/>
          <p14:tracePt t="33773" x="9607550" y="4044950"/>
          <p14:tracePt t="33781" x="9642475" y="4017963"/>
          <p14:tracePt t="33792" x="9694863" y="4000500"/>
          <p14:tracePt t="33809" x="9817100" y="3948113"/>
          <p14:tracePt t="33825" x="9947275" y="3895725"/>
          <p14:tracePt t="33842" x="10086975" y="3825875"/>
          <p14:tracePt t="33858" x="10226675" y="3783013"/>
          <p14:tracePt t="33875" x="10348913" y="3738563"/>
          <p14:tracePt t="33892" x="10436225" y="3721100"/>
          <p14:tracePt t="33909" x="10480675" y="3713163"/>
          <p14:tracePt t="33909" x="10498138" y="3703638"/>
          <p14:tracePt t="33925" x="10506075" y="3703638"/>
          <p14:tracePt t="35792" x="10488613" y="3703638"/>
          <p14:tracePt t="35809" x="10340975" y="3738563"/>
          <p14:tracePt t="35826" x="10052050" y="3835400"/>
          <p14:tracePt t="35843" x="9520238" y="3965575"/>
          <p14:tracePt t="35859" x="8794750" y="4114800"/>
          <p14:tracePt t="35876" x="8078788" y="4219575"/>
          <p14:tracePt t="35892" x="7545388" y="4306888"/>
          <p14:tracePt t="35893" x="7318375" y="4333875"/>
          <p14:tracePt t="35909" x="6881813" y="4421188"/>
          <p14:tracePt t="35926" x="6367463" y="4533900"/>
          <p14:tracePt t="35942" x="5667375" y="4683125"/>
          <p14:tracePt t="35959" x="4960938" y="4875213"/>
          <p14:tracePt t="35976" x="4402138" y="5005388"/>
          <p14:tracePt t="35992" x="4157663" y="5092700"/>
          <p14:tracePt t="36009" x="4060825" y="5119688"/>
          <p14:tracePt t="36026" x="4035425" y="5137150"/>
          <p14:tracePt t="36076" x="4025900" y="5137150"/>
          <p14:tracePt t="36110" x="4017963" y="5137150"/>
          <p14:tracePt t="36126" x="3983038" y="5154613"/>
          <p14:tracePt t="36143" x="3930650" y="5189538"/>
          <p14:tracePt t="36159" x="3860800" y="5224463"/>
          <p14:tracePt t="36176" x="3790950" y="5259388"/>
          <p14:tracePt t="36193" x="3738563" y="5284788"/>
          <p14:tracePt t="36209" x="3721100" y="5302250"/>
          <p14:tracePt t="36409" x="3668713" y="5346700"/>
          <p14:tracePt t="36426" x="3563938" y="5416550"/>
          <p14:tracePt t="36443" x="3432175" y="5521325"/>
          <p14:tracePt t="36460" x="3327400" y="5600700"/>
          <p14:tracePt t="36476" x="3214688" y="5688013"/>
          <p14:tracePt t="36493" x="3197225" y="5713413"/>
          <p14:tracePt t="36493" x="3179763" y="5740400"/>
          <p14:tracePt t="36509" x="3135313" y="5783263"/>
          <p14:tracePt t="36527" x="3092450" y="5818188"/>
          <p14:tracePt t="36543" x="3021013" y="5888038"/>
          <p14:tracePt t="36560" x="2978150" y="5932488"/>
          <p14:tracePt t="36576" x="2943225" y="5967413"/>
          <p14:tracePt t="36593" x="2908300" y="6010275"/>
          <p14:tracePt t="36610" x="2898775" y="6019800"/>
          <p14:tracePt t="36626" x="2890838" y="6027738"/>
          <p14:tracePt t="36653" x="2890838" y="6037263"/>
          <p14:tracePt t="36660" x="2873375" y="6037263"/>
          <p14:tracePt t="36676" x="2855913" y="6045200"/>
          <p14:tracePt t="36677" x="2846388" y="6062663"/>
          <p14:tracePt t="36693" x="2820988" y="6080125"/>
          <p14:tracePt t="36694" x="2794000" y="6107113"/>
          <p14:tracePt t="36710" x="2741613" y="6142038"/>
          <p14:tracePt t="36726" x="2716213" y="6149975"/>
          <p14:tracePt t="36743" x="2706688" y="6167438"/>
          <p14:tracePt t="36760" x="2689225" y="6167438"/>
          <p14:tracePt t="36776" x="2654300" y="6194425"/>
          <p14:tracePt t="36793" x="2628900" y="6219825"/>
          <p14:tracePt t="36810" x="2601913" y="6229350"/>
          <p14:tracePt t="36826" x="2584450" y="6246813"/>
          <p14:tracePt t="36843" x="2559050" y="6254750"/>
          <p14:tracePt t="36860" x="2514600" y="6264275"/>
          <p14:tracePt t="36876" x="2471738" y="6289675"/>
          <p14:tracePt t="36877" x="2444750" y="6307138"/>
          <p14:tracePt t="36893" x="2401888" y="6334125"/>
          <p14:tracePt t="36910" x="2366963" y="6334125"/>
          <p14:tracePt t="36926" x="2332038" y="6342063"/>
          <p14:tracePt t="36943" x="2279650" y="6351588"/>
          <p14:tracePt t="36960" x="2235200" y="6359525"/>
          <p14:tracePt t="36976" x="2174875" y="6369050"/>
          <p14:tracePt t="36993" x="2147888" y="6376988"/>
          <p14:tracePt t="37009" x="2139950" y="6376988"/>
          <p14:tracePt t="37117" x="2165350" y="6376988"/>
          <p14:tracePt t="37126" x="2209800" y="6376988"/>
          <p14:tracePt t="37143" x="2314575" y="6376988"/>
          <p14:tracePt t="37160" x="2427288" y="6376988"/>
          <p14:tracePt t="37177" x="2489200" y="6369050"/>
          <p14:tracePt t="37193" x="2549525" y="6359525"/>
          <p14:tracePt t="37210" x="2628900" y="6351588"/>
          <p14:tracePt t="37226" x="2681288" y="6351588"/>
          <p14:tracePt t="37243" x="2733675" y="6351588"/>
          <p14:tracePt t="37260" x="2759075" y="6334125"/>
          <p14:tracePt t="37261" x="2776538" y="6334125"/>
          <p14:tracePt t="37277" x="2786063" y="6334125"/>
          <p14:tracePt t="37277" x="2803525" y="6334125"/>
          <p14:tracePt t="37293" x="2820988" y="6334125"/>
          <p14:tracePt t="37310" x="2916238" y="6316663"/>
          <p14:tracePt t="37327" x="2995613" y="6307138"/>
          <p14:tracePt t="37343" x="3092450" y="6299200"/>
          <p14:tracePt t="37360" x="3170238" y="6281738"/>
          <p14:tracePt t="37376" x="3267075" y="6254750"/>
          <p14:tracePt t="37394" x="3389313" y="6237288"/>
          <p14:tracePt t="37410" x="3511550" y="6211888"/>
          <p14:tracePt t="37427" x="3606800" y="6194425"/>
          <p14:tracePt t="37443" x="3659188" y="6184900"/>
          <p14:tracePt t="37460" x="3711575" y="6167438"/>
          <p14:tracePt t="37477" x="3790950" y="6149975"/>
          <p14:tracePt t="37493" x="3833813" y="6132513"/>
          <p14:tracePt t="37510" x="3868738" y="6115050"/>
          <p14:tracePt t="37527" x="3930650" y="6089650"/>
          <p14:tracePt t="37543" x="3983038" y="6072188"/>
          <p14:tracePt t="37560" x="4043363" y="6054725"/>
          <p14:tracePt t="37577" x="4130675" y="6054725"/>
          <p14:tracePt t="37593" x="4252913" y="6054725"/>
          <p14:tracePt t="37610" x="4410075" y="6054725"/>
          <p14:tracePt t="37627" x="4602163" y="6054725"/>
          <p14:tracePt t="37643" x="4838700" y="6054725"/>
          <p14:tracePt t="37660" x="5108575" y="6054725"/>
          <p14:tracePt t="37677" x="5440363" y="6054725"/>
          <p14:tracePt t="37677" x="5624513" y="6054725"/>
          <p14:tracePt t="37694" x="5886450" y="6054725"/>
          <p14:tracePt t="37710" x="5946775" y="6054725"/>
          <p14:tracePt t="37727" x="5964238" y="6054725"/>
          <p14:tracePt t="37743" x="6016625" y="6054725"/>
          <p14:tracePt t="37760" x="6086475" y="6037263"/>
          <p14:tracePt t="37777" x="6140450" y="6037263"/>
          <p14:tracePt t="37793" x="6200775" y="6019800"/>
          <p14:tracePt t="37810" x="6270625" y="5992813"/>
          <p14:tracePt t="37827" x="6315075" y="5975350"/>
          <p14:tracePt t="37843" x="6367463" y="5957888"/>
          <p14:tracePt t="37860" x="6402388" y="5940425"/>
          <p14:tracePt t="37877" x="6462713" y="5940425"/>
          <p14:tracePt t="37878" x="6497638" y="5932488"/>
          <p14:tracePt t="37893" x="6532563" y="5922963"/>
          <p14:tracePt t="37910" x="6542088" y="5922963"/>
          <p14:tracePt t="37944" x="6584950" y="5922963"/>
          <p14:tracePt t="37960" x="6751638" y="5922963"/>
          <p14:tracePt t="37977" x="7048500" y="5922963"/>
          <p14:tracePt t="37993" x="7380288" y="5922963"/>
          <p14:tracePt t="38010" x="7685088" y="5922963"/>
          <p14:tracePt t="38027" x="7912100" y="5922963"/>
          <p14:tracePt t="38043" x="8086725" y="5932488"/>
          <p14:tracePt t="38060" x="8201025" y="5940425"/>
          <p14:tracePt t="38077" x="8305800" y="5957888"/>
          <p14:tracePt t="38094" x="8331200" y="5967413"/>
          <p14:tracePt t="38110" x="8383588" y="5967413"/>
          <p14:tracePt t="38127" x="8435975" y="5932488"/>
          <p14:tracePt t="38144" x="8488363" y="5880100"/>
          <p14:tracePt t="38160" x="8523288" y="5827713"/>
          <p14:tracePt t="38177" x="8532813" y="5800725"/>
          <p14:tracePt t="38194" x="8532813" y="5792788"/>
          <p14:tracePt t="38210" x="8532813" y="5775325"/>
          <p14:tracePt t="38227" x="8532813" y="5765800"/>
          <p14:tracePt t="38365" x="8540750" y="5765800"/>
          <p14:tracePt t="38377" x="8550275" y="5740400"/>
          <p14:tracePt t="38394" x="8575675" y="5688013"/>
          <p14:tracePt t="38410" x="8585200" y="56610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tângulo 52">
            <a:extLst>
              <a:ext uri="{FF2B5EF4-FFF2-40B4-BE49-F238E27FC236}">
                <a16:creationId xmlns:a16="http://schemas.microsoft.com/office/drawing/2014/main" id="{82BD6D3A-4B7D-ECD5-0E35-F6D814E3D685}"/>
              </a:ext>
            </a:extLst>
          </p:cNvPr>
          <p:cNvSpPr/>
          <p:nvPr/>
        </p:nvSpPr>
        <p:spPr>
          <a:xfrm>
            <a:off x="169609" y="1730808"/>
            <a:ext cx="8809469" cy="28478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tângulo Arredondado 579">
            <a:extLst>
              <a:ext uri="{FF2B5EF4-FFF2-40B4-BE49-F238E27FC236}">
                <a16:creationId xmlns:a16="http://schemas.microsoft.com/office/drawing/2014/main" id="{A997063B-3225-FE0C-E568-2E7ECFF13B97}"/>
              </a:ext>
            </a:extLst>
          </p:cNvPr>
          <p:cNvSpPr/>
          <p:nvPr/>
        </p:nvSpPr>
        <p:spPr>
          <a:xfrm>
            <a:off x="1255549" y="2030613"/>
            <a:ext cx="4255535" cy="454829"/>
          </a:xfrm>
          <a:prstGeom prst="roundRect">
            <a:avLst>
              <a:gd name="adj" fmla="val 3720"/>
            </a:avLst>
          </a:prstGeom>
          <a:solidFill>
            <a:srgbClr val="FFFFCC"/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tângulo Arredondado 579">
            <a:extLst>
              <a:ext uri="{FF2B5EF4-FFF2-40B4-BE49-F238E27FC236}">
                <a16:creationId xmlns:a16="http://schemas.microsoft.com/office/drawing/2014/main" id="{E1686E74-A192-65D3-F1E6-775A712093BC}"/>
              </a:ext>
            </a:extLst>
          </p:cNvPr>
          <p:cNvSpPr/>
          <p:nvPr/>
        </p:nvSpPr>
        <p:spPr>
          <a:xfrm>
            <a:off x="5661696" y="2036727"/>
            <a:ext cx="2723943" cy="448722"/>
          </a:xfrm>
          <a:prstGeom prst="roundRect">
            <a:avLst>
              <a:gd name="adj" fmla="val 3720"/>
            </a:avLst>
          </a:prstGeom>
          <a:solidFill>
            <a:srgbClr val="FFFFCC"/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4DFF91-0BC7-E546-04B7-BA534746B73B}"/>
              </a:ext>
            </a:extLst>
          </p:cNvPr>
          <p:cNvSpPr txBox="1"/>
          <p:nvPr/>
        </p:nvSpPr>
        <p:spPr>
          <a:xfrm>
            <a:off x="487096" y="1110469"/>
            <a:ext cx="18371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pt-BR" sz="3000" b="1" dirty="0">
                <a:solidFill>
                  <a:prstClr val="black"/>
                </a:solidFill>
                <a:latin typeface="Arial Black" panose="020B0A04020102020204" pitchFamily="34" charset="0"/>
              </a:rPr>
              <a:t>Produto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3A756CD-7FB5-20DE-0DE2-FE995B46B396}"/>
              </a:ext>
            </a:extLst>
          </p:cNvPr>
          <p:cNvSpPr/>
          <p:nvPr/>
        </p:nvSpPr>
        <p:spPr>
          <a:xfrm>
            <a:off x="568274" y="1517809"/>
            <a:ext cx="8478000" cy="342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B7C475-6CD6-6EBD-C154-8FCC294FEBD0}"/>
              </a:ext>
            </a:extLst>
          </p:cNvPr>
          <p:cNvSpPr/>
          <p:nvPr/>
        </p:nvSpPr>
        <p:spPr>
          <a:xfrm>
            <a:off x="77103" y="1517809"/>
            <a:ext cx="411646" cy="342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417422-AD77-F8CC-639E-C3FFA08E51F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683" y="1195431"/>
            <a:ext cx="284691" cy="32217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ítulo do seu Pitch">
            <a:extLst>
              <a:ext uri="{FF2B5EF4-FFF2-40B4-BE49-F238E27FC236}">
                <a16:creationId xmlns:a16="http://schemas.microsoft.com/office/drawing/2014/main" id="{1017C8AA-81AC-8DF6-34A2-FE0715DF2AC4}"/>
              </a:ext>
            </a:extLst>
          </p:cNvPr>
          <p:cNvSpPr txBox="1"/>
          <p:nvPr/>
        </p:nvSpPr>
        <p:spPr>
          <a:xfrm rot="16200000">
            <a:off x="-505330" y="3155413"/>
            <a:ext cx="1128351" cy="41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2400" spc="0">
                <a:solidFill>
                  <a:srgbClr val="00E88F"/>
                </a:solidFill>
                <a:latin typeface="+mj-lt"/>
                <a:ea typeface="+mj-ea"/>
                <a:cs typeface="+mj-cs"/>
                <a:sym typeface="Aprova Sans Bold"/>
              </a:defRPr>
            </a:lvl1pPr>
          </a:lstStyle>
          <a:p>
            <a:pPr defTabSz="619125" hangingPunct="0"/>
            <a:r>
              <a:rPr lang="pt-BR" sz="900" kern="0" dirty="0" err="1">
                <a:latin typeface="Aprova Sans Bold"/>
              </a:rPr>
              <a:t>App</a:t>
            </a:r>
            <a:r>
              <a:rPr lang="pt-BR" sz="900" kern="0" dirty="0">
                <a:latin typeface="Aprova Sans Bold"/>
              </a:rPr>
              <a:t> TI+ Sustentável</a:t>
            </a:r>
            <a:endParaRPr sz="900" kern="0" dirty="0">
              <a:latin typeface="Aprova Sans Bold"/>
            </a:endParaRPr>
          </a:p>
        </p:txBody>
      </p:sp>
      <p:sp>
        <p:nvSpPr>
          <p:cNvPr id="9" name="txtPage">
            <a:extLst>
              <a:ext uri="{FF2B5EF4-FFF2-40B4-BE49-F238E27FC236}">
                <a16:creationId xmlns:a16="http://schemas.microsoft.com/office/drawing/2014/main" id="{5B024047-E89D-7984-381C-2C7336C2EFC6}"/>
              </a:ext>
            </a:extLst>
          </p:cNvPr>
          <p:cNvSpPr txBox="1"/>
          <p:nvPr/>
        </p:nvSpPr>
        <p:spPr>
          <a:xfrm>
            <a:off x="8572500" y="1147608"/>
            <a:ext cx="5715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defTabSz="685800"/>
            <a:r>
              <a:rPr lang="pt-BR" sz="600" dirty="0">
                <a:solidFill>
                  <a:srgbClr val="1F497F"/>
                </a:solidFill>
                <a:latin typeface="Calibri"/>
              </a:rPr>
              <a:t>Page: 5 / 10</a:t>
            </a:r>
          </a:p>
        </p:txBody>
      </p:sp>
      <p:graphicFrame>
        <p:nvGraphicFramePr>
          <p:cNvPr id="10" name="headerTable">
            <a:extLst>
              <a:ext uri="{FF2B5EF4-FFF2-40B4-BE49-F238E27FC236}">
                <a16:creationId xmlns:a16="http://schemas.microsoft.com/office/drawing/2014/main" id="{AAD5912E-56B5-17B9-68A7-A1BC9C9695A0}"/>
              </a:ext>
            </a:extLst>
          </p:cNvPr>
          <p:cNvGraphicFramePr>
            <a:graphicFrameLocks noGrp="1"/>
          </p:cNvGraphicFramePr>
          <p:nvPr/>
        </p:nvGraphicFramePr>
        <p:xfrm>
          <a:off x="61111" y="890433"/>
          <a:ext cx="9024044" cy="257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097">
                  <a:extLst>
                    <a:ext uri="{9D8B030D-6E8A-4147-A177-3AD203B41FA5}">
                      <a16:colId xmlns:a16="http://schemas.microsoft.com/office/drawing/2014/main" val="1403937926"/>
                    </a:ext>
                  </a:extLst>
                </a:gridCol>
                <a:gridCol w="1005143">
                  <a:extLst>
                    <a:ext uri="{9D8B030D-6E8A-4147-A177-3AD203B41FA5}">
                      <a16:colId xmlns:a16="http://schemas.microsoft.com/office/drawing/2014/main" val="1796080355"/>
                    </a:ext>
                  </a:extLst>
                </a:gridCol>
                <a:gridCol w="853713">
                  <a:extLst>
                    <a:ext uri="{9D8B030D-6E8A-4147-A177-3AD203B41FA5}">
                      <a16:colId xmlns:a16="http://schemas.microsoft.com/office/drawing/2014/main" val="1328401362"/>
                    </a:ext>
                  </a:extLst>
                </a:gridCol>
                <a:gridCol w="779336">
                  <a:extLst>
                    <a:ext uri="{9D8B030D-6E8A-4147-A177-3AD203B41FA5}">
                      <a16:colId xmlns:a16="http://schemas.microsoft.com/office/drawing/2014/main" val="374666040"/>
                    </a:ext>
                  </a:extLst>
                </a:gridCol>
                <a:gridCol w="902885">
                  <a:extLst>
                    <a:ext uri="{9D8B030D-6E8A-4147-A177-3AD203B41FA5}">
                      <a16:colId xmlns:a16="http://schemas.microsoft.com/office/drawing/2014/main" val="768203321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62100034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47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chemeClr val="bg1"/>
                          </a:solidFill>
                        </a:rPr>
                        <a:t>Problema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chemeClr val="bg1"/>
                          </a:solidFill>
                        </a:rPr>
                        <a:t>Solução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chemeClr val="bg1"/>
                          </a:solidFill>
                        </a:rPr>
                        <a:t>Modelo de Negócios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chemeClr val="bg1"/>
                          </a:solidFill>
                        </a:rPr>
                        <a:t>Produto</a:t>
                      </a:r>
                    </a:p>
                  </a:txBody>
                  <a:tcPr marL="27000" marR="27000" marT="0" marB="0" anchor="ctr">
                    <a:lnL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Equipe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Mercado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Concorrência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Marketing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Crescimento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solidFill>
                            <a:srgbClr val="1F497F"/>
                          </a:solidFill>
                        </a:rPr>
                        <a:t>Futuro</a:t>
                      </a:r>
                    </a:p>
                  </a:txBody>
                  <a:tcPr marL="27000" marR="27000" marT="0" marB="0" anchor="ctr">
                    <a:lnL w="635" cmpd="sng">
                      <a:solidFill>
                        <a:srgbClr val="B2B2B2"/>
                      </a:solidFill>
                    </a:lnL>
                    <a:lnR w="635" cmpd="sng">
                      <a:solidFill>
                        <a:srgbClr val="B2B2B2"/>
                      </a:solidFill>
                    </a:lnR>
                    <a:lnT w="635" cmpd="sng">
                      <a:solidFill>
                        <a:srgbClr val="B2B2B2"/>
                      </a:solidFill>
                    </a:lnT>
                    <a:lnB w="635" cmpd="sng">
                      <a:solidFill>
                        <a:srgbClr val="B2B2B2"/>
                      </a:solidFill>
                    </a:lnB>
                    <a:solidFill>
                      <a:srgbClr val="1F497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23173"/>
                  </a:ext>
                </a:extLst>
              </a:tr>
            </a:tbl>
          </a:graphicData>
        </a:graphic>
      </p:graphicFrame>
      <p:grpSp>
        <p:nvGrpSpPr>
          <p:cNvPr id="148" name="Grupo 147"/>
          <p:cNvGrpSpPr/>
          <p:nvPr/>
        </p:nvGrpSpPr>
        <p:grpSpPr>
          <a:xfrm>
            <a:off x="190116" y="4623940"/>
            <a:ext cx="1970839" cy="230832"/>
            <a:chOff x="0" y="980728"/>
            <a:chExt cx="2627785" cy="307776"/>
          </a:xfrm>
        </p:grpSpPr>
        <p:sp>
          <p:nvSpPr>
            <p:cNvPr id="150" name="Retângulo 149">
              <a:extLst>
                <a:ext uri="{FF2B5EF4-FFF2-40B4-BE49-F238E27FC236}">
                  <a16:creationId xmlns:a16="http://schemas.microsoft.com/office/drawing/2014/main" id="{08FD34B8-BA3E-4575-B2C7-EC3923EEEF54}"/>
                </a:ext>
              </a:extLst>
            </p:cNvPr>
            <p:cNvSpPr/>
            <p:nvPr/>
          </p:nvSpPr>
          <p:spPr>
            <a:xfrm>
              <a:off x="72009" y="980728"/>
              <a:ext cx="2555776" cy="307776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defTabSz="685800"/>
              <a:r>
                <a:rPr lang="pt-BR" sz="1050" b="1" dirty="0">
                  <a:solidFill>
                    <a:srgbClr val="002060"/>
                  </a:solidFill>
                  <a:latin typeface="Calibri" panose="020F0502020204030204" pitchFamily="34" charset="0"/>
                  <a:cs typeface="Microsoft Sans Serif" pitchFamily="34" charset="0"/>
                </a:rPr>
                <a:t>TECNOLOGIAS ENVOLVIDAS:</a:t>
              </a:r>
            </a:p>
          </p:txBody>
        </p:sp>
        <p:sp>
          <p:nvSpPr>
            <p:cNvPr id="151" name="Rectangle 11"/>
            <p:cNvSpPr/>
            <p:nvPr/>
          </p:nvSpPr>
          <p:spPr>
            <a:xfrm flipV="1">
              <a:off x="0" y="1125751"/>
              <a:ext cx="12248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1350">
                  <a:solidFill>
                    <a:srgbClr val="FF6600"/>
                  </a:solidFill>
                  <a:latin typeface="Calibri"/>
                </a:rPr>
                <a:t>           </a:t>
              </a:r>
            </a:p>
          </p:txBody>
        </p:sp>
      </p:grpSp>
      <p:cxnSp>
        <p:nvCxnSpPr>
          <p:cNvPr id="1509" name="Conector reto 7">
            <a:extLst>
              <a:ext uri="{FF2B5EF4-FFF2-40B4-BE49-F238E27FC236}">
                <a16:creationId xmlns:a16="http://schemas.microsoft.com/office/drawing/2014/main" id="{57E84ECB-CDD0-4737-8BD1-90C8CE165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3397" y="4635755"/>
            <a:ext cx="8809469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4" name="Conector reto 7">
            <a:extLst>
              <a:ext uri="{FF2B5EF4-FFF2-40B4-BE49-F238E27FC236}">
                <a16:creationId xmlns:a16="http://schemas.microsoft.com/office/drawing/2014/main" id="{8A36D5AD-94EB-49C0-A176-941139DF12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579" y="8021605"/>
            <a:ext cx="199211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1CDC1D48-CD4C-F740-A23D-E41EDF3E0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624" y="3955098"/>
            <a:ext cx="4586928" cy="1350357"/>
          </a:xfrm>
          <a:prstGeom prst="rect">
            <a:avLst/>
          </a:prstGeom>
        </p:spPr>
      </p:pic>
      <p:grpSp>
        <p:nvGrpSpPr>
          <p:cNvPr id="24" name="Grupo 147">
            <a:extLst>
              <a:ext uri="{FF2B5EF4-FFF2-40B4-BE49-F238E27FC236}">
                <a16:creationId xmlns:a16="http://schemas.microsoft.com/office/drawing/2014/main" id="{9DF42A69-ECA9-5BEA-5D78-4C9A609EF217}"/>
              </a:ext>
            </a:extLst>
          </p:cNvPr>
          <p:cNvGrpSpPr/>
          <p:nvPr/>
        </p:nvGrpSpPr>
        <p:grpSpPr>
          <a:xfrm>
            <a:off x="169610" y="1547411"/>
            <a:ext cx="1970839" cy="230832"/>
            <a:chOff x="0" y="980728"/>
            <a:chExt cx="2627785" cy="307776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4D0DCBF-7AE4-FCC5-9FD5-82AD53AADFD9}"/>
                </a:ext>
              </a:extLst>
            </p:cNvPr>
            <p:cNvSpPr/>
            <p:nvPr/>
          </p:nvSpPr>
          <p:spPr>
            <a:xfrm>
              <a:off x="72009" y="980728"/>
              <a:ext cx="2555776" cy="307776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defTabSz="685800"/>
              <a:r>
                <a:rPr lang="pt-BR" sz="1050" b="1" dirty="0">
                  <a:solidFill>
                    <a:srgbClr val="002060"/>
                  </a:solidFill>
                  <a:latin typeface="Calibri" panose="020F0502020204030204" pitchFamily="34" charset="0"/>
                  <a:cs typeface="Microsoft Sans Serif" pitchFamily="34" charset="0"/>
                </a:rPr>
                <a:t>COMO FUNCIONA:</a:t>
              </a:r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7B7DFD47-A1A8-086D-41EF-0BF01873C577}"/>
                </a:ext>
              </a:extLst>
            </p:cNvPr>
            <p:cNvSpPr/>
            <p:nvPr/>
          </p:nvSpPr>
          <p:spPr>
            <a:xfrm flipV="1">
              <a:off x="0" y="1125751"/>
              <a:ext cx="12248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1350">
                  <a:solidFill>
                    <a:srgbClr val="FF6600"/>
                  </a:solidFill>
                  <a:latin typeface="Calibri"/>
                </a:rPr>
                <a:t>           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t="66250"/>
          <a:stretch/>
        </p:blipFill>
        <p:spPr bwMode="auto">
          <a:xfrm>
            <a:off x="-145767" y="7136915"/>
            <a:ext cx="9758363" cy="1851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A9A584B-5D2B-88C6-70ED-429E6D04C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63128" y="-620692"/>
            <a:ext cx="4901297" cy="3436623"/>
          </a:xfrm>
          <a:prstGeom prst="rect">
            <a:avLst/>
          </a:prstGeom>
        </p:spPr>
      </p:pic>
      <p:pic>
        <p:nvPicPr>
          <p:cNvPr id="255" name="Picture 2">
            <a:extLst>
              <a:ext uri="{FF2B5EF4-FFF2-40B4-BE49-F238E27FC236}">
                <a16:creationId xmlns:a16="http://schemas.microsoft.com/office/drawing/2014/main" id="{EF67EEF7-296C-55D7-E9A5-F3AAE163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6507485" y="3228155"/>
            <a:ext cx="6111153" cy="3435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7173260-2579-B0E1-8EA6-60EE578A3EA7}"/>
              </a:ext>
            </a:extLst>
          </p:cNvPr>
          <p:cNvGrpSpPr/>
          <p:nvPr/>
        </p:nvGrpSpPr>
        <p:grpSpPr>
          <a:xfrm>
            <a:off x="1985963" y="4601026"/>
            <a:ext cx="5509405" cy="1399724"/>
            <a:chOff x="2647950" y="4991702"/>
            <a:chExt cx="7345873" cy="1866298"/>
          </a:xfrm>
        </p:grpSpPr>
        <p:pic>
          <p:nvPicPr>
            <p:cNvPr id="1046" name="Picture 22" descr="Logotipos de nuvem Editáveis Design">
              <a:extLst>
                <a:ext uri="{FF2B5EF4-FFF2-40B4-BE49-F238E27FC236}">
                  <a16:creationId xmlns:a16="http://schemas.microsoft.com/office/drawing/2014/main" id="{0323B6D1-73E4-42E4-0026-A9B5B3DF9C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1" t="16654" r="8108" b="17862"/>
            <a:stretch/>
          </p:blipFill>
          <p:spPr bwMode="auto">
            <a:xfrm>
              <a:off x="2647950" y="4991702"/>
              <a:ext cx="7345873" cy="180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6F6134E9-FF39-7B72-3834-835AED7C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39719" y="5578769"/>
              <a:ext cx="621073" cy="614270"/>
            </a:xfrm>
            <a:prstGeom prst="rect">
              <a:avLst/>
            </a:prstGeom>
          </p:spPr>
        </p:pic>
        <p:pic>
          <p:nvPicPr>
            <p:cNvPr id="1030" name="Picture 6" descr="What Is React &amp; How Does It Actually Work? ReactJS is one of the most  popular JavaScript libraries for mobile and web application development.  Created by Facebook, React contains a collection of… -">
              <a:extLst>
                <a:ext uri="{FF2B5EF4-FFF2-40B4-BE49-F238E27FC236}">
                  <a16:creationId xmlns:a16="http://schemas.microsoft.com/office/drawing/2014/main" id="{4CD69495-3BC8-ED63-5505-EE13F175A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179" y="5567437"/>
              <a:ext cx="1106487" cy="72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Bootstrap simples a marca logo - Ícones Social media e Logos">
              <a:extLst>
                <a:ext uri="{FF2B5EF4-FFF2-40B4-BE49-F238E27FC236}">
                  <a16:creationId xmlns:a16="http://schemas.microsoft.com/office/drawing/2014/main" id="{618D4073-B886-9FA3-061C-A91F24ECA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746" y="6007419"/>
              <a:ext cx="619642" cy="619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EF73C53B-81E4-B358-7CA9-74E832374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2075" y="5868924"/>
              <a:ext cx="1048182" cy="680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3B83861-211E-6C34-6BE3-71DC538F2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931" y="5815007"/>
              <a:ext cx="1042993" cy="1042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Delphi - ícones de logotipo grátis">
              <a:extLst>
                <a:ext uri="{FF2B5EF4-FFF2-40B4-BE49-F238E27FC236}">
                  <a16:creationId xmlns:a16="http://schemas.microsoft.com/office/drawing/2014/main" id="{B575E769-BD53-7E82-489C-68925528E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334" y="5206526"/>
              <a:ext cx="734361" cy="53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React Native – Giovani Da Cruz">
              <a:extLst>
                <a:ext uri="{FF2B5EF4-FFF2-40B4-BE49-F238E27FC236}">
                  <a16:creationId xmlns:a16="http://schemas.microsoft.com/office/drawing/2014/main" id="{81861D6A-2762-F659-F597-D3CD9A844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097" y="5864284"/>
              <a:ext cx="1183883" cy="777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3F4B18F-3272-07D2-8326-B3574415D090}"/>
              </a:ext>
            </a:extLst>
          </p:cNvPr>
          <p:cNvGrpSpPr/>
          <p:nvPr/>
        </p:nvGrpSpPr>
        <p:grpSpPr>
          <a:xfrm>
            <a:off x="672673" y="1221476"/>
            <a:ext cx="7980449" cy="3385596"/>
            <a:chOff x="1290597" y="403085"/>
            <a:chExt cx="10640599" cy="4514128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46128453-8D6A-474C-BEA9-EAE32E7FA08B}"/>
                </a:ext>
              </a:extLst>
            </p:cNvPr>
            <p:cNvGrpSpPr/>
            <p:nvPr/>
          </p:nvGrpSpPr>
          <p:grpSpPr>
            <a:xfrm>
              <a:off x="1290597" y="403085"/>
              <a:ext cx="10640599" cy="4514128"/>
              <a:chOff x="-97785" y="928374"/>
              <a:chExt cx="10640599" cy="4514128"/>
            </a:xfrm>
          </p:grpSpPr>
          <p:pic>
            <p:nvPicPr>
              <p:cNvPr id="457" name="Picture 11">
                <a:extLst>
                  <a:ext uri="{FF2B5EF4-FFF2-40B4-BE49-F238E27FC236}">
                    <a16:creationId xmlns:a16="http://schemas.microsoft.com/office/drawing/2014/main" id="{0C126808-7894-4013-ABE2-A4CA9B07C8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043" b="7533"/>
              <a:stretch>
                <a:fillRect/>
              </a:stretch>
            </p:blipFill>
            <p:spPr bwMode="auto">
              <a:xfrm>
                <a:off x="449002" y="3740644"/>
                <a:ext cx="428625" cy="355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8" name="Text Box 613">
                <a:extLst>
                  <a:ext uri="{FF2B5EF4-FFF2-40B4-BE49-F238E27FC236}">
                    <a16:creationId xmlns:a16="http://schemas.microsoft.com/office/drawing/2014/main" id="{2A1433BC-3B41-4A8C-A62D-AEA31EF84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2190" y="2976879"/>
                <a:ext cx="828675" cy="276999"/>
              </a:xfrm>
              <a:prstGeom prst="rect">
                <a:avLst/>
              </a:prstGeom>
              <a:ln>
                <a:noFill/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685800">
                  <a:spcBef>
                    <a:spcPct val="50000"/>
                  </a:spcBef>
                  <a:defRPr/>
                </a:pPr>
                <a:r>
                  <a:rPr lang="pt-BR" sz="750">
                    <a:solidFill>
                      <a:srgbClr val="FF0000"/>
                    </a:solidFill>
                    <a:latin typeface="Calibri"/>
                  </a:rPr>
                  <a:t>INÍCIO</a:t>
                </a:r>
              </a:p>
            </p:txBody>
          </p:sp>
          <p:sp>
            <p:nvSpPr>
              <p:cNvPr id="459" name="Oval 621">
                <a:extLst>
                  <a:ext uri="{FF2B5EF4-FFF2-40B4-BE49-F238E27FC236}">
                    <a16:creationId xmlns:a16="http://schemas.microsoft.com/office/drawing/2014/main" id="{C57042DF-4700-4429-8F24-B04C127D1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15" y="3252649"/>
                <a:ext cx="2743200" cy="1834714"/>
              </a:xfrm>
              <a:prstGeom prst="ellipse">
                <a:avLst/>
              </a:prstGeom>
              <a:noFill/>
              <a:ln w="19050">
                <a:solidFill>
                  <a:srgbClr val="B2B2B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>
                  <a:buNone/>
                </a:pPr>
                <a:endParaRPr lang="pt-BR" altLang="pt-BR" sz="1200">
                  <a:solidFill>
                    <a:prstClr val="black"/>
                  </a:solidFill>
                </a:endParaRPr>
              </a:p>
            </p:txBody>
          </p:sp>
          <p:pic>
            <p:nvPicPr>
              <p:cNvPr id="460" name="Picture 7">
                <a:extLst>
                  <a:ext uri="{FF2B5EF4-FFF2-40B4-BE49-F238E27FC236}">
                    <a16:creationId xmlns:a16="http://schemas.microsoft.com/office/drawing/2014/main" id="{290D7A9D-A735-4A3D-8333-FE64A69658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278" y="2926228"/>
                <a:ext cx="696912" cy="633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61" name="Group 3003">
                <a:extLst>
                  <a:ext uri="{FF2B5EF4-FFF2-40B4-BE49-F238E27FC236}">
                    <a16:creationId xmlns:a16="http://schemas.microsoft.com/office/drawing/2014/main" id="{3224ADF1-85F4-4443-88AF-286D916181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5740" y="3217474"/>
                <a:ext cx="466725" cy="322201"/>
                <a:chOff x="1014" y="403"/>
                <a:chExt cx="508" cy="328"/>
              </a:xfrm>
            </p:grpSpPr>
            <p:sp>
              <p:nvSpPr>
                <p:cNvPr id="462" name="Freeform 3004">
                  <a:extLst>
                    <a:ext uri="{FF2B5EF4-FFF2-40B4-BE49-F238E27FC236}">
                      <a16:creationId xmlns:a16="http://schemas.microsoft.com/office/drawing/2014/main" id="{D7F61F44-540A-41B5-B11B-907CB5BC89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5" y="597"/>
                  <a:ext cx="67" cy="44"/>
                </a:xfrm>
                <a:custGeom>
                  <a:avLst/>
                  <a:gdLst>
                    <a:gd name="T0" fmla="*/ 0 w 67"/>
                    <a:gd name="T1" fmla="*/ 0 h 44"/>
                    <a:gd name="T2" fmla="*/ 0 w 67"/>
                    <a:gd name="T3" fmla="*/ 29 h 44"/>
                    <a:gd name="T4" fmla="*/ 67 w 67"/>
                    <a:gd name="T5" fmla="*/ 44 h 44"/>
                    <a:gd name="T6" fmla="*/ 67 w 67"/>
                    <a:gd name="T7" fmla="*/ 6 h 44"/>
                    <a:gd name="T8" fmla="*/ 0 w 67"/>
                    <a:gd name="T9" fmla="*/ 0 h 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44"/>
                    <a:gd name="T17" fmla="*/ 67 w 67"/>
                    <a:gd name="T18" fmla="*/ 44 h 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44">
                      <a:moveTo>
                        <a:pt x="0" y="0"/>
                      </a:moveTo>
                      <a:lnTo>
                        <a:pt x="0" y="29"/>
                      </a:lnTo>
                      <a:lnTo>
                        <a:pt x="67" y="44"/>
                      </a:lnTo>
                      <a:lnTo>
                        <a:pt x="67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63" name="Freeform 3005">
                  <a:extLst>
                    <a:ext uri="{FF2B5EF4-FFF2-40B4-BE49-F238E27FC236}">
                      <a16:creationId xmlns:a16="http://schemas.microsoft.com/office/drawing/2014/main" id="{CE5B07FC-E081-49B1-95FE-BE149538B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" y="604"/>
                  <a:ext cx="83" cy="73"/>
                </a:xfrm>
                <a:custGeom>
                  <a:avLst/>
                  <a:gdLst>
                    <a:gd name="T0" fmla="*/ 0 w 83"/>
                    <a:gd name="T1" fmla="*/ 0 h 73"/>
                    <a:gd name="T2" fmla="*/ 0 w 83"/>
                    <a:gd name="T3" fmla="*/ 72 h 73"/>
                    <a:gd name="T4" fmla="*/ 83 w 83"/>
                    <a:gd name="T5" fmla="*/ 73 h 73"/>
                    <a:gd name="T6" fmla="*/ 15 w 83"/>
                    <a:gd name="T7" fmla="*/ 5 h 73"/>
                    <a:gd name="T8" fmla="*/ 0 w 83"/>
                    <a:gd name="T9" fmla="*/ 0 h 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"/>
                    <a:gd name="T16" fmla="*/ 0 h 73"/>
                    <a:gd name="T17" fmla="*/ 83 w 83"/>
                    <a:gd name="T18" fmla="*/ 73 h 7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" h="73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83" y="73"/>
                      </a:lnTo>
                      <a:lnTo>
                        <a:pt x="15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64" name="Freeform 3006">
                  <a:extLst>
                    <a:ext uri="{FF2B5EF4-FFF2-40B4-BE49-F238E27FC236}">
                      <a16:creationId xmlns:a16="http://schemas.microsoft.com/office/drawing/2014/main" id="{71D511D4-47AC-4B27-9D69-EBFA1219B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" y="600"/>
                  <a:ext cx="508" cy="131"/>
                </a:xfrm>
                <a:custGeom>
                  <a:avLst/>
                  <a:gdLst>
                    <a:gd name="T0" fmla="*/ 0 w 508"/>
                    <a:gd name="T1" fmla="*/ 131 h 131"/>
                    <a:gd name="T2" fmla="*/ 508 w 508"/>
                    <a:gd name="T3" fmla="*/ 131 h 131"/>
                    <a:gd name="T4" fmla="*/ 508 w 508"/>
                    <a:gd name="T5" fmla="*/ 37 h 131"/>
                    <a:gd name="T6" fmla="*/ 358 w 508"/>
                    <a:gd name="T7" fmla="*/ 0 h 131"/>
                    <a:gd name="T8" fmla="*/ 216 w 508"/>
                    <a:gd name="T9" fmla="*/ 4 h 131"/>
                    <a:gd name="T10" fmla="*/ 281 w 508"/>
                    <a:gd name="T11" fmla="*/ 70 h 131"/>
                    <a:gd name="T12" fmla="*/ 0 w 508"/>
                    <a:gd name="T13" fmla="*/ 77 h 131"/>
                    <a:gd name="T14" fmla="*/ 0 w 508"/>
                    <a:gd name="T15" fmla="*/ 131 h 13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08"/>
                    <a:gd name="T25" fmla="*/ 0 h 131"/>
                    <a:gd name="T26" fmla="*/ 508 w 508"/>
                    <a:gd name="T27" fmla="*/ 131 h 13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08" h="131">
                      <a:moveTo>
                        <a:pt x="0" y="131"/>
                      </a:moveTo>
                      <a:lnTo>
                        <a:pt x="508" y="131"/>
                      </a:lnTo>
                      <a:lnTo>
                        <a:pt x="508" y="37"/>
                      </a:lnTo>
                      <a:lnTo>
                        <a:pt x="358" y="0"/>
                      </a:lnTo>
                      <a:lnTo>
                        <a:pt x="216" y="4"/>
                      </a:lnTo>
                      <a:lnTo>
                        <a:pt x="281" y="70"/>
                      </a:lnTo>
                      <a:lnTo>
                        <a:pt x="0" y="77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65" name="Freeform 3007">
                  <a:extLst>
                    <a:ext uri="{FF2B5EF4-FFF2-40B4-BE49-F238E27FC236}">
                      <a16:creationId xmlns:a16="http://schemas.microsoft.com/office/drawing/2014/main" id="{4B5611AF-8679-4C3D-B609-B65A1D3C5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" y="612"/>
                  <a:ext cx="169" cy="73"/>
                </a:xfrm>
                <a:custGeom>
                  <a:avLst/>
                  <a:gdLst>
                    <a:gd name="T0" fmla="*/ 169 w 169"/>
                    <a:gd name="T1" fmla="*/ 18 h 73"/>
                    <a:gd name="T2" fmla="*/ 169 w 169"/>
                    <a:gd name="T3" fmla="*/ 54 h 73"/>
                    <a:gd name="T4" fmla="*/ 168 w 169"/>
                    <a:gd name="T5" fmla="*/ 54 h 73"/>
                    <a:gd name="T6" fmla="*/ 92 w 169"/>
                    <a:gd name="T7" fmla="*/ 73 h 73"/>
                    <a:gd name="T8" fmla="*/ 92 w 169"/>
                    <a:gd name="T9" fmla="*/ 73 h 73"/>
                    <a:gd name="T10" fmla="*/ 0 w 169"/>
                    <a:gd name="T11" fmla="*/ 7 h 73"/>
                    <a:gd name="T12" fmla="*/ 0 w 169"/>
                    <a:gd name="T13" fmla="*/ 0 h 73"/>
                    <a:gd name="T14" fmla="*/ 169 w 169"/>
                    <a:gd name="T15" fmla="*/ 18 h 7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69"/>
                    <a:gd name="T25" fmla="*/ 0 h 73"/>
                    <a:gd name="T26" fmla="*/ 169 w 169"/>
                    <a:gd name="T27" fmla="*/ 73 h 7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69" h="73">
                      <a:moveTo>
                        <a:pt x="169" y="18"/>
                      </a:moveTo>
                      <a:lnTo>
                        <a:pt x="169" y="54"/>
                      </a:lnTo>
                      <a:lnTo>
                        <a:pt x="168" y="54"/>
                      </a:lnTo>
                      <a:lnTo>
                        <a:pt x="92" y="73"/>
                      </a:lnTo>
                      <a:lnTo>
                        <a:pt x="0" y="7"/>
                      </a:lnTo>
                      <a:lnTo>
                        <a:pt x="0" y="0"/>
                      </a:lnTo>
                      <a:lnTo>
                        <a:pt x="169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66" name="Freeform 3008">
                  <a:extLst>
                    <a:ext uri="{FF2B5EF4-FFF2-40B4-BE49-F238E27FC236}">
                      <a16:creationId xmlns:a16="http://schemas.microsoft.com/office/drawing/2014/main" id="{4FF483A5-EF00-4EC6-947C-79A5A0484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7" y="421"/>
                  <a:ext cx="155" cy="192"/>
                </a:xfrm>
                <a:custGeom>
                  <a:avLst/>
                  <a:gdLst>
                    <a:gd name="T0" fmla="*/ 0 w 155"/>
                    <a:gd name="T1" fmla="*/ 166 h 192"/>
                    <a:gd name="T2" fmla="*/ 12 w 155"/>
                    <a:gd name="T3" fmla="*/ 32 h 192"/>
                    <a:gd name="T4" fmla="*/ 155 w 155"/>
                    <a:gd name="T5" fmla="*/ 0 h 192"/>
                    <a:gd name="T6" fmla="*/ 155 w 155"/>
                    <a:gd name="T7" fmla="*/ 192 h 192"/>
                    <a:gd name="T8" fmla="*/ 0 w 155"/>
                    <a:gd name="T9" fmla="*/ 166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5"/>
                    <a:gd name="T16" fmla="*/ 0 h 192"/>
                    <a:gd name="T17" fmla="*/ 155 w 155"/>
                    <a:gd name="T18" fmla="*/ 192 h 1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5" h="192">
                      <a:moveTo>
                        <a:pt x="0" y="166"/>
                      </a:moveTo>
                      <a:lnTo>
                        <a:pt x="12" y="32"/>
                      </a:lnTo>
                      <a:lnTo>
                        <a:pt x="155" y="0"/>
                      </a:lnTo>
                      <a:lnTo>
                        <a:pt x="155" y="192"/>
                      </a:lnTo>
                      <a:lnTo>
                        <a:pt x="0" y="166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67" name="Line 3009">
                  <a:extLst>
                    <a:ext uri="{FF2B5EF4-FFF2-40B4-BE49-F238E27FC236}">
                      <a16:creationId xmlns:a16="http://schemas.microsoft.com/office/drawing/2014/main" id="{A505E239-DC08-44AF-B64D-C3437A3DC9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5" y="672"/>
                  <a:ext cx="1" cy="1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68" name="Freeform 3010">
                  <a:extLst>
                    <a:ext uri="{FF2B5EF4-FFF2-40B4-BE49-F238E27FC236}">
                      <a16:creationId xmlns:a16="http://schemas.microsoft.com/office/drawing/2014/main" id="{D389B538-9728-4120-90B2-3788FF430E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3" y="674"/>
                  <a:ext cx="174" cy="48"/>
                </a:xfrm>
                <a:custGeom>
                  <a:avLst/>
                  <a:gdLst>
                    <a:gd name="T0" fmla="*/ 87 w 174"/>
                    <a:gd name="T1" fmla="*/ 48 h 48"/>
                    <a:gd name="T2" fmla="*/ 133 w 174"/>
                    <a:gd name="T3" fmla="*/ 38 h 48"/>
                    <a:gd name="T4" fmla="*/ 174 w 174"/>
                    <a:gd name="T5" fmla="*/ 29 h 48"/>
                    <a:gd name="T6" fmla="*/ 174 w 174"/>
                    <a:gd name="T7" fmla="*/ 20 h 48"/>
                    <a:gd name="T8" fmla="*/ 171 w 174"/>
                    <a:gd name="T9" fmla="*/ 19 h 48"/>
                    <a:gd name="T10" fmla="*/ 168 w 174"/>
                    <a:gd name="T11" fmla="*/ 17 h 48"/>
                    <a:gd name="T12" fmla="*/ 166 w 174"/>
                    <a:gd name="T13" fmla="*/ 17 h 48"/>
                    <a:gd name="T14" fmla="*/ 162 w 174"/>
                    <a:gd name="T15" fmla="*/ 16 h 48"/>
                    <a:gd name="T16" fmla="*/ 159 w 174"/>
                    <a:gd name="T17" fmla="*/ 15 h 48"/>
                    <a:gd name="T18" fmla="*/ 155 w 174"/>
                    <a:gd name="T19" fmla="*/ 14 h 48"/>
                    <a:gd name="T20" fmla="*/ 152 w 174"/>
                    <a:gd name="T21" fmla="*/ 13 h 48"/>
                    <a:gd name="T22" fmla="*/ 149 w 174"/>
                    <a:gd name="T23" fmla="*/ 12 h 48"/>
                    <a:gd name="T24" fmla="*/ 145 w 174"/>
                    <a:gd name="T25" fmla="*/ 12 h 48"/>
                    <a:gd name="T26" fmla="*/ 142 w 174"/>
                    <a:gd name="T27" fmla="*/ 11 h 48"/>
                    <a:gd name="T28" fmla="*/ 139 w 174"/>
                    <a:gd name="T29" fmla="*/ 10 h 48"/>
                    <a:gd name="T30" fmla="*/ 134 w 174"/>
                    <a:gd name="T31" fmla="*/ 10 h 48"/>
                    <a:gd name="T32" fmla="*/ 131 w 174"/>
                    <a:gd name="T33" fmla="*/ 9 h 48"/>
                    <a:gd name="T34" fmla="*/ 128 w 174"/>
                    <a:gd name="T35" fmla="*/ 8 h 48"/>
                    <a:gd name="T36" fmla="*/ 124 w 174"/>
                    <a:gd name="T37" fmla="*/ 7 h 48"/>
                    <a:gd name="T38" fmla="*/ 121 w 174"/>
                    <a:gd name="T39" fmla="*/ 6 h 48"/>
                    <a:gd name="T40" fmla="*/ 117 w 174"/>
                    <a:gd name="T41" fmla="*/ 6 h 48"/>
                    <a:gd name="T42" fmla="*/ 113 w 174"/>
                    <a:gd name="T43" fmla="*/ 4 h 48"/>
                    <a:gd name="T44" fmla="*/ 111 w 174"/>
                    <a:gd name="T45" fmla="*/ 3 h 48"/>
                    <a:gd name="T46" fmla="*/ 107 w 174"/>
                    <a:gd name="T47" fmla="*/ 2 h 48"/>
                    <a:gd name="T48" fmla="*/ 104 w 174"/>
                    <a:gd name="T49" fmla="*/ 1 h 48"/>
                    <a:gd name="T50" fmla="*/ 101 w 174"/>
                    <a:gd name="T51" fmla="*/ 0 h 48"/>
                    <a:gd name="T52" fmla="*/ 0 w 174"/>
                    <a:gd name="T53" fmla="*/ 11 h 48"/>
                    <a:gd name="T54" fmla="*/ 50 w 174"/>
                    <a:gd name="T55" fmla="*/ 31 h 48"/>
                    <a:gd name="T56" fmla="*/ 87 w 174"/>
                    <a:gd name="T57" fmla="*/ 48 h 48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74"/>
                    <a:gd name="T88" fmla="*/ 0 h 48"/>
                    <a:gd name="T89" fmla="*/ 174 w 174"/>
                    <a:gd name="T90" fmla="*/ 48 h 48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74" h="48">
                      <a:moveTo>
                        <a:pt x="87" y="48"/>
                      </a:moveTo>
                      <a:lnTo>
                        <a:pt x="133" y="38"/>
                      </a:lnTo>
                      <a:lnTo>
                        <a:pt x="174" y="29"/>
                      </a:lnTo>
                      <a:lnTo>
                        <a:pt x="174" y="20"/>
                      </a:lnTo>
                      <a:lnTo>
                        <a:pt x="171" y="19"/>
                      </a:lnTo>
                      <a:lnTo>
                        <a:pt x="168" y="17"/>
                      </a:lnTo>
                      <a:lnTo>
                        <a:pt x="166" y="17"/>
                      </a:lnTo>
                      <a:lnTo>
                        <a:pt x="162" y="16"/>
                      </a:lnTo>
                      <a:lnTo>
                        <a:pt x="159" y="15"/>
                      </a:lnTo>
                      <a:lnTo>
                        <a:pt x="155" y="14"/>
                      </a:lnTo>
                      <a:lnTo>
                        <a:pt x="152" y="13"/>
                      </a:lnTo>
                      <a:lnTo>
                        <a:pt x="149" y="12"/>
                      </a:lnTo>
                      <a:lnTo>
                        <a:pt x="145" y="12"/>
                      </a:lnTo>
                      <a:lnTo>
                        <a:pt x="142" y="11"/>
                      </a:lnTo>
                      <a:lnTo>
                        <a:pt x="139" y="10"/>
                      </a:lnTo>
                      <a:lnTo>
                        <a:pt x="134" y="10"/>
                      </a:lnTo>
                      <a:lnTo>
                        <a:pt x="131" y="9"/>
                      </a:lnTo>
                      <a:lnTo>
                        <a:pt x="128" y="8"/>
                      </a:lnTo>
                      <a:lnTo>
                        <a:pt x="124" y="7"/>
                      </a:lnTo>
                      <a:lnTo>
                        <a:pt x="121" y="6"/>
                      </a:lnTo>
                      <a:lnTo>
                        <a:pt x="117" y="6"/>
                      </a:lnTo>
                      <a:lnTo>
                        <a:pt x="113" y="4"/>
                      </a:lnTo>
                      <a:lnTo>
                        <a:pt x="111" y="3"/>
                      </a:lnTo>
                      <a:lnTo>
                        <a:pt x="107" y="2"/>
                      </a:lnTo>
                      <a:lnTo>
                        <a:pt x="104" y="1"/>
                      </a:lnTo>
                      <a:lnTo>
                        <a:pt x="101" y="0"/>
                      </a:lnTo>
                      <a:lnTo>
                        <a:pt x="0" y="11"/>
                      </a:lnTo>
                      <a:lnTo>
                        <a:pt x="50" y="31"/>
                      </a:lnTo>
                      <a:lnTo>
                        <a:pt x="87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69" name="Line 3011">
                  <a:extLst>
                    <a:ext uri="{FF2B5EF4-FFF2-40B4-BE49-F238E27FC236}">
                      <a16:creationId xmlns:a16="http://schemas.microsoft.com/office/drawing/2014/main" id="{5FFF67ED-1F93-42FF-91D8-CC16FF5FB0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2" y="695"/>
                  <a:ext cx="85" cy="1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0" name="Freeform 3012">
                  <a:extLst>
                    <a:ext uri="{FF2B5EF4-FFF2-40B4-BE49-F238E27FC236}">
                      <a16:creationId xmlns:a16="http://schemas.microsoft.com/office/drawing/2014/main" id="{39C2B402-39B3-4FDF-B0DA-2EB47AD24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2" y="686"/>
                  <a:ext cx="69" cy="27"/>
                </a:xfrm>
                <a:custGeom>
                  <a:avLst/>
                  <a:gdLst>
                    <a:gd name="T0" fmla="*/ 69 w 69"/>
                    <a:gd name="T1" fmla="*/ 27 h 27"/>
                    <a:gd name="T2" fmla="*/ 58 w 69"/>
                    <a:gd name="T3" fmla="*/ 22 h 27"/>
                    <a:gd name="T4" fmla="*/ 56 w 69"/>
                    <a:gd name="T5" fmla="*/ 22 h 27"/>
                    <a:gd name="T6" fmla="*/ 52 w 69"/>
                    <a:gd name="T7" fmla="*/ 20 h 27"/>
                    <a:gd name="T8" fmla="*/ 48 w 69"/>
                    <a:gd name="T9" fmla="*/ 18 h 27"/>
                    <a:gd name="T10" fmla="*/ 46 w 69"/>
                    <a:gd name="T11" fmla="*/ 17 h 27"/>
                    <a:gd name="T12" fmla="*/ 43 w 69"/>
                    <a:gd name="T13" fmla="*/ 16 h 27"/>
                    <a:gd name="T14" fmla="*/ 40 w 69"/>
                    <a:gd name="T15" fmla="*/ 14 h 27"/>
                    <a:gd name="T16" fmla="*/ 37 w 69"/>
                    <a:gd name="T17" fmla="*/ 14 h 27"/>
                    <a:gd name="T18" fmla="*/ 34 w 69"/>
                    <a:gd name="T19" fmla="*/ 12 h 27"/>
                    <a:gd name="T20" fmla="*/ 31 w 69"/>
                    <a:gd name="T21" fmla="*/ 11 h 27"/>
                    <a:gd name="T22" fmla="*/ 27 w 69"/>
                    <a:gd name="T23" fmla="*/ 11 h 27"/>
                    <a:gd name="T24" fmla="*/ 24 w 69"/>
                    <a:gd name="T25" fmla="*/ 10 h 27"/>
                    <a:gd name="T26" fmla="*/ 21 w 69"/>
                    <a:gd name="T27" fmla="*/ 9 h 27"/>
                    <a:gd name="T28" fmla="*/ 18 w 69"/>
                    <a:gd name="T29" fmla="*/ 7 h 27"/>
                    <a:gd name="T30" fmla="*/ 15 w 69"/>
                    <a:gd name="T31" fmla="*/ 6 h 27"/>
                    <a:gd name="T32" fmla="*/ 0 w 69"/>
                    <a:gd name="T33" fmla="*/ 0 h 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9"/>
                    <a:gd name="T52" fmla="*/ 0 h 27"/>
                    <a:gd name="T53" fmla="*/ 69 w 69"/>
                    <a:gd name="T54" fmla="*/ 27 h 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9" h="27">
                      <a:moveTo>
                        <a:pt x="69" y="27"/>
                      </a:moveTo>
                      <a:lnTo>
                        <a:pt x="58" y="22"/>
                      </a:lnTo>
                      <a:lnTo>
                        <a:pt x="56" y="22"/>
                      </a:lnTo>
                      <a:lnTo>
                        <a:pt x="52" y="20"/>
                      </a:lnTo>
                      <a:lnTo>
                        <a:pt x="48" y="18"/>
                      </a:lnTo>
                      <a:lnTo>
                        <a:pt x="46" y="17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1" y="11"/>
                      </a:lnTo>
                      <a:lnTo>
                        <a:pt x="27" y="11"/>
                      </a:lnTo>
                      <a:lnTo>
                        <a:pt x="24" y="10"/>
                      </a:lnTo>
                      <a:lnTo>
                        <a:pt x="21" y="9"/>
                      </a:lnTo>
                      <a:lnTo>
                        <a:pt x="18" y="7"/>
                      </a:lnTo>
                      <a:lnTo>
                        <a:pt x="15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1" name="Line 3013">
                  <a:extLst>
                    <a:ext uri="{FF2B5EF4-FFF2-40B4-BE49-F238E27FC236}">
                      <a16:creationId xmlns:a16="http://schemas.microsoft.com/office/drawing/2014/main" id="{93CF1BF6-F67B-403D-BCA5-CA5A46721C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26" y="686"/>
                  <a:ext cx="68" cy="2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2" name="Freeform 3014">
                  <a:extLst>
                    <a:ext uri="{FF2B5EF4-FFF2-40B4-BE49-F238E27FC236}">
                      <a16:creationId xmlns:a16="http://schemas.microsoft.com/office/drawing/2014/main" id="{5BF3B873-1A58-4B38-8E37-19EF22CE1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" y="713"/>
                  <a:ext cx="1" cy="9"/>
                </a:xfrm>
                <a:custGeom>
                  <a:avLst/>
                  <a:gdLst>
                    <a:gd name="T0" fmla="*/ 0 w 1"/>
                    <a:gd name="T1" fmla="*/ 9 h 9"/>
                    <a:gd name="T2" fmla="*/ 0 w 1"/>
                    <a:gd name="T3" fmla="*/ 6 h 9"/>
                    <a:gd name="T4" fmla="*/ 0 w 1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9"/>
                    <a:gd name="T11" fmla="*/ 1 w 1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9">
                      <a:moveTo>
                        <a:pt x="0" y="9"/>
                      </a:move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3" name="Freeform 3015">
                  <a:extLst>
                    <a:ext uri="{FF2B5EF4-FFF2-40B4-BE49-F238E27FC236}">
                      <a16:creationId xmlns:a16="http://schemas.microsoft.com/office/drawing/2014/main" id="{903A7A23-353A-4B66-B84E-627D4941A2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6" y="450"/>
                  <a:ext cx="124" cy="123"/>
                </a:xfrm>
                <a:custGeom>
                  <a:avLst/>
                  <a:gdLst>
                    <a:gd name="T0" fmla="*/ 8 w 124"/>
                    <a:gd name="T1" fmla="*/ 21 h 123"/>
                    <a:gd name="T2" fmla="*/ 13 w 124"/>
                    <a:gd name="T3" fmla="*/ 20 h 123"/>
                    <a:gd name="T4" fmla="*/ 16 w 124"/>
                    <a:gd name="T5" fmla="*/ 20 h 123"/>
                    <a:gd name="T6" fmla="*/ 24 w 124"/>
                    <a:gd name="T7" fmla="*/ 18 h 123"/>
                    <a:gd name="T8" fmla="*/ 30 w 124"/>
                    <a:gd name="T9" fmla="*/ 17 h 123"/>
                    <a:gd name="T10" fmla="*/ 38 w 124"/>
                    <a:gd name="T11" fmla="*/ 15 h 123"/>
                    <a:gd name="T12" fmla="*/ 46 w 124"/>
                    <a:gd name="T13" fmla="*/ 15 h 123"/>
                    <a:gd name="T14" fmla="*/ 52 w 124"/>
                    <a:gd name="T15" fmla="*/ 13 h 123"/>
                    <a:gd name="T16" fmla="*/ 59 w 124"/>
                    <a:gd name="T17" fmla="*/ 12 h 123"/>
                    <a:gd name="T18" fmla="*/ 66 w 124"/>
                    <a:gd name="T19" fmla="*/ 10 h 123"/>
                    <a:gd name="T20" fmla="*/ 73 w 124"/>
                    <a:gd name="T21" fmla="*/ 9 h 123"/>
                    <a:gd name="T22" fmla="*/ 80 w 124"/>
                    <a:gd name="T23" fmla="*/ 8 h 123"/>
                    <a:gd name="T24" fmla="*/ 87 w 124"/>
                    <a:gd name="T25" fmla="*/ 7 h 123"/>
                    <a:gd name="T26" fmla="*/ 94 w 124"/>
                    <a:gd name="T27" fmla="*/ 5 h 123"/>
                    <a:gd name="T28" fmla="*/ 102 w 124"/>
                    <a:gd name="T29" fmla="*/ 4 h 123"/>
                    <a:gd name="T30" fmla="*/ 108 w 124"/>
                    <a:gd name="T31" fmla="*/ 3 h 123"/>
                    <a:gd name="T32" fmla="*/ 116 w 124"/>
                    <a:gd name="T33" fmla="*/ 1 h 123"/>
                    <a:gd name="T34" fmla="*/ 124 w 124"/>
                    <a:gd name="T35" fmla="*/ 0 h 123"/>
                    <a:gd name="T36" fmla="*/ 115 w 124"/>
                    <a:gd name="T37" fmla="*/ 123 h 123"/>
                    <a:gd name="T38" fmla="*/ 112 w 124"/>
                    <a:gd name="T39" fmla="*/ 122 h 123"/>
                    <a:gd name="T40" fmla="*/ 107 w 124"/>
                    <a:gd name="T41" fmla="*/ 122 h 123"/>
                    <a:gd name="T42" fmla="*/ 100 w 124"/>
                    <a:gd name="T43" fmla="*/ 122 h 123"/>
                    <a:gd name="T44" fmla="*/ 93 w 124"/>
                    <a:gd name="T45" fmla="*/ 121 h 123"/>
                    <a:gd name="T46" fmla="*/ 85 w 124"/>
                    <a:gd name="T47" fmla="*/ 121 h 123"/>
                    <a:gd name="T48" fmla="*/ 79 w 124"/>
                    <a:gd name="T49" fmla="*/ 120 h 123"/>
                    <a:gd name="T50" fmla="*/ 71 w 124"/>
                    <a:gd name="T51" fmla="*/ 120 h 123"/>
                    <a:gd name="T52" fmla="*/ 64 w 124"/>
                    <a:gd name="T53" fmla="*/ 120 h 123"/>
                    <a:gd name="T54" fmla="*/ 58 w 124"/>
                    <a:gd name="T55" fmla="*/ 120 h 123"/>
                    <a:gd name="T56" fmla="*/ 51 w 124"/>
                    <a:gd name="T57" fmla="*/ 120 h 123"/>
                    <a:gd name="T58" fmla="*/ 44 w 124"/>
                    <a:gd name="T59" fmla="*/ 119 h 123"/>
                    <a:gd name="T60" fmla="*/ 36 w 124"/>
                    <a:gd name="T61" fmla="*/ 119 h 123"/>
                    <a:gd name="T62" fmla="*/ 30 w 124"/>
                    <a:gd name="T63" fmla="*/ 118 h 123"/>
                    <a:gd name="T64" fmla="*/ 23 w 124"/>
                    <a:gd name="T65" fmla="*/ 117 h 123"/>
                    <a:gd name="T66" fmla="*/ 15 w 124"/>
                    <a:gd name="T67" fmla="*/ 117 h 123"/>
                    <a:gd name="T68" fmla="*/ 8 w 124"/>
                    <a:gd name="T69" fmla="*/ 116 h 123"/>
                    <a:gd name="T70" fmla="*/ 0 w 124"/>
                    <a:gd name="T71" fmla="*/ 115 h 123"/>
                    <a:gd name="T72" fmla="*/ 8 w 124"/>
                    <a:gd name="T73" fmla="*/ 21 h 1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24"/>
                    <a:gd name="T112" fmla="*/ 0 h 123"/>
                    <a:gd name="T113" fmla="*/ 124 w 124"/>
                    <a:gd name="T114" fmla="*/ 123 h 12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24" h="123">
                      <a:moveTo>
                        <a:pt x="8" y="21"/>
                      </a:moveTo>
                      <a:lnTo>
                        <a:pt x="13" y="20"/>
                      </a:lnTo>
                      <a:lnTo>
                        <a:pt x="16" y="20"/>
                      </a:lnTo>
                      <a:lnTo>
                        <a:pt x="24" y="18"/>
                      </a:lnTo>
                      <a:lnTo>
                        <a:pt x="30" y="17"/>
                      </a:lnTo>
                      <a:lnTo>
                        <a:pt x="38" y="15"/>
                      </a:lnTo>
                      <a:lnTo>
                        <a:pt x="46" y="15"/>
                      </a:lnTo>
                      <a:lnTo>
                        <a:pt x="52" y="13"/>
                      </a:lnTo>
                      <a:lnTo>
                        <a:pt x="59" y="12"/>
                      </a:lnTo>
                      <a:lnTo>
                        <a:pt x="66" y="10"/>
                      </a:lnTo>
                      <a:lnTo>
                        <a:pt x="73" y="9"/>
                      </a:lnTo>
                      <a:lnTo>
                        <a:pt x="80" y="8"/>
                      </a:lnTo>
                      <a:lnTo>
                        <a:pt x="87" y="7"/>
                      </a:lnTo>
                      <a:lnTo>
                        <a:pt x="94" y="5"/>
                      </a:lnTo>
                      <a:lnTo>
                        <a:pt x="102" y="4"/>
                      </a:lnTo>
                      <a:lnTo>
                        <a:pt x="108" y="3"/>
                      </a:lnTo>
                      <a:lnTo>
                        <a:pt x="116" y="1"/>
                      </a:lnTo>
                      <a:lnTo>
                        <a:pt x="124" y="0"/>
                      </a:lnTo>
                      <a:lnTo>
                        <a:pt x="115" y="123"/>
                      </a:lnTo>
                      <a:lnTo>
                        <a:pt x="112" y="122"/>
                      </a:lnTo>
                      <a:lnTo>
                        <a:pt x="107" y="122"/>
                      </a:lnTo>
                      <a:lnTo>
                        <a:pt x="100" y="122"/>
                      </a:lnTo>
                      <a:lnTo>
                        <a:pt x="93" y="121"/>
                      </a:lnTo>
                      <a:lnTo>
                        <a:pt x="85" y="121"/>
                      </a:lnTo>
                      <a:lnTo>
                        <a:pt x="79" y="120"/>
                      </a:lnTo>
                      <a:lnTo>
                        <a:pt x="71" y="120"/>
                      </a:lnTo>
                      <a:lnTo>
                        <a:pt x="64" y="120"/>
                      </a:lnTo>
                      <a:lnTo>
                        <a:pt x="58" y="120"/>
                      </a:lnTo>
                      <a:lnTo>
                        <a:pt x="51" y="120"/>
                      </a:lnTo>
                      <a:lnTo>
                        <a:pt x="44" y="119"/>
                      </a:lnTo>
                      <a:lnTo>
                        <a:pt x="36" y="119"/>
                      </a:lnTo>
                      <a:lnTo>
                        <a:pt x="30" y="118"/>
                      </a:lnTo>
                      <a:lnTo>
                        <a:pt x="23" y="117"/>
                      </a:lnTo>
                      <a:lnTo>
                        <a:pt x="15" y="117"/>
                      </a:lnTo>
                      <a:lnTo>
                        <a:pt x="8" y="116"/>
                      </a:lnTo>
                      <a:lnTo>
                        <a:pt x="0" y="115"/>
                      </a:lnTo>
                      <a:lnTo>
                        <a:pt x="8" y="21"/>
                      </a:lnTo>
                      <a:close/>
                    </a:path>
                  </a:pathLst>
                </a:custGeom>
                <a:solidFill>
                  <a:srgbClr val="003F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4" name="Freeform 3016">
                  <a:extLst>
                    <a:ext uri="{FF2B5EF4-FFF2-40B4-BE49-F238E27FC236}">
                      <a16:creationId xmlns:a16="http://schemas.microsoft.com/office/drawing/2014/main" id="{2ED47469-5FAC-4F96-83EB-80955E3D7C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6" y="460"/>
                  <a:ext cx="65" cy="109"/>
                </a:xfrm>
                <a:custGeom>
                  <a:avLst/>
                  <a:gdLst>
                    <a:gd name="T0" fmla="*/ 65 w 65"/>
                    <a:gd name="T1" fmla="*/ 0 h 109"/>
                    <a:gd name="T2" fmla="*/ 8 w 65"/>
                    <a:gd name="T3" fmla="*/ 11 h 109"/>
                    <a:gd name="T4" fmla="*/ 0 w 65"/>
                    <a:gd name="T5" fmla="*/ 105 h 109"/>
                    <a:gd name="T6" fmla="*/ 35 w 65"/>
                    <a:gd name="T7" fmla="*/ 109 h 109"/>
                    <a:gd name="T8" fmla="*/ 25 w 65"/>
                    <a:gd name="T9" fmla="*/ 107 h 109"/>
                    <a:gd name="T10" fmla="*/ 17 w 65"/>
                    <a:gd name="T11" fmla="*/ 106 h 109"/>
                    <a:gd name="T12" fmla="*/ 14 w 65"/>
                    <a:gd name="T13" fmla="*/ 105 h 109"/>
                    <a:gd name="T14" fmla="*/ 11 w 65"/>
                    <a:gd name="T15" fmla="*/ 104 h 109"/>
                    <a:gd name="T16" fmla="*/ 9 w 65"/>
                    <a:gd name="T17" fmla="*/ 103 h 109"/>
                    <a:gd name="T18" fmla="*/ 8 w 65"/>
                    <a:gd name="T19" fmla="*/ 101 h 109"/>
                    <a:gd name="T20" fmla="*/ 7 w 65"/>
                    <a:gd name="T21" fmla="*/ 99 h 109"/>
                    <a:gd name="T22" fmla="*/ 5 w 65"/>
                    <a:gd name="T23" fmla="*/ 96 h 109"/>
                    <a:gd name="T24" fmla="*/ 4 w 65"/>
                    <a:gd name="T25" fmla="*/ 93 h 109"/>
                    <a:gd name="T26" fmla="*/ 4 w 65"/>
                    <a:gd name="T27" fmla="*/ 90 h 109"/>
                    <a:gd name="T28" fmla="*/ 3 w 65"/>
                    <a:gd name="T29" fmla="*/ 87 h 109"/>
                    <a:gd name="T30" fmla="*/ 3 w 65"/>
                    <a:gd name="T31" fmla="*/ 83 h 109"/>
                    <a:gd name="T32" fmla="*/ 4 w 65"/>
                    <a:gd name="T33" fmla="*/ 77 h 109"/>
                    <a:gd name="T34" fmla="*/ 4 w 65"/>
                    <a:gd name="T35" fmla="*/ 72 h 109"/>
                    <a:gd name="T36" fmla="*/ 5 w 65"/>
                    <a:gd name="T37" fmla="*/ 67 h 109"/>
                    <a:gd name="T38" fmla="*/ 5 w 65"/>
                    <a:gd name="T39" fmla="*/ 63 h 109"/>
                    <a:gd name="T40" fmla="*/ 6 w 65"/>
                    <a:gd name="T41" fmla="*/ 58 h 109"/>
                    <a:gd name="T42" fmla="*/ 6 w 65"/>
                    <a:gd name="T43" fmla="*/ 55 h 109"/>
                    <a:gd name="T44" fmla="*/ 8 w 65"/>
                    <a:gd name="T45" fmla="*/ 44 h 109"/>
                    <a:gd name="T46" fmla="*/ 9 w 65"/>
                    <a:gd name="T47" fmla="*/ 29 h 109"/>
                    <a:gd name="T48" fmla="*/ 10 w 65"/>
                    <a:gd name="T49" fmla="*/ 25 h 109"/>
                    <a:gd name="T50" fmla="*/ 12 w 65"/>
                    <a:gd name="T51" fmla="*/ 21 h 109"/>
                    <a:gd name="T52" fmla="*/ 12 w 65"/>
                    <a:gd name="T53" fmla="*/ 19 h 109"/>
                    <a:gd name="T54" fmla="*/ 13 w 65"/>
                    <a:gd name="T55" fmla="*/ 16 h 109"/>
                    <a:gd name="T56" fmla="*/ 15 w 65"/>
                    <a:gd name="T57" fmla="*/ 15 h 109"/>
                    <a:gd name="T58" fmla="*/ 18 w 65"/>
                    <a:gd name="T59" fmla="*/ 12 h 109"/>
                    <a:gd name="T60" fmla="*/ 20 w 65"/>
                    <a:gd name="T61" fmla="*/ 10 h 109"/>
                    <a:gd name="T62" fmla="*/ 24 w 65"/>
                    <a:gd name="T63" fmla="*/ 10 h 109"/>
                    <a:gd name="T64" fmla="*/ 28 w 65"/>
                    <a:gd name="T65" fmla="*/ 9 h 109"/>
                    <a:gd name="T66" fmla="*/ 42 w 65"/>
                    <a:gd name="T67" fmla="*/ 6 h 109"/>
                    <a:gd name="T68" fmla="*/ 55 w 65"/>
                    <a:gd name="T69" fmla="*/ 4 h 109"/>
                    <a:gd name="T70" fmla="*/ 65 w 65"/>
                    <a:gd name="T71" fmla="*/ 0 h 109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65"/>
                    <a:gd name="T109" fmla="*/ 0 h 109"/>
                    <a:gd name="T110" fmla="*/ 65 w 65"/>
                    <a:gd name="T111" fmla="*/ 109 h 109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65" h="109">
                      <a:moveTo>
                        <a:pt x="65" y="0"/>
                      </a:moveTo>
                      <a:lnTo>
                        <a:pt x="8" y="11"/>
                      </a:lnTo>
                      <a:lnTo>
                        <a:pt x="0" y="105"/>
                      </a:lnTo>
                      <a:lnTo>
                        <a:pt x="35" y="109"/>
                      </a:lnTo>
                      <a:lnTo>
                        <a:pt x="25" y="107"/>
                      </a:lnTo>
                      <a:lnTo>
                        <a:pt x="17" y="106"/>
                      </a:lnTo>
                      <a:lnTo>
                        <a:pt x="14" y="105"/>
                      </a:lnTo>
                      <a:lnTo>
                        <a:pt x="11" y="104"/>
                      </a:lnTo>
                      <a:lnTo>
                        <a:pt x="9" y="103"/>
                      </a:lnTo>
                      <a:lnTo>
                        <a:pt x="8" y="101"/>
                      </a:lnTo>
                      <a:lnTo>
                        <a:pt x="7" y="99"/>
                      </a:lnTo>
                      <a:lnTo>
                        <a:pt x="5" y="96"/>
                      </a:lnTo>
                      <a:lnTo>
                        <a:pt x="4" y="93"/>
                      </a:lnTo>
                      <a:lnTo>
                        <a:pt x="4" y="90"/>
                      </a:lnTo>
                      <a:lnTo>
                        <a:pt x="3" y="87"/>
                      </a:lnTo>
                      <a:lnTo>
                        <a:pt x="3" y="83"/>
                      </a:lnTo>
                      <a:lnTo>
                        <a:pt x="4" y="77"/>
                      </a:lnTo>
                      <a:lnTo>
                        <a:pt x="4" y="72"/>
                      </a:lnTo>
                      <a:lnTo>
                        <a:pt x="5" y="67"/>
                      </a:lnTo>
                      <a:lnTo>
                        <a:pt x="5" y="63"/>
                      </a:lnTo>
                      <a:lnTo>
                        <a:pt x="6" y="58"/>
                      </a:lnTo>
                      <a:lnTo>
                        <a:pt x="6" y="55"/>
                      </a:lnTo>
                      <a:lnTo>
                        <a:pt x="8" y="44"/>
                      </a:lnTo>
                      <a:lnTo>
                        <a:pt x="9" y="29"/>
                      </a:lnTo>
                      <a:lnTo>
                        <a:pt x="10" y="25"/>
                      </a:lnTo>
                      <a:lnTo>
                        <a:pt x="12" y="21"/>
                      </a:lnTo>
                      <a:lnTo>
                        <a:pt x="12" y="19"/>
                      </a:lnTo>
                      <a:lnTo>
                        <a:pt x="13" y="16"/>
                      </a:lnTo>
                      <a:lnTo>
                        <a:pt x="15" y="15"/>
                      </a:lnTo>
                      <a:lnTo>
                        <a:pt x="18" y="12"/>
                      </a:lnTo>
                      <a:lnTo>
                        <a:pt x="20" y="10"/>
                      </a:lnTo>
                      <a:lnTo>
                        <a:pt x="24" y="10"/>
                      </a:lnTo>
                      <a:lnTo>
                        <a:pt x="28" y="9"/>
                      </a:lnTo>
                      <a:lnTo>
                        <a:pt x="42" y="6"/>
                      </a:lnTo>
                      <a:lnTo>
                        <a:pt x="55" y="4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5" name="Freeform 3017">
                  <a:extLst>
                    <a:ext uri="{FF2B5EF4-FFF2-40B4-BE49-F238E27FC236}">
                      <a16:creationId xmlns:a16="http://schemas.microsoft.com/office/drawing/2014/main" id="{B675BDF8-9D97-4207-B2F1-76019D15E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" y="592"/>
                  <a:ext cx="169" cy="80"/>
                </a:xfrm>
                <a:custGeom>
                  <a:avLst/>
                  <a:gdLst>
                    <a:gd name="T0" fmla="*/ 169 w 169"/>
                    <a:gd name="T1" fmla="*/ 37 h 80"/>
                    <a:gd name="T2" fmla="*/ 92 w 169"/>
                    <a:gd name="T3" fmla="*/ 80 h 80"/>
                    <a:gd name="T4" fmla="*/ 0 w 169"/>
                    <a:gd name="T5" fmla="*/ 20 h 80"/>
                    <a:gd name="T6" fmla="*/ 45 w 169"/>
                    <a:gd name="T7" fmla="*/ 0 h 80"/>
                    <a:gd name="T8" fmla="*/ 169 w 169"/>
                    <a:gd name="T9" fmla="*/ 37 h 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80"/>
                    <a:gd name="T17" fmla="*/ 169 w 169"/>
                    <a:gd name="T18" fmla="*/ 80 h 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80">
                      <a:moveTo>
                        <a:pt x="169" y="37"/>
                      </a:moveTo>
                      <a:lnTo>
                        <a:pt x="92" y="80"/>
                      </a:lnTo>
                      <a:lnTo>
                        <a:pt x="0" y="20"/>
                      </a:lnTo>
                      <a:lnTo>
                        <a:pt x="45" y="0"/>
                      </a:lnTo>
                      <a:lnTo>
                        <a:pt x="169" y="37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6" name="Freeform 3018">
                  <a:extLst>
                    <a:ext uri="{FF2B5EF4-FFF2-40B4-BE49-F238E27FC236}">
                      <a16:creationId xmlns:a16="http://schemas.microsoft.com/office/drawing/2014/main" id="{5EDB0896-EB29-4D97-B3E8-4C9398D035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3" y="620"/>
                  <a:ext cx="6" cy="8"/>
                </a:xfrm>
                <a:custGeom>
                  <a:avLst/>
                  <a:gdLst>
                    <a:gd name="T0" fmla="*/ 6 w 6"/>
                    <a:gd name="T1" fmla="*/ 5 h 8"/>
                    <a:gd name="T2" fmla="*/ 0 w 6"/>
                    <a:gd name="T3" fmla="*/ 8 h 8"/>
                    <a:gd name="T4" fmla="*/ 0 w 6"/>
                    <a:gd name="T5" fmla="*/ 4 h 8"/>
                    <a:gd name="T6" fmla="*/ 6 w 6"/>
                    <a:gd name="T7" fmla="*/ 0 h 8"/>
                    <a:gd name="T8" fmla="*/ 6 w 6"/>
                    <a:gd name="T9" fmla="*/ 5 h 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"/>
                    <a:gd name="T16" fmla="*/ 0 h 8"/>
                    <a:gd name="T17" fmla="*/ 6 w 6"/>
                    <a:gd name="T18" fmla="*/ 8 h 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" h="8">
                      <a:moveTo>
                        <a:pt x="6" y="5"/>
                      </a:move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6" y="0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7" name="Freeform 3019">
                  <a:extLst>
                    <a:ext uri="{FF2B5EF4-FFF2-40B4-BE49-F238E27FC236}">
                      <a16:creationId xmlns:a16="http://schemas.microsoft.com/office/drawing/2014/main" id="{7B9E698C-0BF2-4989-8607-375560C8F2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9" y="629"/>
                  <a:ext cx="6" cy="7"/>
                </a:xfrm>
                <a:custGeom>
                  <a:avLst/>
                  <a:gdLst>
                    <a:gd name="T0" fmla="*/ 6 w 6"/>
                    <a:gd name="T1" fmla="*/ 4 h 7"/>
                    <a:gd name="T2" fmla="*/ 0 w 6"/>
                    <a:gd name="T3" fmla="*/ 7 h 7"/>
                    <a:gd name="T4" fmla="*/ 0 w 6"/>
                    <a:gd name="T5" fmla="*/ 3 h 7"/>
                    <a:gd name="T6" fmla="*/ 6 w 6"/>
                    <a:gd name="T7" fmla="*/ 0 h 7"/>
                    <a:gd name="T8" fmla="*/ 6 w 6"/>
                    <a:gd name="T9" fmla="*/ 4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"/>
                    <a:gd name="T16" fmla="*/ 0 h 7"/>
                    <a:gd name="T17" fmla="*/ 6 w 6"/>
                    <a:gd name="T18" fmla="*/ 7 h 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" h="7">
                      <a:moveTo>
                        <a:pt x="6" y="4"/>
                      </a:move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6" y="0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8" name="Freeform 3020">
                  <a:extLst>
                    <a:ext uri="{FF2B5EF4-FFF2-40B4-BE49-F238E27FC236}">
                      <a16:creationId xmlns:a16="http://schemas.microsoft.com/office/drawing/2014/main" id="{9272B717-5334-4A55-9326-92A4A0A0DD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4" y="637"/>
                  <a:ext cx="34" cy="25"/>
                </a:xfrm>
                <a:custGeom>
                  <a:avLst/>
                  <a:gdLst>
                    <a:gd name="T0" fmla="*/ 34 w 34"/>
                    <a:gd name="T1" fmla="*/ 5 h 25"/>
                    <a:gd name="T2" fmla="*/ 0 w 34"/>
                    <a:gd name="T3" fmla="*/ 25 h 25"/>
                    <a:gd name="T4" fmla="*/ 0 w 34"/>
                    <a:gd name="T5" fmla="*/ 20 h 25"/>
                    <a:gd name="T6" fmla="*/ 34 w 34"/>
                    <a:gd name="T7" fmla="*/ 0 h 25"/>
                    <a:gd name="T8" fmla="*/ 34 w 34"/>
                    <a:gd name="T9" fmla="*/ 5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"/>
                    <a:gd name="T16" fmla="*/ 0 h 25"/>
                    <a:gd name="T17" fmla="*/ 34 w 34"/>
                    <a:gd name="T18" fmla="*/ 25 h 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" h="25">
                      <a:moveTo>
                        <a:pt x="34" y="5"/>
                      </a:moveTo>
                      <a:lnTo>
                        <a:pt x="0" y="25"/>
                      </a:lnTo>
                      <a:lnTo>
                        <a:pt x="0" y="20"/>
                      </a:lnTo>
                      <a:lnTo>
                        <a:pt x="34" y="0"/>
                      </a:lnTo>
                      <a:lnTo>
                        <a:pt x="34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9" name="Freeform 3021">
                  <a:extLst>
                    <a:ext uri="{FF2B5EF4-FFF2-40B4-BE49-F238E27FC236}">
                      <a16:creationId xmlns:a16="http://schemas.microsoft.com/office/drawing/2014/main" id="{DD3B5F26-781B-43AA-99C7-D21E655BD6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649"/>
                  <a:ext cx="15" cy="13"/>
                </a:xfrm>
                <a:custGeom>
                  <a:avLst/>
                  <a:gdLst>
                    <a:gd name="T0" fmla="*/ 0 w 15"/>
                    <a:gd name="T1" fmla="*/ 4 h 13"/>
                    <a:gd name="T2" fmla="*/ 15 w 15"/>
                    <a:gd name="T3" fmla="*/ 13 h 13"/>
                    <a:gd name="T4" fmla="*/ 14 w 15"/>
                    <a:gd name="T5" fmla="*/ 8 h 13"/>
                    <a:gd name="T6" fmla="*/ 0 w 15"/>
                    <a:gd name="T7" fmla="*/ 0 h 13"/>
                    <a:gd name="T8" fmla="*/ 0 w 15"/>
                    <a:gd name="T9" fmla="*/ 4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3"/>
                    <a:gd name="T17" fmla="*/ 15 w 15"/>
                    <a:gd name="T18" fmla="*/ 13 h 1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3">
                      <a:moveTo>
                        <a:pt x="0" y="4"/>
                      </a:moveTo>
                      <a:lnTo>
                        <a:pt x="15" y="13"/>
                      </a:lnTo>
                      <a:lnTo>
                        <a:pt x="14" y="8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0" name="Freeform 3022">
                  <a:extLst>
                    <a:ext uri="{FF2B5EF4-FFF2-40B4-BE49-F238E27FC236}">
                      <a16:creationId xmlns:a16="http://schemas.microsoft.com/office/drawing/2014/main" id="{C48F9CDB-614A-42FB-ADC9-A9DCF8716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4" y="629"/>
                  <a:ext cx="33" cy="22"/>
                </a:xfrm>
                <a:custGeom>
                  <a:avLst/>
                  <a:gdLst>
                    <a:gd name="T0" fmla="*/ 0 w 33"/>
                    <a:gd name="T1" fmla="*/ 22 h 22"/>
                    <a:gd name="T2" fmla="*/ 33 w 33"/>
                    <a:gd name="T3" fmla="*/ 3 h 22"/>
                    <a:gd name="T4" fmla="*/ 33 w 33"/>
                    <a:gd name="T5" fmla="*/ 0 h 22"/>
                    <a:gd name="T6" fmla="*/ 0 w 33"/>
                    <a:gd name="T7" fmla="*/ 18 h 22"/>
                    <a:gd name="T8" fmla="*/ 0 w 33"/>
                    <a:gd name="T9" fmla="*/ 22 h 22"/>
                    <a:gd name="T10" fmla="*/ 0 w 33"/>
                    <a:gd name="T11" fmla="*/ 22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"/>
                    <a:gd name="T19" fmla="*/ 0 h 22"/>
                    <a:gd name="T20" fmla="*/ 33 w 33"/>
                    <a:gd name="T21" fmla="*/ 22 h 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" h="22">
                      <a:moveTo>
                        <a:pt x="0" y="22"/>
                      </a:moveTo>
                      <a:lnTo>
                        <a:pt x="33" y="3"/>
                      </a:lnTo>
                      <a:lnTo>
                        <a:pt x="33" y="0"/>
                      </a:lnTo>
                      <a:lnTo>
                        <a:pt x="0" y="18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1" name="Freeform 3023">
                  <a:extLst>
                    <a:ext uri="{FF2B5EF4-FFF2-40B4-BE49-F238E27FC236}">
                      <a16:creationId xmlns:a16="http://schemas.microsoft.com/office/drawing/2014/main" id="{6FE1E389-E61C-40DC-AC23-8E086DD1A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612"/>
                  <a:ext cx="63" cy="39"/>
                </a:xfrm>
                <a:custGeom>
                  <a:avLst/>
                  <a:gdLst>
                    <a:gd name="T0" fmla="*/ 0 w 63"/>
                    <a:gd name="T1" fmla="*/ 2 h 39"/>
                    <a:gd name="T2" fmla="*/ 0 w 63"/>
                    <a:gd name="T3" fmla="*/ 0 h 39"/>
                    <a:gd name="T4" fmla="*/ 63 w 63"/>
                    <a:gd name="T5" fmla="*/ 35 h 39"/>
                    <a:gd name="T6" fmla="*/ 63 w 63"/>
                    <a:gd name="T7" fmla="*/ 39 h 39"/>
                    <a:gd name="T8" fmla="*/ 0 w 63"/>
                    <a:gd name="T9" fmla="*/ 2 h 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39"/>
                    <a:gd name="T17" fmla="*/ 63 w 63"/>
                    <a:gd name="T18" fmla="*/ 39 h 3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39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63" y="35"/>
                      </a:lnTo>
                      <a:lnTo>
                        <a:pt x="63" y="39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2" name="Freeform 3024">
                  <a:extLst>
                    <a:ext uri="{FF2B5EF4-FFF2-40B4-BE49-F238E27FC236}">
                      <a16:creationId xmlns:a16="http://schemas.microsoft.com/office/drawing/2014/main" id="{5E677C44-563E-483A-A817-0A4E41107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1" y="597"/>
                  <a:ext cx="72" cy="31"/>
                </a:xfrm>
                <a:custGeom>
                  <a:avLst/>
                  <a:gdLst>
                    <a:gd name="T0" fmla="*/ 72 w 72"/>
                    <a:gd name="T1" fmla="*/ 31 h 31"/>
                    <a:gd name="T2" fmla="*/ 0 w 72"/>
                    <a:gd name="T3" fmla="*/ 3 h 31"/>
                    <a:gd name="T4" fmla="*/ 0 w 72"/>
                    <a:gd name="T5" fmla="*/ 0 h 31"/>
                    <a:gd name="T6" fmla="*/ 72 w 72"/>
                    <a:gd name="T7" fmla="*/ 27 h 31"/>
                    <a:gd name="T8" fmla="*/ 72 w 72"/>
                    <a:gd name="T9" fmla="*/ 31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"/>
                    <a:gd name="T16" fmla="*/ 0 h 31"/>
                    <a:gd name="T17" fmla="*/ 72 w 72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" h="31">
                      <a:moveTo>
                        <a:pt x="72" y="31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72" y="27"/>
                      </a:lnTo>
                      <a:lnTo>
                        <a:pt x="72" y="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3" name="Freeform 3025">
                  <a:extLst>
                    <a:ext uri="{FF2B5EF4-FFF2-40B4-BE49-F238E27FC236}">
                      <a16:creationId xmlns:a16="http://schemas.microsoft.com/office/drawing/2014/main" id="{AC970D7D-DAC9-44FE-A2D5-DE1F267C67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9" y="625"/>
                  <a:ext cx="20" cy="11"/>
                </a:xfrm>
                <a:custGeom>
                  <a:avLst/>
                  <a:gdLst>
                    <a:gd name="T0" fmla="*/ 0 w 20"/>
                    <a:gd name="T1" fmla="*/ 5 h 11"/>
                    <a:gd name="T2" fmla="*/ 20 w 20"/>
                    <a:gd name="T3" fmla="*/ 11 h 11"/>
                    <a:gd name="T4" fmla="*/ 20 w 20"/>
                    <a:gd name="T5" fmla="*/ 8 h 11"/>
                    <a:gd name="T6" fmla="*/ 0 w 20"/>
                    <a:gd name="T7" fmla="*/ 0 h 11"/>
                    <a:gd name="T8" fmla="*/ 0 w 20"/>
                    <a:gd name="T9" fmla="*/ 5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11"/>
                    <a:gd name="T17" fmla="*/ 20 w 20"/>
                    <a:gd name="T18" fmla="*/ 11 h 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11">
                      <a:moveTo>
                        <a:pt x="0" y="5"/>
                      </a:moveTo>
                      <a:lnTo>
                        <a:pt x="20" y="11"/>
                      </a:lnTo>
                      <a:lnTo>
                        <a:pt x="20" y="8"/>
                      </a:lnTo>
                      <a:lnTo>
                        <a:pt x="0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4" name="Freeform 3026">
                  <a:extLst>
                    <a:ext uri="{FF2B5EF4-FFF2-40B4-BE49-F238E27FC236}">
                      <a16:creationId xmlns:a16="http://schemas.microsoft.com/office/drawing/2014/main" id="{F738D838-55A8-4691-BFFD-8E8C1E5E4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1" y="596"/>
                  <a:ext cx="78" cy="28"/>
                </a:xfrm>
                <a:custGeom>
                  <a:avLst/>
                  <a:gdLst>
                    <a:gd name="T0" fmla="*/ 0 w 78"/>
                    <a:gd name="T1" fmla="*/ 1 h 28"/>
                    <a:gd name="T2" fmla="*/ 4 w 78"/>
                    <a:gd name="T3" fmla="*/ 0 h 28"/>
                    <a:gd name="T4" fmla="*/ 78 w 78"/>
                    <a:gd name="T5" fmla="*/ 24 h 28"/>
                    <a:gd name="T6" fmla="*/ 72 w 78"/>
                    <a:gd name="T7" fmla="*/ 28 h 28"/>
                    <a:gd name="T8" fmla="*/ 0 w 78"/>
                    <a:gd name="T9" fmla="*/ 1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28"/>
                    <a:gd name="T17" fmla="*/ 78 w 78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28">
                      <a:moveTo>
                        <a:pt x="0" y="1"/>
                      </a:moveTo>
                      <a:lnTo>
                        <a:pt x="4" y="0"/>
                      </a:lnTo>
                      <a:lnTo>
                        <a:pt x="78" y="24"/>
                      </a:lnTo>
                      <a:lnTo>
                        <a:pt x="72" y="2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5" name="Freeform 3027">
                  <a:extLst>
                    <a:ext uri="{FF2B5EF4-FFF2-40B4-BE49-F238E27FC236}">
                      <a16:creationId xmlns:a16="http://schemas.microsoft.com/office/drawing/2014/main" id="{157B4AAD-0644-44CB-A9DD-72B138AA8C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9" y="623"/>
                  <a:ext cx="25" cy="10"/>
                </a:xfrm>
                <a:custGeom>
                  <a:avLst/>
                  <a:gdLst>
                    <a:gd name="T0" fmla="*/ 0 w 25"/>
                    <a:gd name="T1" fmla="*/ 3 h 10"/>
                    <a:gd name="T2" fmla="*/ 6 w 25"/>
                    <a:gd name="T3" fmla="*/ 0 h 10"/>
                    <a:gd name="T4" fmla="*/ 25 w 25"/>
                    <a:gd name="T5" fmla="*/ 6 h 10"/>
                    <a:gd name="T6" fmla="*/ 20 w 25"/>
                    <a:gd name="T7" fmla="*/ 10 h 10"/>
                    <a:gd name="T8" fmla="*/ 0 w 25"/>
                    <a:gd name="T9" fmla="*/ 3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"/>
                    <a:gd name="T16" fmla="*/ 0 h 10"/>
                    <a:gd name="T17" fmla="*/ 25 w 25"/>
                    <a:gd name="T18" fmla="*/ 10 h 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" h="10">
                      <a:moveTo>
                        <a:pt x="0" y="3"/>
                      </a:moveTo>
                      <a:lnTo>
                        <a:pt x="6" y="0"/>
                      </a:lnTo>
                      <a:lnTo>
                        <a:pt x="25" y="6"/>
                      </a:lnTo>
                      <a:lnTo>
                        <a:pt x="20" y="1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6" name="Freeform 3028">
                  <a:extLst>
                    <a:ext uri="{FF2B5EF4-FFF2-40B4-BE49-F238E27FC236}">
                      <a16:creationId xmlns:a16="http://schemas.microsoft.com/office/drawing/2014/main" id="{4448C857-90ED-420B-8807-2F7380410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631"/>
                  <a:ext cx="48" cy="26"/>
                </a:xfrm>
                <a:custGeom>
                  <a:avLst/>
                  <a:gdLst>
                    <a:gd name="T0" fmla="*/ 0 w 48"/>
                    <a:gd name="T1" fmla="*/ 18 h 26"/>
                    <a:gd name="T2" fmla="*/ 14 w 48"/>
                    <a:gd name="T3" fmla="*/ 26 h 26"/>
                    <a:gd name="T4" fmla="*/ 48 w 48"/>
                    <a:gd name="T5" fmla="*/ 6 h 26"/>
                    <a:gd name="T6" fmla="*/ 32 w 48"/>
                    <a:gd name="T7" fmla="*/ 0 h 26"/>
                    <a:gd name="T8" fmla="*/ 0 w 48"/>
                    <a:gd name="T9" fmla="*/ 18 h 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26"/>
                    <a:gd name="T17" fmla="*/ 48 w 48"/>
                    <a:gd name="T18" fmla="*/ 26 h 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26">
                      <a:moveTo>
                        <a:pt x="0" y="18"/>
                      </a:moveTo>
                      <a:lnTo>
                        <a:pt x="14" y="26"/>
                      </a:lnTo>
                      <a:lnTo>
                        <a:pt x="48" y="6"/>
                      </a:lnTo>
                      <a:lnTo>
                        <a:pt x="32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7" name="Freeform 3029">
                  <a:extLst>
                    <a:ext uri="{FF2B5EF4-FFF2-40B4-BE49-F238E27FC236}">
                      <a16:creationId xmlns:a16="http://schemas.microsoft.com/office/drawing/2014/main" id="{62781B95-99DA-4159-98FC-754B7E04B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601"/>
                  <a:ext cx="95" cy="46"/>
                </a:xfrm>
                <a:custGeom>
                  <a:avLst/>
                  <a:gdLst>
                    <a:gd name="T0" fmla="*/ 0 w 95"/>
                    <a:gd name="T1" fmla="*/ 11 h 46"/>
                    <a:gd name="T2" fmla="*/ 24 w 95"/>
                    <a:gd name="T3" fmla="*/ 0 h 46"/>
                    <a:gd name="T4" fmla="*/ 95 w 95"/>
                    <a:gd name="T5" fmla="*/ 28 h 46"/>
                    <a:gd name="T6" fmla="*/ 63 w 95"/>
                    <a:gd name="T7" fmla="*/ 46 h 46"/>
                    <a:gd name="T8" fmla="*/ 0 w 95"/>
                    <a:gd name="T9" fmla="*/ 1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"/>
                    <a:gd name="T16" fmla="*/ 0 h 46"/>
                    <a:gd name="T17" fmla="*/ 95 w 95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" h="46">
                      <a:moveTo>
                        <a:pt x="0" y="11"/>
                      </a:moveTo>
                      <a:lnTo>
                        <a:pt x="24" y="0"/>
                      </a:lnTo>
                      <a:lnTo>
                        <a:pt x="95" y="28"/>
                      </a:lnTo>
                      <a:lnTo>
                        <a:pt x="63" y="46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8" name="Line 3030">
                  <a:extLst>
                    <a:ext uri="{FF2B5EF4-FFF2-40B4-BE49-F238E27FC236}">
                      <a16:creationId xmlns:a16="http://schemas.microsoft.com/office/drawing/2014/main" id="{62DDC524-D659-478D-AF30-072912B850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6" y="601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9" name="Line 3031">
                  <a:extLst>
                    <a:ext uri="{FF2B5EF4-FFF2-40B4-BE49-F238E27FC236}">
                      <a16:creationId xmlns:a16="http://schemas.microsoft.com/office/drawing/2014/main" id="{24EB08B3-117E-4419-A9B8-50A626F7E6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0" y="599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0" name="Line 3032">
                  <a:extLst>
                    <a:ext uri="{FF2B5EF4-FFF2-40B4-BE49-F238E27FC236}">
                      <a16:creationId xmlns:a16="http://schemas.microsoft.com/office/drawing/2014/main" id="{8AAB6997-A150-4EDC-9718-7B4728AD21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16" y="597"/>
                  <a:ext cx="3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1" name="Line 3033">
                  <a:extLst>
                    <a:ext uri="{FF2B5EF4-FFF2-40B4-BE49-F238E27FC236}">
                      <a16:creationId xmlns:a16="http://schemas.microsoft.com/office/drawing/2014/main" id="{5EA07C69-2705-44CC-9CA8-5D8DE2CC5D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95" y="625"/>
                  <a:ext cx="5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2" name="Line 3034">
                  <a:extLst>
                    <a:ext uri="{FF2B5EF4-FFF2-40B4-BE49-F238E27FC236}">
                      <a16:creationId xmlns:a16="http://schemas.microsoft.com/office/drawing/2014/main" id="{B3185AAF-51F0-46BC-A480-530E4DB358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02" y="627"/>
                  <a:ext cx="6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3" name="Line 3035">
                  <a:extLst>
                    <a:ext uri="{FF2B5EF4-FFF2-40B4-BE49-F238E27FC236}">
                      <a16:creationId xmlns:a16="http://schemas.microsoft.com/office/drawing/2014/main" id="{A68D57EE-32EF-43A0-AC03-B6E71986DE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60" y="636"/>
                  <a:ext cx="33" cy="1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4" name="Line 3036">
                  <a:extLst>
                    <a:ext uri="{FF2B5EF4-FFF2-40B4-BE49-F238E27FC236}">
                      <a16:creationId xmlns:a16="http://schemas.microsoft.com/office/drawing/2014/main" id="{F6C0056A-ECB4-4A91-B8A3-496F127BCA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54" y="633"/>
                  <a:ext cx="33" cy="19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5" name="Line 3037">
                  <a:extLst>
                    <a:ext uri="{FF2B5EF4-FFF2-40B4-BE49-F238E27FC236}">
                      <a16:creationId xmlns:a16="http://schemas.microsoft.com/office/drawing/2014/main" id="{AD5D487C-83E6-4E2D-9784-CA505ADDDF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9" y="626"/>
                  <a:ext cx="30" cy="1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6" name="Line 3038">
                  <a:extLst>
                    <a:ext uri="{FF2B5EF4-FFF2-40B4-BE49-F238E27FC236}">
                      <a16:creationId xmlns:a16="http://schemas.microsoft.com/office/drawing/2014/main" id="{DBA0B1A1-4E5A-4153-9B25-DFCD40CA35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2" y="603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7" name="Line 3039">
                  <a:extLst>
                    <a:ext uri="{FF2B5EF4-FFF2-40B4-BE49-F238E27FC236}">
                      <a16:creationId xmlns:a16="http://schemas.microsoft.com/office/drawing/2014/main" id="{C593CADC-1164-4F02-8C2D-B0B9C16501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8" y="605"/>
                  <a:ext cx="4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8" name="Line 3040">
                  <a:extLst>
                    <a:ext uri="{FF2B5EF4-FFF2-40B4-BE49-F238E27FC236}">
                      <a16:creationId xmlns:a16="http://schemas.microsoft.com/office/drawing/2014/main" id="{0C89A4BD-5825-41F5-BEF2-A4542E6D70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02" y="603"/>
                  <a:ext cx="70" cy="2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9" name="Line 3041">
                  <a:extLst>
                    <a:ext uri="{FF2B5EF4-FFF2-40B4-BE49-F238E27FC236}">
                      <a16:creationId xmlns:a16="http://schemas.microsoft.com/office/drawing/2014/main" id="{C492D76B-C27B-49E0-8AAA-DA3793FA93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5" y="606"/>
                  <a:ext cx="67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0" name="Line 3042">
                  <a:extLst>
                    <a:ext uri="{FF2B5EF4-FFF2-40B4-BE49-F238E27FC236}">
                      <a16:creationId xmlns:a16="http://schemas.microsoft.com/office/drawing/2014/main" id="{20EE4C43-2A73-46EF-A467-F0D5907E2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44" y="607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1" name="Line 3043">
                  <a:extLst>
                    <a:ext uri="{FF2B5EF4-FFF2-40B4-BE49-F238E27FC236}">
                      <a16:creationId xmlns:a16="http://schemas.microsoft.com/office/drawing/2014/main" id="{42C1BC46-013A-4E6D-8044-6775E57903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50" y="609"/>
                  <a:ext cx="5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2" name="Line 3044">
                  <a:extLst>
                    <a:ext uri="{FF2B5EF4-FFF2-40B4-BE49-F238E27FC236}">
                      <a16:creationId xmlns:a16="http://schemas.microsoft.com/office/drawing/2014/main" id="{3668F7EA-37DF-428D-A908-100B06CA1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56" y="611"/>
                  <a:ext cx="5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3" name="Line 3045">
                  <a:extLst>
                    <a:ext uri="{FF2B5EF4-FFF2-40B4-BE49-F238E27FC236}">
                      <a16:creationId xmlns:a16="http://schemas.microsoft.com/office/drawing/2014/main" id="{EE180B39-F5E1-4B6A-9860-83FE3FFC87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62" y="614"/>
                  <a:ext cx="6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4" name="Line 3046">
                  <a:extLst>
                    <a:ext uri="{FF2B5EF4-FFF2-40B4-BE49-F238E27FC236}">
                      <a16:creationId xmlns:a16="http://schemas.microsoft.com/office/drawing/2014/main" id="{F130F592-179F-4E3F-B638-0F84415A08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69" y="616"/>
                  <a:ext cx="6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5" name="Line 3047">
                  <a:extLst>
                    <a:ext uri="{FF2B5EF4-FFF2-40B4-BE49-F238E27FC236}">
                      <a16:creationId xmlns:a16="http://schemas.microsoft.com/office/drawing/2014/main" id="{1A5B5687-A80E-4080-851D-7AD7036113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77" y="619"/>
                  <a:ext cx="6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6" name="Line 3048">
                  <a:extLst>
                    <a:ext uri="{FF2B5EF4-FFF2-40B4-BE49-F238E27FC236}">
                      <a16:creationId xmlns:a16="http://schemas.microsoft.com/office/drawing/2014/main" id="{C8FFDEF3-F214-436C-BC1E-8D60F57FA3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8" y="621"/>
                  <a:ext cx="28" cy="1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7" name="Line 3049">
                  <a:extLst>
                    <a:ext uri="{FF2B5EF4-FFF2-40B4-BE49-F238E27FC236}">
                      <a16:creationId xmlns:a16="http://schemas.microsoft.com/office/drawing/2014/main" id="{91FF4A3A-2F05-46FD-A77A-B4D131CC0B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3" y="624"/>
                  <a:ext cx="30" cy="1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8" name="Line 3050">
                  <a:extLst>
                    <a:ext uri="{FF2B5EF4-FFF2-40B4-BE49-F238E27FC236}">
                      <a16:creationId xmlns:a16="http://schemas.microsoft.com/office/drawing/2014/main" id="{131B7712-2BE7-4A0C-A750-0A3748D293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2" y="619"/>
                  <a:ext cx="28" cy="1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9" name="Line 3051">
                  <a:extLst>
                    <a:ext uri="{FF2B5EF4-FFF2-40B4-BE49-F238E27FC236}">
                      <a16:creationId xmlns:a16="http://schemas.microsoft.com/office/drawing/2014/main" id="{594D1583-05B9-443A-B6AA-5DC4EAF2EA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17" y="616"/>
                  <a:ext cx="28" cy="1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0" name="Line 3052">
                  <a:extLst>
                    <a:ext uri="{FF2B5EF4-FFF2-40B4-BE49-F238E27FC236}">
                      <a16:creationId xmlns:a16="http://schemas.microsoft.com/office/drawing/2014/main" id="{BD1F034D-A434-4CEF-B376-B5527FC613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11" y="614"/>
                  <a:ext cx="27" cy="1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1" name="Line 3053">
                  <a:extLst>
                    <a:ext uri="{FF2B5EF4-FFF2-40B4-BE49-F238E27FC236}">
                      <a16:creationId xmlns:a16="http://schemas.microsoft.com/office/drawing/2014/main" id="{36EF8FD7-944C-4FDF-B932-DEB9424EFD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06" y="611"/>
                  <a:ext cx="25" cy="1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2" name="Line 3054">
                  <a:extLst>
                    <a:ext uri="{FF2B5EF4-FFF2-40B4-BE49-F238E27FC236}">
                      <a16:creationId xmlns:a16="http://schemas.microsoft.com/office/drawing/2014/main" id="{84DB5FE2-8EC5-457C-BC8F-E693267A27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01" y="608"/>
                  <a:ext cx="24" cy="1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3" name="Line 3055">
                  <a:extLst>
                    <a:ext uri="{FF2B5EF4-FFF2-40B4-BE49-F238E27FC236}">
                      <a16:creationId xmlns:a16="http://schemas.microsoft.com/office/drawing/2014/main" id="{7964AE81-59AC-4515-854D-E7F42536FC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5" y="607"/>
                  <a:ext cx="24" cy="1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4" name="Line 3056">
                  <a:extLst>
                    <a:ext uri="{FF2B5EF4-FFF2-40B4-BE49-F238E27FC236}">
                      <a16:creationId xmlns:a16="http://schemas.microsoft.com/office/drawing/2014/main" id="{084535DD-6047-4385-A282-E55852E6BF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0" y="604"/>
                  <a:ext cx="24" cy="1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5" name="Line 3057">
                  <a:extLst>
                    <a:ext uri="{FF2B5EF4-FFF2-40B4-BE49-F238E27FC236}">
                      <a16:creationId xmlns:a16="http://schemas.microsoft.com/office/drawing/2014/main" id="{7020C7F1-64D6-44B2-BEFA-1DAB54AEE3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85" y="603"/>
                  <a:ext cx="24" cy="1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6" name="Line 3058">
                  <a:extLst>
                    <a:ext uri="{FF2B5EF4-FFF2-40B4-BE49-F238E27FC236}">
                      <a16:creationId xmlns:a16="http://schemas.microsoft.com/office/drawing/2014/main" id="{54789786-4F52-41B3-B3C3-BEE57079C0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9" y="603"/>
                  <a:ext cx="68" cy="3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7" name="Line 3059">
                  <a:extLst>
                    <a:ext uri="{FF2B5EF4-FFF2-40B4-BE49-F238E27FC236}">
                      <a16:creationId xmlns:a16="http://schemas.microsoft.com/office/drawing/2014/main" id="{ADB01B47-053E-4CD2-A46F-0146F3E6E0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0" y="608"/>
                  <a:ext cx="66" cy="3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8" name="Line 3060">
                  <a:extLst>
                    <a:ext uri="{FF2B5EF4-FFF2-40B4-BE49-F238E27FC236}">
                      <a16:creationId xmlns:a16="http://schemas.microsoft.com/office/drawing/2014/main" id="{0559D37A-1889-4A89-95D9-B5E2E0FDF5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5" y="609"/>
                  <a:ext cx="65" cy="3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9" name="Line 3061">
                  <a:extLst>
                    <a:ext uri="{FF2B5EF4-FFF2-40B4-BE49-F238E27FC236}">
                      <a16:creationId xmlns:a16="http://schemas.microsoft.com/office/drawing/2014/main" id="{8C011C3D-5AC3-4758-815E-5AB437E78B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8" y="634"/>
                  <a:ext cx="16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20" name="Line 3062">
                  <a:extLst>
                    <a:ext uri="{FF2B5EF4-FFF2-40B4-BE49-F238E27FC236}">
                      <a16:creationId xmlns:a16="http://schemas.microsoft.com/office/drawing/2014/main" id="{5F90E2CD-E6E9-40D9-BACB-4B70577FB4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2" y="636"/>
                  <a:ext cx="17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21" name="Line 3063">
                  <a:extLst>
                    <a:ext uri="{FF2B5EF4-FFF2-40B4-BE49-F238E27FC236}">
                      <a16:creationId xmlns:a16="http://schemas.microsoft.com/office/drawing/2014/main" id="{99D61ADB-5FCF-4200-B15B-036910A7E9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67" y="640"/>
                  <a:ext cx="16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22" name="Line 3064">
                  <a:extLst>
                    <a:ext uri="{FF2B5EF4-FFF2-40B4-BE49-F238E27FC236}">
                      <a16:creationId xmlns:a16="http://schemas.microsoft.com/office/drawing/2014/main" id="{2C9CDB7E-F7B8-4263-A79C-6D06AF9FCB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61" y="643"/>
                  <a:ext cx="16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23" name="Line 3065">
                  <a:extLst>
                    <a:ext uri="{FF2B5EF4-FFF2-40B4-BE49-F238E27FC236}">
                      <a16:creationId xmlns:a16="http://schemas.microsoft.com/office/drawing/2014/main" id="{AA441AD9-37D6-46E7-B001-103B9E263F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6" y="647"/>
                  <a:ext cx="14" cy="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24" name="Freeform 3066">
                  <a:extLst>
                    <a:ext uri="{FF2B5EF4-FFF2-40B4-BE49-F238E27FC236}">
                      <a16:creationId xmlns:a16="http://schemas.microsoft.com/office/drawing/2014/main" id="{17C53820-ADBF-4CA2-8731-13F3314DF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3" y="613"/>
                  <a:ext cx="66" cy="37"/>
                </a:xfrm>
                <a:custGeom>
                  <a:avLst/>
                  <a:gdLst>
                    <a:gd name="T0" fmla="*/ 2 w 66"/>
                    <a:gd name="T1" fmla="*/ 12 h 37"/>
                    <a:gd name="T2" fmla="*/ 5 w 66"/>
                    <a:gd name="T3" fmla="*/ 11 h 37"/>
                    <a:gd name="T4" fmla="*/ 8 w 66"/>
                    <a:gd name="T5" fmla="*/ 9 h 37"/>
                    <a:gd name="T6" fmla="*/ 12 w 66"/>
                    <a:gd name="T7" fmla="*/ 6 h 37"/>
                    <a:gd name="T8" fmla="*/ 15 w 66"/>
                    <a:gd name="T9" fmla="*/ 5 h 37"/>
                    <a:gd name="T10" fmla="*/ 19 w 66"/>
                    <a:gd name="T11" fmla="*/ 1 h 37"/>
                    <a:gd name="T12" fmla="*/ 23 w 66"/>
                    <a:gd name="T13" fmla="*/ 0 h 37"/>
                    <a:gd name="T14" fmla="*/ 27 w 66"/>
                    <a:gd name="T15" fmla="*/ 1 h 37"/>
                    <a:gd name="T16" fmla="*/ 31 w 66"/>
                    <a:gd name="T17" fmla="*/ 1 h 37"/>
                    <a:gd name="T18" fmla="*/ 35 w 66"/>
                    <a:gd name="T19" fmla="*/ 2 h 37"/>
                    <a:gd name="T20" fmla="*/ 38 w 66"/>
                    <a:gd name="T21" fmla="*/ 2 h 37"/>
                    <a:gd name="T22" fmla="*/ 43 w 66"/>
                    <a:gd name="T23" fmla="*/ 5 h 37"/>
                    <a:gd name="T24" fmla="*/ 52 w 66"/>
                    <a:gd name="T25" fmla="*/ 7 h 37"/>
                    <a:gd name="T26" fmla="*/ 59 w 66"/>
                    <a:gd name="T27" fmla="*/ 10 h 37"/>
                    <a:gd name="T28" fmla="*/ 64 w 66"/>
                    <a:gd name="T29" fmla="*/ 11 h 37"/>
                    <a:gd name="T30" fmla="*/ 66 w 66"/>
                    <a:gd name="T31" fmla="*/ 14 h 37"/>
                    <a:gd name="T32" fmla="*/ 61 w 66"/>
                    <a:gd name="T33" fmla="*/ 15 h 37"/>
                    <a:gd name="T34" fmla="*/ 57 w 66"/>
                    <a:gd name="T35" fmla="*/ 15 h 37"/>
                    <a:gd name="T36" fmla="*/ 52 w 66"/>
                    <a:gd name="T37" fmla="*/ 15 h 37"/>
                    <a:gd name="T38" fmla="*/ 49 w 66"/>
                    <a:gd name="T39" fmla="*/ 15 h 37"/>
                    <a:gd name="T40" fmla="*/ 46 w 66"/>
                    <a:gd name="T41" fmla="*/ 15 h 37"/>
                    <a:gd name="T42" fmla="*/ 41 w 66"/>
                    <a:gd name="T43" fmla="*/ 16 h 37"/>
                    <a:gd name="T44" fmla="*/ 38 w 66"/>
                    <a:gd name="T45" fmla="*/ 17 h 37"/>
                    <a:gd name="T46" fmla="*/ 35 w 66"/>
                    <a:gd name="T47" fmla="*/ 20 h 37"/>
                    <a:gd name="T48" fmla="*/ 35 w 66"/>
                    <a:gd name="T49" fmla="*/ 25 h 37"/>
                    <a:gd name="T50" fmla="*/ 38 w 66"/>
                    <a:gd name="T51" fmla="*/ 30 h 37"/>
                    <a:gd name="T52" fmla="*/ 42 w 66"/>
                    <a:gd name="T53" fmla="*/ 30 h 37"/>
                    <a:gd name="T54" fmla="*/ 46 w 66"/>
                    <a:gd name="T55" fmla="*/ 30 h 37"/>
                    <a:gd name="T56" fmla="*/ 52 w 66"/>
                    <a:gd name="T57" fmla="*/ 32 h 37"/>
                    <a:gd name="T58" fmla="*/ 52 w 66"/>
                    <a:gd name="T59" fmla="*/ 35 h 37"/>
                    <a:gd name="T60" fmla="*/ 46 w 66"/>
                    <a:gd name="T61" fmla="*/ 37 h 37"/>
                    <a:gd name="T62" fmla="*/ 41 w 66"/>
                    <a:gd name="T63" fmla="*/ 37 h 37"/>
                    <a:gd name="T64" fmla="*/ 37 w 66"/>
                    <a:gd name="T65" fmla="*/ 36 h 37"/>
                    <a:gd name="T66" fmla="*/ 33 w 66"/>
                    <a:gd name="T67" fmla="*/ 36 h 37"/>
                    <a:gd name="T68" fmla="*/ 29 w 66"/>
                    <a:gd name="T69" fmla="*/ 37 h 37"/>
                    <a:gd name="T70" fmla="*/ 25 w 66"/>
                    <a:gd name="T71" fmla="*/ 36 h 37"/>
                    <a:gd name="T72" fmla="*/ 20 w 66"/>
                    <a:gd name="T73" fmla="*/ 35 h 37"/>
                    <a:gd name="T74" fmla="*/ 14 w 66"/>
                    <a:gd name="T75" fmla="*/ 34 h 37"/>
                    <a:gd name="T76" fmla="*/ 8 w 66"/>
                    <a:gd name="T77" fmla="*/ 33 h 37"/>
                    <a:gd name="T78" fmla="*/ 4 w 66"/>
                    <a:gd name="T79" fmla="*/ 34 h 37"/>
                    <a:gd name="T80" fmla="*/ 3 w 66"/>
                    <a:gd name="T81" fmla="*/ 28 h 37"/>
                    <a:gd name="T82" fmla="*/ 3 w 66"/>
                    <a:gd name="T83" fmla="*/ 23 h 37"/>
                    <a:gd name="T84" fmla="*/ 2 w 66"/>
                    <a:gd name="T85" fmla="*/ 17 h 37"/>
                    <a:gd name="T86" fmla="*/ 0 w 66"/>
                    <a:gd name="T87" fmla="*/ 12 h 3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66"/>
                    <a:gd name="T133" fmla="*/ 0 h 37"/>
                    <a:gd name="T134" fmla="*/ 66 w 66"/>
                    <a:gd name="T135" fmla="*/ 37 h 37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66" h="37">
                      <a:moveTo>
                        <a:pt x="0" y="12"/>
                      </a:move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1"/>
                      </a:lnTo>
                      <a:lnTo>
                        <a:pt x="7" y="10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3" y="6"/>
                      </a:lnTo>
                      <a:lnTo>
                        <a:pt x="15" y="5"/>
                      </a:lnTo>
                      <a:lnTo>
                        <a:pt x="17" y="3"/>
                      </a:lnTo>
                      <a:lnTo>
                        <a:pt x="19" y="1"/>
                      </a:lnTo>
                      <a:lnTo>
                        <a:pt x="21" y="1"/>
                      </a:lnTo>
                      <a:lnTo>
                        <a:pt x="23" y="0"/>
                      </a:lnTo>
                      <a:lnTo>
                        <a:pt x="25" y="1"/>
                      </a:lnTo>
                      <a:lnTo>
                        <a:pt x="27" y="1"/>
                      </a:lnTo>
                      <a:lnTo>
                        <a:pt x="30" y="0"/>
                      </a:lnTo>
                      <a:lnTo>
                        <a:pt x="31" y="1"/>
                      </a:lnTo>
                      <a:lnTo>
                        <a:pt x="33" y="2"/>
                      </a:lnTo>
                      <a:lnTo>
                        <a:pt x="35" y="2"/>
                      </a:lnTo>
                      <a:lnTo>
                        <a:pt x="36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3" y="5"/>
                      </a:lnTo>
                      <a:lnTo>
                        <a:pt x="47" y="6"/>
                      </a:lnTo>
                      <a:lnTo>
                        <a:pt x="52" y="7"/>
                      </a:lnTo>
                      <a:lnTo>
                        <a:pt x="56" y="9"/>
                      </a:lnTo>
                      <a:lnTo>
                        <a:pt x="59" y="10"/>
                      </a:lnTo>
                      <a:lnTo>
                        <a:pt x="62" y="10"/>
                      </a:lnTo>
                      <a:lnTo>
                        <a:pt x="64" y="11"/>
                      </a:lnTo>
                      <a:lnTo>
                        <a:pt x="66" y="12"/>
                      </a:lnTo>
                      <a:lnTo>
                        <a:pt x="66" y="14"/>
                      </a:lnTo>
                      <a:lnTo>
                        <a:pt x="63" y="15"/>
                      </a:lnTo>
                      <a:lnTo>
                        <a:pt x="61" y="15"/>
                      </a:lnTo>
                      <a:lnTo>
                        <a:pt x="58" y="16"/>
                      </a:lnTo>
                      <a:lnTo>
                        <a:pt x="57" y="15"/>
                      </a:lnTo>
                      <a:lnTo>
                        <a:pt x="54" y="15"/>
                      </a:lnTo>
                      <a:lnTo>
                        <a:pt x="52" y="15"/>
                      </a:lnTo>
                      <a:lnTo>
                        <a:pt x="51" y="15"/>
                      </a:lnTo>
                      <a:lnTo>
                        <a:pt x="49" y="15"/>
                      </a:lnTo>
                      <a:lnTo>
                        <a:pt x="47" y="15"/>
                      </a:lnTo>
                      <a:lnTo>
                        <a:pt x="46" y="15"/>
                      </a:lnTo>
                      <a:lnTo>
                        <a:pt x="44" y="15"/>
                      </a:lnTo>
                      <a:lnTo>
                        <a:pt x="41" y="16"/>
                      </a:lnTo>
                      <a:lnTo>
                        <a:pt x="40" y="17"/>
                      </a:lnTo>
                      <a:lnTo>
                        <a:pt x="38" y="17"/>
                      </a:lnTo>
                      <a:lnTo>
                        <a:pt x="36" y="17"/>
                      </a:lnTo>
                      <a:lnTo>
                        <a:pt x="35" y="20"/>
                      </a:lnTo>
                      <a:lnTo>
                        <a:pt x="35" y="22"/>
                      </a:lnTo>
                      <a:lnTo>
                        <a:pt x="35" y="25"/>
                      </a:lnTo>
                      <a:lnTo>
                        <a:pt x="36" y="28"/>
                      </a:lnTo>
                      <a:lnTo>
                        <a:pt x="38" y="30"/>
                      </a:lnTo>
                      <a:lnTo>
                        <a:pt x="41" y="30"/>
                      </a:lnTo>
                      <a:lnTo>
                        <a:pt x="42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lnTo>
                        <a:pt x="50" y="31"/>
                      </a:lnTo>
                      <a:lnTo>
                        <a:pt x="52" y="32"/>
                      </a:lnTo>
                      <a:lnTo>
                        <a:pt x="52" y="34"/>
                      </a:lnTo>
                      <a:lnTo>
                        <a:pt x="52" y="35"/>
                      </a:lnTo>
                      <a:lnTo>
                        <a:pt x="49" y="37"/>
                      </a:lnTo>
                      <a:lnTo>
                        <a:pt x="46" y="37"/>
                      </a:lnTo>
                      <a:lnTo>
                        <a:pt x="43" y="37"/>
                      </a:lnTo>
                      <a:lnTo>
                        <a:pt x="41" y="37"/>
                      </a:lnTo>
                      <a:lnTo>
                        <a:pt x="40" y="37"/>
                      </a:lnTo>
                      <a:lnTo>
                        <a:pt x="37" y="36"/>
                      </a:lnTo>
                      <a:lnTo>
                        <a:pt x="35" y="36"/>
                      </a:lnTo>
                      <a:lnTo>
                        <a:pt x="33" y="36"/>
                      </a:lnTo>
                      <a:lnTo>
                        <a:pt x="30" y="36"/>
                      </a:lnTo>
                      <a:lnTo>
                        <a:pt x="29" y="37"/>
                      </a:lnTo>
                      <a:lnTo>
                        <a:pt x="27" y="37"/>
                      </a:lnTo>
                      <a:lnTo>
                        <a:pt x="25" y="36"/>
                      </a:lnTo>
                      <a:lnTo>
                        <a:pt x="24" y="36"/>
                      </a:lnTo>
                      <a:lnTo>
                        <a:pt x="20" y="35"/>
                      </a:lnTo>
                      <a:lnTo>
                        <a:pt x="19" y="34"/>
                      </a:lnTo>
                      <a:lnTo>
                        <a:pt x="14" y="34"/>
                      </a:lnTo>
                      <a:lnTo>
                        <a:pt x="11" y="33"/>
                      </a:lnTo>
                      <a:lnTo>
                        <a:pt x="8" y="33"/>
                      </a:lnTo>
                      <a:lnTo>
                        <a:pt x="7" y="33"/>
                      </a:lnTo>
                      <a:lnTo>
                        <a:pt x="4" y="34"/>
                      </a:lnTo>
                      <a:lnTo>
                        <a:pt x="4" y="31"/>
                      </a:lnTo>
                      <a:lnTo>
                        <a:pt x="3" y="28"/>
                      </a:lnTo>
                      <a:lnTo>
                        <a:pt x="3" y="25"/>
                      </a:lnTo>
                      <a:lnTo>
                        <a:pt x="3" y="23"/>
                      </a:lnTo>
                      <a:lnTo>
                        <a:pt x="2" y="20"/>
                      </a:lnTo>
                      <a:lnTo>
                        <a:pt x="2" y="17"/>
                      </a:lnTo>
                      <a:lnTo>
                        <a:pt x="1" y="15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25" name="Freeform 3067">
                  <a:extLst>
                    <a:ext uri="{FF2B5EF4-FFF2-40B4-BE49-F238E27FC236}">
                      <a16:creationId xmlns:a16="http://schemas.microsoft.com/office/drawing/2014/main" id="{49B0B528-83C6-4FDD-B9B2-BD4361BD34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5" y="625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0 w 4"/>
                    <a:gd name="T3" fmla="*/ 2 h 5"/>
                    <a:gd name="T4" fmla="*/ 1 w 4"/>
                    <a:gd name="T5" fmla="*/ 3 h 5"/>
                    <a:gd name="T6" fmla="*/ 3 w 4"/>
                    <a:gd name="T7" fmla="*/ 5 h 5"/>
                    <a:gd name="T8" fmla="*/ 4 w 4"/>
                    <a:gd name="T9" fmla="*/ 5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5"/>
                    <a:gd name="T17" fmla="*/ 4 w 4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5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3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26" name="Freeform 3068">
                  <a:extLst>
                    <a:ext uri="{FF2B5EF4-FFF2-40B4-BE49-F238E27FC236}">
                      <a16:creationId xmlns:a16="http://schemas.microsoft.com/office/drawing/2014/main" id="{CD72A059-7451-4A41-A8D1-C063300D3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3" y="639"/>
                  <a:ext cx="9" cy="4"/>
                </a:xfrm>
                <a:custGeom>
                  <a:avLst/>
                  <a:gdLst>
                    <a:gd name="T0" fmla="*/ 9 w 9"/>
                    <a:gd name="T1" fmla="*/ 4 h 4"/>
                    <a:gd name="T2" fmla="*/ 7 w 9"/>
                    <a:gd name="T3" fmla="*/ 4 h 4"/>
                    <a:gd name="T4" fmla="*/ 5 w 9"/>
                    <a:gd name="T5" fmla="*/ 4 h 4"/>
                    <a:gd name="T6" fmla="*/ 5 w 9"/>
                    <a:gd name="T7" fmla="*/ 3 h 4"/>
                    <a:gd name="T8" fmla="*/ 4 w 9"/>
                    <a:gd name="T9" fmla="*/ 3 h 4"/>
                    <a:gd name="T10" fmla="*/ 3 w 9"/>
                    <a:gd name="T11" fmla="*/ 2 h 4"/>
                    <a:gd name="T12" fmla="*/ 1 w 9"/>
                    <a:gd name="T13" fmla="*/ 2 h 4"/>
                    <a:gd name="T14" fmla="*/ 0 w 9"/>
                    <a:gd name="T15" fmla="*/ 1 h 4"/>
                    <a:gd name="T16" fmla="*/ 0 w 9"/>
                    <a:gd name="T17" fmla="*/ 0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"/>
                    <a:gd name="T28" fmla="*/ 0 h 4"/>
                    <a:gd name="T29" fmla="*/ 9 w 9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" h="4">
                      <a:moveTo>
                        <a:pt x="9" y="4"/>
                      </a:moveTo>
                      <a:lnTo>
                        <a:pt x="7" y="4"/>
                      </a:lnTo>
                      <a:lnTo>
                        <a:pt x="5" y="4"/>
                      </a:lnTo>
                      <a:lnTo>
                        <a:pt x="5" y="3"/>
                      </a:lnTo>
                      <a:lnTo>
                        <a:pt x="4" y="3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27" name="Freeform 3069">
                  <a:extLst>
                    <a:ext uri="{FF2B5EF4-FFF2-40B4-BE49-F238E27FC236}">
                      <a16:creationId xmlns:a16="http://schemas.microsoft.com/office/drawing/2014/main" id="{B637A7D2-BF83-4108-8814-B2CDA841CE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8" y="646"/>
                  <a:ext cx="1" cy="4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3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"/>
                    <a:gd name="T16" fmla="*/ 0 h 4"/>
                    <a:gd name="T17" fmla="*/ 1 w 1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" h="4">
                      <a:moveTo>
                        <a:pt x="1" y="4"/>
                      </a:move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28" name="Freeform 3070">
                  <a:extLst>
                    <a:ext uri="{FF2B5EF4-FFF2-40B4-BE49-F238E27FC236}">
                      <a16:creationId xmlns:a16="http://schemas.microsoft.com/office/drawing/2014/main" id="{FC54E0E1-CD8F-43FE-9F27-8B3DCCF21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7" y="647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1"/>
                    <a:gd name="T11" fmla="*/ 1 w 1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1">
                      <a:moveTo>
                        <a:pt x="0" y="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29" name="Freeform 3071">
                  <a:extLst>
                    <a:ext uri="{FF2B5EF4-FFF2-40B4-BE49-F238E27FC236}">
                      <a16:creationId xmlns:a16="http://schemas.microsoft.com/office/drawing/2014/main" id="{3358329D-B3D2-4592-882B-0BC786951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5" y="634"/>
                  <a:ext cx="3" cy="7"/>
                </a:xfrm>
                <a:custGeom>
                  <a:avLst/>
                  <a:gdLst>
                    <a:gd name="T0" fmla="*/ 3 w 3"/>
                    <a:gd name="T1" fmla="*/ 7 h 7"/>
                    <a:gd name="T2" fmla="*/ 1 w 3"/>
                    <a:gd name="T3" fmla="*/ 5 h 7"/>
                    <a:gd name="T4" fmla="*/ 1 w 3"/>
                    <a:gd name="T5" fmla="*/ 4 h 7"/>
                    <a:gd name="T6" fmla="*/ 0 w 3"/>
                    <a:gd name="T7" fmla="*/ 3 h 7"/>
                    <a:gd name="T8" fmla="*/ 0 w 3"/>
                    <a:gd name="T9" fmla="*/ 2 h 7"/>
                    <a:gd name="T10" fmla="*/ 0 w 3"/>
                    <a:gd name="T11" fmla="*/ 1 h 7"/>
                    <a:gd name="T12" fmla="*/ 1 w 3"/>
                    <a:gd name="T13" fmla="*/ 0 h 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"/>
                    <a:gd name="T22" fmla="*/ 0 h 7"/>
                    <a:gd name="T23" fmla="*/ 3 w 3"/>
                    <a:gd name="T24" fmla="*/ 7 h 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" h="7">
                      <a:moveTo>
                        <a:pt x="3" y="7"/>
                      </a:move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30" name="Freeform 3072">
                  <a:extLst>
                    <a:ext uri="{FF2B5EF4-FFF2-40B4-BE49-F238E27FC236}">
                      <a16:creationId xmlns:a16="http://schemas.microsoft.com/office/drawing/2014/main" id="{833E85C7-EB50-484A-9342-F03E86A49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8" y="645"/>
                  <a:ext cx="5" cy="4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4 h 4"/>
                    <a:gd name="T4" fmla="*/ 3 w 5"/>
                    <a:gd name="T5" fmla="*/ 4 h 4"/>
                    <a:gd name="T6" fmla="*/ 2 w 5"/>
                    <a:gd name="T7" fmla="*/ 4 h 4"/>
                    <a:gd name="T8" fmla="*/ 1 w 5"/>
                    <a:gd name="T9" fmla="*/ 3 h 4"/>
                    <a:gd name="T10" fmla="*/ 0 w 5"/>
                    <a:gd name="T11" fmla="*/ 2 h 4"/>
                    <a:gd name="T12" fmla="*/ 1 w 5"/>
                    <a:gd name="T13" fmla="*/ 2 h 4"/>
                    <a:gd name="T14" fmla="*/ 1 w 5"/>
                    <a:gd name="T15" fmla="*/ 1 h 4"/>
                    <a:gd name="T16" fmla="*/ 2 w 5"/>
                    <a:gd name="T17" fmla="*/ 0 h 4"/>
                    <a:gd name="T18" fmla="*/ 3 w 5"/>
                    <a:gd name="T19" fmla="*/ 0 h 4"/>
                    <a:gd name="T20" fmla="*/ 5 w 5"/>
                    <a:gd name="T21" fmla="*/ 1 h 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4"/>
                    <a:gd name="T35" fmla="*/ 5 w 5"/>
                    <a:gd name="T36" fmla="*/ 4 h 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4">
                      <a:moveTo>
                        <a:pt x="5" y="1"/>
                      </a:moveTo>
                      <a:lnTo>
                        <a:pt x="5" y="4"/>
                      </a:lnTo>
                      <a:lnTo>
                        <a:pt x="3" y="4"/>
                      </a:lnTo>
                      <a:lnTo>
                        <a:pt x="2" y="4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31" name="Freeform 3073">
                  <a:extLst>
                    <a:ext uri="{FF2B5EF4-FFF2-40B4-BE49-F238E27FC236}">
                      <a16:creationId xmlns:a16="http://schemas.microsoft.com/office/drawing/2014/main" id="{2373C530-ECCD-4C28-A29E-4DEA50C281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7" y="625"/>
                  <a:ext cx="9" cy="6"/>
                </a:xfrm>
                <a:custGeom>
                  <a:avLst/>
                  <a:gdLst>
                    <a:gd name="T0" fmla="*/ 0 w 9"/>
                    <a:gd name="T1" fmla="*/ 0 h 6"/>
                    <a:gd name="T2" fmla="*/ 0 w 9"/>
                    <a:gd name="T3" fmla="*/ 0 h 6"/>
                    <a:gd name="T4" fmla="*/ 1 w 9"/>
                    <a:gd name="T5" fmla="*/ 2 h 6"/>
                    <a:gd name="T6" fmla="*/ 2 w 9"/>
                    <a:gd name="T7" fmla="*/ 3 h 6"/>
                    <a:gd name="T8" fmla="*/ 4 w 9"/>
                    <a:gd name="T9" fmla="*/ 3 h 6"/>
                    <a:gd name="T10" fmla="*/ 4 w 9"/>
                    <a:gd name="T11" fmla="*/ 4 h 6"/>
                    <a:gd name="T12" fmla="*/ 6 w 9"/>
                    <a:gd name="T13" fmla="*/ 5 h 6"/>
                    <a:gd name="T14" fmla="*/ 7 w 9"/>
                    <a:gd name="T15" fmla="*/ 5 h 6"/>
                    <a:gd name="T16" fmla="*/ 9 w 9"/>
                    <a:gd name="T17" fmla="*/ 6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"/>
                    <a:gd name="T28" fmla="*/ 0 h 6"/>
                    <a:gd name="T29" fmla="*/ 9 w 9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6" y="5"/>
                      </a:lnTo>
                      <a:lnTo>
                        <a:pt x="7" y="5"/>
                      </a:lnTo>
                      <a:lnTo>
                        <a:pt x="9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32" name="Freeform 3074">
                  <a:extLst>
                    <a:ext uri="{FF2B5EF4-FFF2-40B4-BE49-F238E27FC236}">
                      <a16:creationId xmlns:a16="http://schemas.microsoft.com/office/drawing/2014/main" id="{B73620C9-418E-4795-BD63-D9DBC9F9D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7" y="614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0 h 2"/>
                    <a:gd name="T4" fmla="*/ 0 w 2"/>
                    <a:gd name="T5" fmla="*/ 1 h 2"/>
                    <a:gd name="T6" fmla="*/ 0 w 2"/>
                    <a:gd name="T7" fmla="*/ 2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"/>
                    <a:gd name="T13" fmla="*/ 0 h 2"/>
                    <a:gd name="T14" fmla="*/ 2 w 2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" h="2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33" name="Freeform 3075">
                  <a:extLst>
                    <a:ext uri="{FF2B5EF4-FFF2-40B4-BE49-F238E27FC236}">
                      <a16:creationId xmlns:a16="http://schemas.microsoft.com/office/drawing/2014/main" id="{5019E801-F91C-42F0-882D-98241777C9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615"/>
                  <a:ext cx="4" cy="2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1 h 2"/>
                    <a:gd name="T4" fmla="*/ 1 w 4"/>
                    <a:gd name="T5" fmla="*/ 1 h 2"/>
                    <a:gd name="T6" fmla="*/ 0 w 4"/>
                    <a:gd name="T7" fmla="*/ 2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"/>
                    <a:gd name="T13" fmla="*/ 0 h 2"/>
                    <a:gd name="T14" fmla="*/ 4 w 4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" h="2">
                      <a:moveTo>
                        <a:pt x="4" y="0"/>
                      </a:move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34" name="Freeform 3076">
                  <a:extLst>
                    <a:ext uri="{FF2B5EF4-FFF2-40B4-BE49-F238E27FC236}">
                      <a16:creationId xmlns:a16="http://schemas.microsoft.com/office/drawing/2014/main" id="{9F3892F9-F62B-46D5-A6FA-8156DEE2A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3" y="616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2"/>
                    <a:gd name="T11" fmla="*/ 1 w 1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2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1" y="2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35" name="Line 3077">
                  <a:extLst>
                    <a:ext uri="{FF2B5EF4-FFF2-40B4-BE49-F238E27FC236}">
                      <a16:creationId xmlns:a16="http://schemas.microsoft.com/office/drawing/2014/main" id="{D29C7BF6-1CB4-48F4-B501-2F934C34F0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7" y="621"/>
                  <a:ext cx="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36" name="Freeform 3078">
                  <a:extLst>
                    <a:ext uri="{FF2B5EF4-FFF2-40B4-BE49-F238E27FC236}">
                      <a16:creationId xmlns:a16="http://schemas.microsoft.com/office/drawing/2014/main" id="{A26E57C3-9E72-4119-87D8-38146094A3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6" y="624"/>
                  <a:ext cx="3" cy="1"/>
                </a:xfrm>
                <a:custGeom>
                  <a:avLst/>
                  <a:gdLst>
                    <a:gd name="T0" fmla="*/ 3 w 3"/>
                    <a:gd name="T1" fmla="*/ 1 h 1"/>
                    <a:gd name="T2" fmla="*/ 2 w 3"/>
                    <a:gd name="T3" fmla="*/ 1 h 1"/>
                    <a:gd name="T4" fmla="*/ 1 w 3"/>
                    <a:gd name="T5" fmla="*/ 1 h 1"/>
                    <a:gd name="T6" fmla="*/ 0 w 3"/>
                    <a:gd name="T7" fmla="*/ 0 h 1"/>
                    <a:gd name="T8" fmla="*/ 0 w 3"/>
                    <a:gd name="T9" fmla="*/ 0 h 1"/>
                    <a:gd name="T10" fmla="*/ 0 w 3"/>
                    <a:gd name="T11" fmla="*/ 0 h 1"/>
                    <a:gd name="T12" fmla="*/ 1 w 3"/>
                    <a:gd name="T13" fmla="*/ 0 h 1"/>
                    <a:gd name="T14" fmla="*/ 2 w 3"/>
                    <a:gd name="T15" fmla="*/ 0 h 1"/>
                    <a:gd name="T16" fmla="*/ 3 w 3"/>
                    <a:gd name="T17" fmla="*/ 1 h 1"/>
                    <a:gd name="T18" fmla="*/ 3 w 3"/>
                    <a:gd name="T19" fmla="*/ 1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1"/>
                    <a:gd name="T32" fmla="*/ 3 w 3"/>
                    <a:gd name="T33" fmla="*/ 1 h 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1">
                      <a:moveTo>
                        <a:pt x="3" y="1"/>
                      </a:move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37" name="Freeform 3079">
                  <a:extLst>
                    <a:ext uri="{FF2B5EF4-FFF2-40B4-BE49-F238E27FC236}">
                      <a16:creationId xmlns:a16="http://schemas.microsoft.com/office/drawing/2014/main" id="{315DD582-8283-4219-ACCD-171EB2E10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" y="626"/>
                  <a:ext cx="3" cy="2"/>
                </a:xfrm>
                <a:custGeom>
                  <a:avLst/>
                  <a:gdLst>
                    <a:gd name="T0" fmla="*/ 3 w 3"/>
                    <a:gd name="T1" fmla="*/ 2 h 2"/>
                    <a:gd name="T2" fmla="*/ 2 w 3"/>
                    <a:gd name="T3" fmla="*/ 2 h 2"/>
                    <a:gd name="T4" fmla="*/ 0 w 3"/>
                    <a:gd name="T5" fmla="*/ 1 h 2"/>
                    <a:gd name="T6" fmla="*/ 0 w 3"/>
                    <a:gd name="T7" fmla="*/ 0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"/>
                    <a:gd name="T13" fmla="*/ 0 h 2"/>
                    <a:gd name="T14" fmla="*/ 3 w 3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" h="2">
                      <a:moveTo>
                        <a:pt x="3" y="2"/>
                      </a:moveTo>
                      <a:lnTo>
                        <a:pt x="2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38" name="Freeform 3080">
                  <a:extLst>
                    <a:ext uri="{FF2B5EF4-FFF2-40B4-BE49-F238E27FC236}">
                      <a16:creationId xmlns:a16="http://schemas.microsoft.com/office/drawing/2014/main" id="{B6664D1A-8492-4D2C-95C0-C1A4F45EB9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6" y="625"/>
                  <a:ext cx="2" cy="3"/>
                </a:xfrm>
                <a:custGeom>
                  <a:avLst/>
                  <a:gdLst>
                    <a:gd name="T0" fmla="*/ 0 w 2"/>
                    <a:gd name="T1" fmla="*/ 3 h 3"/>
                    <a:gd name="T2" fmla="*/ 1 w 2"/>
                    <a:gd name="T3" fmla="*/ 1 h 3"/>
                    <a:gd name="T4" fmla="*/ 2 w 2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2"/>
                    <a:gd name="T10" fmla="*/ 0 h 3"/>
                    <a:gd name="T11" fmla="*/ 2 w 2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" h="3">
                      <a:moveTo>
                        <a:pt x="0" y="3"/>
                      </a:moveTo>
                      <a:lnTo>
                        <a:pt x="1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39" name="Freeform 3081">
                  <a:extLst>
                    <a:ext uri="{FF2B5EF4-FFF2-40B4-BE49-F238E27FC236}">
                      <a16:creationId xmlns:a16="http://schemas.microsoft.com/office/drawing/2014/main" id="{249A48F9-1B1A-4B1E-B1A5-248808EC53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" y="496"/>
                  <a:ext cx="272" cy="198"/>
                </a:xfrm>
                <a:custGeom>
                  <a:avLst/>
                  <a:gdLst>
                    <a:gd name="T0" fmla="*/ 160 w 272"/>
                    <a:gd name="T1" fmla="*/ 35 h 198"/>
                    <a:gd name="T2" fmla="*/ 155 w 272"/>
                    <a:gd name="T3" fmla="*/ 32 h 198"/>
                    <a:gd name="T4" fmla="*/ 151 w 272"/>
                    <a:gd name="T5" fmla="*/ 30 h 198"/>
                    <a:gd name="T6" fmla="*/ 147 w 272"/>
                    <a:gd name="T7" fmla="*/ 27 h 198"/>
                    <a:gd name="T8" fmla="*/ 142 w 272"/>
                    <a:gd name="T9" fmla="*/ 23 h 198"/>
                    <a:gd name="T10" fmla="*/ 84 w 272"/>
                    <a:gd name="T11" fmla="*/ 0 h 198"/>
                    <a:gd name="T12" fmla="*/ 74 w 272"/>
                    <a:gd name="T13" fmla="*/ 9 h 198"/>
                    <a:gd name="T14" fmla="*/ 60 w 272"/>
                    <a:gd name="T15" fmla="*/ 18 h 198"/>
                    <a:gd name="T16" fmla="*/ 42 w 272"/>
                    <a:gd name="T17" fmla="*/ 25 h 198"/>
                    <a:gd name="T18" fmla="*/ 26 w 272"/>
                    <a:gd name="T19" fmla="*/ 37 h 198"/>
                    <a:gd name="T20" fmla="*/ 19 w 272"/>
                    <a:gd name="T21" fmla="*/ 49 h 198"/>
                    <a:gd name="T22" fmla="*/ 16 w 272"/>
                    <a:gd name="T23" fmla="*/ 60 h 198"/>
                    <a:gd name="T24" fmla="*/ 13 w 272"/>
                    <a:gd name="T25" fmla="*/ 72 h 198"/>
                    <a:gd name="T26" fmla="*/ 10 w 272"/>
                    <a:gd name="T27" fmla="*/ 85 h 198"/>
                    <a:gd name="T28" fmla="*/ 7 w 272"/>
                    <a:gd name="T29" fmla="*/ 99 h 198"/>
                    <a:gd name="T30" fmla="*/ 4 w 272"/>
                    <a:gd name="T31" fmla="*/ 114 h 198"/>
                    <a:gd name="T32" fmla="*/ 2 w 272"/>
                    <a:gd name="T33" fmla="*/ 129 h 198"/>
                    <a:gd name="T34" fmla="*/ 1 w 272"/>
                    <a:gd name="T35" fmla="*/ 138 h 198"/>
                    <a:gd name="T36" fmla="*/ 1 w 272"/>
                    <a:gd name="T37" fmla="*/ 147 h 198"/>
                    <a:gd name="T38" fmla="*/ 1 w 272"/>
                    <a:gd name="T39" fmla="*/ 157 h 198"/>
                    <a:gd name="T40" fmla="*/ 1 w 272"/>
                    <a:gd name="T41" fmla="*/ 167 h 198"/>
                    <a:gd name="T42" fmla="*/ 0 w 272"/>
                    <a:gd name="T43" fmla="*/ 179 h 198"/>
                    <a:gd name="T44" fmla="*/ 7 w 272"/>
                    <a:gd name="T45" fmla="*/ 190 h 198"/>
                    <a:gd name="T46" fmla="*/ 21 w 272"/>
                    <a:gd name="T47" fmla="*/ 195 h 198"/>
                    <a:gd name="T48" fmla="*/ 41 w 272"/>
                    <a:gd name="T49" fmla="*/ 197 h 198"/>
                    <a:gd name="T50" fmla="*/ 54 w 272"/>
                    <a:gd name="T51" fmla="*/ 195 h 198"/>
                    <a:gd name="T52" fmla="*/ 67 w 272"/>
                    <a:gd name="T53" fmla="*/ 193 h 198"/>
                    <a:gd name="T54" fmla="*/ 83 w 272"/>
                    <a:gd name="T55" fmla="*/ 193 h 198"/>
                    <a:gd name="T56" fmla="*/ 117 w 272"/>
                    <a:gd name="T57" fmla="*/ 179 h 198"/>
                    <a:gd name="T58" fmla="*/ 142 w 272"/>
                    <a:gd name="T59" fmla="*/ 160 h 198"/>
                    <a:gd name="T60" fmla="*/ 145 w 272"/>
                    <a:gd name="T61" fmla="*/ 151 h 198"/>
                    <a:gd name="T62" fmla="*/ 149 w 272"/>
                    <a:gd name="T63" fmla="*/ 137 h 198"/>
                    <a:gd name="T64" fmla="*/ 157 w 272"/>
                    <a:gd name="T65" fmla="*/ 150 h 198"/>
                    <a:gd name="T66" fmla="*/ 163 w 272"/>
                    <a:gd name="T67" fmla="*/ 162 h 198"/>
                    <a:gd name="T68" fmla="*/ 173 w 272"/>
                    <a:gd name="T69" fmla="*/ 168 h 198"/>
                    <a:gd name="T70" fmla="*/ 188 w 272"/>
                    <a:gd name="T71" fmla="*/ 168 h 198"/>
                    <a:gd name="T72" fmla="*/ 204 w 272"/>
                    <a:gd name="T73" fmla="*/ 166 h 198"/>
                    <a:gd name="T74" fmla="*/ 219 w 272"/>
                    <a:gd name="T75" fmla="*/ 162 h 198"/>
                    <a:gd name="T76" fmla="*/ 235 w 272"/>
                    <a:gd name="T77" fmla="*/ 158 h 198"/>
                    <a:gd name="T78" fmla="*/ 253 w 272"/>
                    <a:gd name="T79" fmla="*/ 156 h 198"/>
                    <a:gd name="T80" fmla="*/ 266 w 272"/>
                    <a:gd name="T81" fmla="*/ 154 h 198"/>
                    <a:gd name="T82" fmla="*/ 272 w 272"/>
                    <a:gd name="T83" fmla="*/ 145 h 198"/>
                    <a:gd name="T84" fmla="*/ 270 w 272"/>
                    <a:gd name="T85" fmla="*/ 134 h 198"/>
                    <a:gd name="T86" fmla="*/ 263 w 272"/>
                    <a:gd name="T87" fmla="*/ 129 h 198"/>
                    <a:gd name="T88" fmla="*/ 250 w 272"/>
                    <a:gd name="T89" fmla="*/ 132 h 198"/>
                    <a:gd name="T90" fmla="*/ 229 w 272"/>
                    <a:gd name="T91" fmla="*/ 130 h 198"/>
                    <a:gd name="T92" fmla="*/ 208 w 272"/>
                    <a:gd name="T93" fmla="*/ 128 h 198"/>
                    <a:gd name="T94" fmla="*/ 193 w 272"/>
                    <a:gd name="T95" fmla="*/ 121 h 198"/>
                    <a:gd name="T96" fmla="*/ 185 w 272"/>
                    <a:gd name="T97" fmla="*/ 100 h 198"/>
                    <a:gd name="T98" fmla="*/ 177 w 272"/>
                    <a:gd name="T99" fmla="*/ 78 h 198"/>
                    <a:gd name="T100" fmla="*/ 172 w 272"/>
                    <a:gd name="T101" fmla="*/ 65 h 198"/>
                    <a:gd name="T102" fmla="*/ 171 w 272"/>
                    <a:gd name="T103" fmla="*/ 53 h 198"/>
                    <a:gd name="T104" fmla="*/ 163 w 272"/>
                    <a:gd name="T105" fmla="*/ 39 h 19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72"/>
                    <a:gd name="T160" fmla="*/ 0 h 198"/>
                    <a:gd name="T161" fmla="*/ 272 w 272"/>
                    <a:gd name="T162" fmla="*/ 198 h 198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72" h="198">
                      <a:moveTo>
                        <a:pt x="163" y="39"/>
                      </a:moveTo>
                      <a:lnTo>
                        <a:pt x="161" y="37"/>
                      </a:lnTo>
                      <a:lnTo>
                        <a:pt x="160" y="35"/>
                      </a:lnTo>
                      <a:lnTo>
                        <a:pt x="159" y="35"/>
                      </a:lnTo>
                      <a:lnTo>
                        <a:pt x="157" y="33"/>
                      </a:lnTo>
                      <a:lnTo>
                        <a:pt x="155" y="32"/>
                      </a:lnTo>
                      <a:lnTo>
                        <a:pt x="155" y="31"/>
                      </a:lnTo>
                      <a:lnTo>
                        <a:pt x="153" y="30"/>
                      </a:lnTo>
                      <a:lnTo>
                        <a:pt x="151" y="30"/>
                      </a:lnTo>
                      <a:lnTo>
                        <a:pt x="150" y="29"/>
                      </a:lnTo>
                      <a:lnTo>
                        <a:pt x="149" y="28"/>
                      </a:lnTo>
                      <a:lnTo>
                        <a:pt x="147" y="27"/>
                      </a:lnTo>
                      <a:lnTo>
                        <a:pt x="145" y="26"/>
                      </a:lnTo>
                      <a:lnTo>
                        <a:pt x="144" y="26"/>
                      </a:lnTo>
                      <a:lnTo>
                        <a:pt x="142" y="23"/>
                      </a:lnTo>
                      <a:lnTo>
                        <a:pt x="139" y="19"/>
                      </a:lnTo>
                      <a:lnTo>
                        <a:pt x="111" y="9"/>
                      </a:lnTo>
                      <a:lnTo>
                        <a:pt x="84" y="0"/>
                      </a:lnTo>
                      <a:lnTo>
                        <a:pt x="81" y="4"/>
                      </a:lnTo>
                      <a:lnTo>
                        <a:pt x="78" y="7"/>
                      </a:lnTo>
                      <a:lnTo>
                        <a:pt x="74" y="9"/>
                      </a:lnTo>
                      <a:lnTo>
                        <a:pt x="69" y="12"/>
                      </a:lnTo>
                      <a:lnTo>
                        <a:pt x="65" y="15"/>
                      </a:lnTo>
                      <a:lnTo>
                        <a:pt x="60" y="18"/>
                      </a:lnTo>
                      <a:lnTo>
                        <a:pt x="55" y="20"/>
                      </a:lnTo>
                      <a:lnTo>
                        <a:pt x="50" y="23"/>
                      </a:lnTo>
                      <a:lnTo>
                        <a:pt x="42" y="25"/>
                      </a:lnTo>
                      <a:lnTo>
                        <a:pt x="35" y="29"/>
                      </a:lnTo>
                      <a:lnTo>
                        <a:pt x="30" y="33"/>
                      </a:lnTo>
                      <a:lnTo>
                        <a:pt x="26" y="37"/>
                      </a:lnTo>
                      <a:lnTo>
                        <a:pt x="23" y="41"/>
                      </a:lnTo>
                      <a:lnTo>
                        <a:pt x="21" y="46"/>
                      </a:lnTo>
                      <a:lnTo>
                        <a:pt x="19" y="49"/>
                      </a:lnTo>
                      <a:lnTo>
                        <a:pt x="18" y="52"/>
                      </a:lnTo>
                      <a:lnTo>
                        <a:pt x="17" y="56"/>
                      </a:lnTo>
                      <a:lnTo>
                        <a:pt x="16" y="60"/>
                      </a:lnTo>
                      <a:lnTo>
                        <a:pt x="15" y="63"/>
                      </a:lnTo>
                      <a:lnTo>
                        <a:pt x="14" y="68"/>
                      </a:lnTo>
                      <a:lnTo>
                        <a:pt x="13" y="72"/>
                      </a:lnTo>
                      <a:lnTo>
                        <a:pt x="12" y="76"/>
                      </a:lnTo>
                      <a:lnTo>
                        <a:pt x="11" y="80"/>
                      </a:lnTo>
                      <a:lnTo>
                        <a:pt x="10" y="85"/>
                      </a:lnTo>
                      <a:lnTo>
                        <a:pt x="8" y="90"/>
                      </a:lnTo>
                      <a:lnTo>
                        <a:pt x="7" y="95"/>
                      </a:lnTo>
                      <a:lnTo>
                        <a:pt x="7" y="99"/>
                      </a:lnTo>
                      <a:lnTo>
                        <a:pt x="6" y="104"/>
                      </a:lnTo>
                      <a:lnTo>
                        <a:pt x="5" y="109"/>
                      </a:lnTo>
                      <a:lnTo>
                        <a:pt x="4" y="114"/>
                      </a:lnTo>
                      <a:lnTo>
                        <a:pt x="3" y="119"/>
                      </a:lnTo>
                      <a:lnTo>
                        <a:pt x="2" y="125"/>
                      </a:lnTo>
                      <a:lnTo>
                        <a:pt x="2" y="129"/>
                      </a:lnTo>
                      <a:lnTo>
                        <a:pt x="2" y="132"/>
                      </a:lnTo>
                      <a:lnTo>
                        <a:pt x="1" y="134"/>
                      </a:lnTo>
                      <a:lnTo>
                        <a:pt x="1" y="138"/>
                      </a:lnTo>
                      <a:lnTo>
                        <a:pt x="1" y="141"/>
                      </a:lnTo>
                      <a:lnTo>
                        <a:pt x="1" y="144"/>
                      </a:lnTo>
                      <a:lnTo>
                        <a:pt x="1" y="147"/>
                      </a:lnTo>
                      <a:lnTo>
                        <a:pt x="1" y="150"/>
                      </a:lnTo>
                      <a:lnTo>
                        <a:pt x="1" y="153"/>
                      </a:lnTo>
                      <a:lnTo>
                        <a:pt x="1" y="157"/>
                      </a:lnTo>
                      <a:lnTo>
                        <a:pt x="1" y="159"/>
                      </a:lnTo>
                      <a:lnTo>
                        <a:pt x="1" y="162"/>
                      </a:lnTo>
                      <a:lnTo>
                        <a:pt x="1" y="167"/>
                      </a:lnTo>
                      <a:lnTo>
                        <a:pt x="1" y="170"/>
                      </a:lnTo>
                      <a:lnTo>
                        <a:pt x="0" y="173"/>
                      </a:lnTo>
                      <a:lnTo>
                        <a:pt x="0" y="179"/>
                      </a:lnTo>
                      <a:lnTo>
                        <a:pt x="2" y="184"/>
                      </a:lnTo>
                      <a:lnTo>
                        <a:pt x="5" y="188"/>
                      </a:lnTo>
                      <a:lnTo>
                        <a:pt x="7" y="190"/>
                      </a:lnTo>
                      <a:lnTo>
                        <a:pt x="11" y="193"/>
                      </a:lnTo>
                      <a:lnTo>
                        <a:pt x="15" y="194"/>
                      </a:lnTo>
                      <a:lnTo>
                        <a:pt x="21" y="195"/>
                      </a:lnTo>
                      <a:lnTo>
                        <a:pt x="27" y="196"/>
                      </a:lnTo>
                      <a:lnTo>
                        <a:pt x="35" y="198"/>
                      </a:lnTo>
                      <a:lnTo>
                        <a:pt x="41" y="197"/>
                      </a:lnTo>
                      <a:lnTo>
                        <a:pt x="45" y="196"/>
                      </a:lnTo>
                      <a:lnTo>
                        <a:pt x="50" y="195"/>
                      </a:lnTo>
                      <a:lnTo>
                        <a:pt x="54" y="195"/>
                      </a:lnTo>
                      <a:lnTo>
                        <a:pt x="58" y="194"/>
                      </a:lnTo>
                      <a:lnTo>
                        <a:pt x="62" y="193"/>
                      </a:lnTo>
                      <a:lnTo>
                        <a:pt x="67" y="193"/>
                      </a:lnTo>
                      <a:lnTo>
                        <a:pt x="72" y="193"/>
                      </a:lnTo>
                      <a:lnTo>
                        <a:pt x="77" y="193"/>
                      </a:lnTo>
                      <a:lnTo>
                        <a:pt x="83" y="193"/>
                      </a:lnTo>
                      <a:lnTo>
                        <a:pt x="88" y="193"/>
                      </a:lnTo>
                      <a:lnTo>
                        <a:pt x="93" y="193"/>
                      </a:lnTo>
                      <a:lnTo>
                        <a:pt x="117" y="179"/>
                      </a:lnTo>
                      <a:lnTo>
                        <a:pt x="140" y="166"/>
                      </a:lnTo>
                      <a:lnTo>
                        <a:pt x="141" y="162"/>
                      </a:lnTo>
                      <a:lnTo>
                        <a:pt x="142" y="160"/>
                      </a:lnTo>
                      <a:lnTo>
                        <a:pt x="144" y="157"/>
                      </a:lnTo>
                      <a:lnTo>
                        <a:pt x="144" y="154"/>
                      </a:lnTo>
                      <a:lnTo>
                        <a:pt x="145" y="151"/>
                      </a:lnTo>
                      <a:lnTo>
                        <a:pt x="147" y="147"/>
                      </a:lnTo>
                      <a:lnTo>
                        <a:pt x="148" y="143"/>
                      </a:lnTo>
                      <a:lnTo>
                        <a:pt x="149" y="137"/>
                      </a:lnTo>
                      <a:lnTo>
                        <a:pt x="152" y="141"/>
                      </a:lnTo>
                      <a:lnTo>
                        <a:pt x="155" y="145"/>
                      </a:lnTo>
                      <a:lnTo>
                        <a:pt x="157" y="150"/>
                      </a:lnTo>
                      <a:lnTo>
                        <a:pt x="159" y="155"/>
                      </a:lnTo>
                      <a:lnTo>
                        <a:pt x="161" y="159"/>
                      </a:lnTo>
                      <a:lnTo>
                        <a:pt x="163" y="162"/>
                      </a:lnTo>
                      <a:lnTo>
                        <a:pt x="166" y="165"/>
                      </a:lnTo>
                      <a:lnTo>
                        <a:pt x="169" y="166"/>
                      </a:lnTo>
                      <a:lnTo>
                        <a:pt x="173" y="168"/>
                      </a:lnTo>
                      <a:lnTo>
                        <a:pt x="178" y="168"/>
                      </a:lnTo>
                      <a:lnTo>
                        <a:pt x="183" y="168"/>
                      </a:lnTo>
                      <a:lnTo>
                        <a:pt x="188" y="168"/>
                      </a:lnTo>
                      <a:lnTo>
                        <a:pt x="194" y="168"/>
                      </a:lnTo>
                      <a:lnTo>
                        <a:pt x="199" y="167"/>
                      </a:lnTo>
                      <a:lnTo>
                        <a:pt x="204" y="166"/>
                      </a:lnTo>
                      <a:lnTo>
                        <a:pt x="209" y="164"/>
                      </a:lnTo>
                      <a:lnTo>
                        <a:pt x="214" y="163"/>
                      </a:lnTo>
                      <a:lnTo>
                        <a:pt x="219" y="162"/>
                      </a:lnTo>
                      <a:lnTo>
                        <a:pt x="224" y="161"/>
                      </a:lnTo>
                      <a:lnTo>
                        <a:pt x="230" y="159"/>
                      </a:lnTo>
                      <a:lnTo>
                        <a:pt x="235" y="158"/>
                      </a:lnTo>
                      <a:lnTo>
                        <a:pt x="241" y="157"/>
                      </a:lnTo>
                      <a:lnTo>
                        <a:pt x="247" y="157"/>
                      </a:lnTo>
                      <a:lnTo>
                        <a:pt x="253" y="156"/>
                      </a:lnTo>
                      <a:lnTo>
                        <a:pt x="256" y="156"/>
                      </a:lnTo>
                      <a:lnTo>
                        <a:pt x="261" y="155"/>
                      </a:lnTo>
                      <a:lnTo>
                        <a:pt x="266" y="154"/>
                      </a:lnTo>
                      <a:lnTo>
                        <a:pt x="271" y="153"/>
                      </a:lnTo>
                      <a:lnTo>
                        <a:pt x="272" y="149"/>
                      </a:lnTo>
                      <a:lnTo>
                        <a:pt x="272" y="145"/>
                      </a:lnTo>
                      <a:lnTo>
                        <a:pt x="271" y="141"/>
                      </a:lnTo>
                      <a:lnTo>
                        <a:pt x="270" y="138"/>
                      </a:lnTo>
                      <a:lnTo>
                        <a:pt x="270" y="134"/>
                      </a:lnTo>
                      <a:lnTo>
                        <a:pt x="269" y="132"/>
                      </a:lnTo>
                      <a:lnTo>
                        <a:pt x="268" y="129"/>
                      </a:lnTo>
                      <a:lnTo>
                        <a:pt x="263" y="129"/>
                      </a:lnTo>
                      <a:lnTo>
                        <a:pt x="259" y="130"/>
                      </a:lnTo>
                      <a:lnTo>
                        <a:pt x="254" y="131"/>
                      </a:lnTo>
                      <a:lnTo>
                        <a:pt x="250" y="132"/>
                      </a:lnTo>
                      <a:lnTo>
                        <a:pt x="243" y="132"/>
                      </a:lnTo>
                      <a:lnTo>
                        <a:pt x="236" y="131"/>
                      </a:lnTo>
                      <a:lnTo>
                        <a:pt x="229" y="130"/>
                      </a:lnTo>
                      <a:lnTo>
                        <a:pt x="222" y="129"/>
                      </a:lnTo>
                      <a:lnTo>
                        <a:pt x="216" y="129"/>
                      </a:lnTo>
                      <a:lnTo>
                        <a:pt x="208" y="128"/>
                      </a:lnTo>
                      <a:lnTo>
                        <a:pt x="202" y="127"/>
                      </a:lnTo>
                      <a:lnTo>
                        <a:pt x="196" y="127"/>
                      </a:lnTo>
                      <a:lnTo>
                        <a:pt x="193" y="121"/>
                      </a:lnTo>
                      <a:lnTo>
                        <a:pt x="190" y="115"/>
                      </a:lnTo>
                      <a:lnTo>
                        <a:pt x="188" y="107"/>
                      </a:lnTo>
                      <a:lnTo>
                        <a:pt x="185" y="100"/>
                      </a:lnTo>
                      <a:lnTo>
                        <a:pt x="183" y="92"/>
                      </a:lnTo>
                      <a:lnTo>
                        <a:pt x="181" y="85"/>
                      </a:lnTo>
                      <a:lnTo>
                        <a:pt x="177" y="78"/>
                      </a:lnTo>
                      <a:lnTo>
                        <a:pt x="175" y="72"/>
                      </a:lnTo>
                      <a:lnTo>
                        <a:pt x="173" y="68"/>
                      </a:lnTo>
                      <a:lnTo>
                        <a:pt x="172" y="65"/>
                      </a:lnTo>
                      <a:lnTo>
                        <a:pt x="172" y="62"/>
                      </a:lnTo>
                      <a:lnTo>
                        <a:pt x="172" y="57"/>
                      </a:lnTo>
                      <a:lnTo>
                        <a:pt x="171" y="53"/>
                      </a:lnTo>
                      <a:lnTo>
                        <a:pt x="170" y="49"/>
                      </a:lnTo>
                      <a:lnTo>
                        <a:pt x="167" y="44"/>
                      </a:lnTo>
                      <a:lnTo>
                        <a:pt x="163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0" name="Freeform 3082">
                  <a:extLst>
                    <a:ext uri="{FF2B5EF4-FFF2-40B4-BE49-F238E27FC236}">
                      <a16:creationId xmlns:a16="http://schemas.microsoft.com/office/drawing/2014/main" id="{AA8F7DD1-7A23-40AB-9E5C-D93109C05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0" y="663"/>
                  <a:ext cx="5" cy="2"/>
                </a:xfrm>
                <a:custGeom>
                  <a:avLst/>
                  <a:gdLst>
                    <a:gd name="T0" fmla="*/ 5 w 5"/>
                    <a:gd name="T1" fmla="*/ 1 h 2"/>
                    <a:gd name="T2" fmla="*/ 5 w 5"/>
                    <a:gd name="T3" fmla="*/ 0 h 2"/>
                    <a:gd name="T4" fmla="*/ 4 w 5"/>
                    <a:gd name="T5" fmla="*/ 1 h 2"/>
                    <a:gd name="T6" fmla="*/ 3 w 5"/>
                    <a:gd name="T7" fmla="*/ 1 h 2"/>
                    <a:gd name="T8" fmla="*/ 1 w 5"/>
                    <a:gd name="T9" fmla="*/ 1 h 2"/>
                    <a:gd name="T10" fmla="*/ 0 w 5"/>
                    <a:gd name="T11" fmla="*/ 2 h 2"/>
                    <a:gd name="T12" fmla="*/ 2 w 5"/>
                    <a:gd name="T13" fmla="*/ 2 h 2"/>
                    <a:gd name="T14" fmla="*/ 3 w 5"/>
                    <a:gd name="T15" fmla="*/ 1 h 2"/>
                    <a:gd name="T16" fmla="*/ 4 w 5"/>
                    <a:gd name="T17" fmla="*/ 1 h 2"/>
                    <a:gd name="T18" fmla="*/ 5 w 5"/>
                    <a:gd name="T19" fmla="*/ 1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2"/>
                    <a:gd name="T32" fmla="*/ 5 w 5"/>
                    <a:gd name="T33" fmla="*/ 2 h 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2">
                      <a:moveTo>
                        <a:pt x="5" y="1"/>
                      </a:move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1" name="Freeform 3083">
                  <a:extLst>
                    <a:ext uri="{FF2B5EF4-FFF2-40B4-BE49-F238E27FC236}">
                      <a16:creationId xmlns:a16="http://schemas.microsoft.com/office/drawing/2014/main" id="{3F34962B-C4A0-4D31-8678-C244421749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5" y="645"/>
                  <a:ext cx="82" cy="19"/>
                </a:xfrm>
                <a:custGeom>
                  <a:avLst/>
                  <a:gdLst>
                    <a:gd name="T0" fmla="*/ 0 w 82"/>
                    <a:gd name="T1" fmla="*/ 3 h 19"/>
                    <a:gd name="T2" fmla="*/ 3 w 82"/>
                    <a:gd name="T3" fmla="*/ 2 h 19"/>
                    <a:gd name="T4" fmla="*/ 4 w 82"/>
                    <a:gd name="T5" fmla="*/ 1 h 19"/>
                    <a:gd name="T6" fmla="*/ 7 w 82"/>
                    <a:gd name="T7" fmla="*/ 1 h 19"/>
                    <a:gd name="T8" fmla="*/ 9 w 82"/>
                    <a:gd name="T9" fmla="*/ 0 h 19"/>
                    <a:gd name="T10" fmla="*/ 11 w 82"/>
                    <a:gd name="T11" fmla="*/ 0 h 19"/>
                    <a:gd name="T12" fmla="*/ 14 w 82"/>
                    <a:gd name="T13" fmla="*/ 0 h 19"/>
                    <a:gd name="T14" fmla="*/ 15 w 82"/>
                    <a:gd name="T15" fmla="*/ 1 h 19"/>
                    <a:gd name="T16" fmla="*/ 17 w 82"/>
                    <a:gd name="T17" fmla="*/ 1 h 19"/>
                    <a:gd name="T18" fmla="*/ 19 w 82"/>
                    <a:gd name="T19" fmla="*/ 2 h 19"/>
                    <a:gd name="T20" fmla="*/ 21 w 82"/>
                    <a:gd name="T21" fmla="*/ 2 h 19"/>
                    <a:gd name="T22" fmla="*/ 23 w 82"/>
                    <a:gd name="T23" fmla="*/ 2 h 19"/>
                    <a:gd name="T24" fmla="*/ 25 w 82"/>
                    <a:gd name="T25" fmla="*/ 3 h 19"/>
                    <a:gd name="T26" fmla="*/ 26 w 82"/>
                    <a:gd name="T27" fmla="*/ 3 h 19"/>
                    <a:gd name="T28" fmla="*/ 28 w 82"/>
                    <a:gd name="T29" fmla="*/ 4 h 19"/>
                    <a:gd name="T30" fmla="*/ 30 w 82"/>
                    <a:gd name="T31" fmla="*/ 4 h 19"/>
                    <a:gd name="T32" fmla="*/ 31 w 82"/>
                    <a:gd name="T33" fmla="*/ 5 h 19"/>
                    <a:gd name="T34" fmla="*/ 35 w 82"/>
                    <a:gd name="T35" fmla="*/ 5 h 19"/>
                    <a:gd name="T36" fmla="*/ 37 w 82"/>
                    <a:gd name="T37" fmla="*/ 5 h 19"/>
                    <a:gd name="T38" fmla="*/ 40 w 82"/>
                    <a:gd name="T39" fmla="*/ 6 h 19"/>
                    <a:gd name="T40" fmla="*/ 42 w 82"/>
                    <a:gd name="T41" fmla="*/ 7 h 19"/>
                    <a:gd name="T42" fmla="*/ 44 w 82"/>
                    <a:gd name="T43" fmla="*/ 8 h 19"/>
                    <a:gd name="T44" fmla="*/ 47 w 82"/>
                    <a:gd name="T45" fmla="*/ 8 h 19"/>
                    <a:gd name="T46" fmla="*/ 50 w 82"/>
                    <a:gd name="T47" fmla="*/ 10 h 19"/>
                    <a:gd name="T48" fmla="*/ 53 w 82"/>
                    <a:gd name="T49" fmla="*/ 11 h 19"/>
                    <a:gd name="T50" fmla="*/ 55 w 82"/>
                    <a:gd name="T51" fmla="*/ 13 h 19"/>
                    <a:gd name="T52" fmla="*/ 58 w 82"/>
                    <a:gd name="T53" fmla="*/ 13 h 19"/>
                    <a:gd name="T54" fmla="*/ 61 w 82"/>
                    <a:gd name="T55" fmla="*/ 14 h 19"/>
                    <a:gd name="T56" fmla="*/ 64 w 82"/>
                    <a:gd name="T57" fmla="*/ 16 h 19"/>
                    <a:gd name="T58" fmla="*/ 68 w 82"/>
                    <a:gd name="T59" fmla="*/ 16 h 19"/>
                    <a:gd name="T60" fmla="*/ 72 w 82"/>
                    <a:gd name="T61" fmla="*/ 17 h 19"/>
                    <a:gd name="T62" fmla="*/ 75 w 82"/>
                    <a:gd name="T63" fmla="*/ 17 h 19"/>
                    <a:gd name="T64" fmla="*/ 80 w 82"/>
                    <a:gd name="T65" fmla="*/ 16 h 19"/>
                    <a:gd name="T66" fmla="*/ 82 w 82"/>
                    <a:gd name="T67" fmla="*/ 19 h 1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82"/>
                    <a:gd name="T103" fmla="*/ 0 h 19"/>
                    <a:gd name="T104" fmla="*/ 82 w 82"/>
                    <a:gd name="T105" fmla="*/ 19 h 19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82" h="19">
                      <a:moveTo>
                        <a:pt x="0" y="3"/>
                      </a:moveTo>
                      <a:lnTo>
                        <a:pt x="3" y="2"/>
                      </a:lnTo>
                      <a:lnTo>
                        <a:pt x="4" y="1"/>
                      </a:lnTo>
                      <a:lnTo>
                        <a:pt x="7" y="1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4" y="0"/>
                      </a:lnTo>
                      <a:lnTo>
                        <a:pt x="15" y="1"/>
                      </a:lnTo>
                      <a:lnTo>
                        <a:pt x="17" y="1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3" y="2"/>
                      </a:lnTo>
                      <a:lnTo>
                        <a:pt x="25" y="3"/>
                      </a:lnTo>
                      <a:lnTo>
                        <a:pt x="26" y="3"/>
                      </a:lnTo>
                      <a:lnTo>
                        <a:pt x="28" y="4"/>
                      </a:lnTo>
                      <a:lnTo>
                        <a:pt x="30" y="4"/>
                      </a:lnTo>
                      <a:lnTo>
                        <a:pt x="31" y="5"/>
                      </a:lnTo>
                      <a:lnTo>
                        <a:pt x="35" y="5"/>
                      </a:lnTo>
                      <a:lnTo>
                        <a:pt x="37" y="5"/>
                      </a:lnTo>
                      <a:lnTo>
                        <a:pt x="40" y="6"/>
                      </a:lnTo>
                      <a:lnTo>
                        <a:pt x="42" y="7"/>
                      </a:lnTo>
                      <a:lnTo>
                        <a:pt x="44" y="8"/>
                      </a:lnTo>
                      <a:lnTo>
                        <a:pt x="47" y="8"/>
                      </a:lnTo>
                      <a:lnTo>
                        <a:pt x="50" y="10"/>
                      </a:lnTo>
                      <a:lnTo>
                        <a:pt x="53" y="11"/>
                      </a:lnTo>
                      <a:lnTo>
                        <a:pt x="55" y="13"/>
                      </a:lnTo>
                      <a:lnTo>
                        <a:pt x="58" y="13"/>
                      </a:lnTo>
                      <a:lnTo>
                        <a:pt x="61" y="14"/>
                      </a:lnTo>
                      <a:lnTo>
                        <a:pt x="64" y="16"/>
                      </a:lnTo>
                      <a:lnTo>
                        <a:pt x="68" y="16"/>
                      </a:lnTo>
                      <a:lnTo>
                        <a:pt x="72" y="17"/>
                      </a:lnTo>
                      <a:lnTo>
                        <a:pt x="75" y="17"/>
                      </a:lnTo>
                      <a:lnTo>
                        <a:pt x="80" y="16"/>
                      </a:lnTo>
                      <a:lnTo>
                        <a:pt x="82" y="19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2" name="Freeform 3084">
                  <a:extLst>
                    <a:ext uri="{FF2B5EF4-FFF2-40B4-BE49-F238E27FC236}">
                      <a16:creationId xmlns:a16="http://schemas.microsoft.com/office/drawing/2014/main" id="{B28E65EE-042E-4B7E-A8B2-9809608B4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9" y="659"/>
                  <a:ext cx="16" cy="30"/>
                </a:xfrm>
                <a:custGeom>
                  <a:avLst/>
                  <a:gdLst>
                    <a:gd name="T0" fmla="*/ 4 w 16"/>
                    <a:gd name="T1" fmla="*/ 30 h 30"/>
                    <a:gd name="T2" fmla="*/ 3 w 16"/>
                    <a:gd name="T3" fmla="*/ 27 h 30"/>
                    <a:gd name="T4" fmla="*/ 1 w 16"/>
                    <a:gd name="T5" fmla="*/ 25 h 30"/>
                    <a:gd name="T6" fmla="*/ 0 w 16"/>
                    <a:gd name="T7" fmla="*/ 23 h 30"/>
                    <a:gd name="T8" fmla="*/ 0 w 16"/>
                    <a:gd name="T9" fmla="*/ 21 h 30"/>
                    <a:gd name="T10" fmla="*/ 1 w 16"/>
                    <a:gd name="T11" fmla="*/ 19 h 30"/>
                    <a:gd name="T12" fmla="*/ 2 w 16"/>
                    <a:gd name="T13" fmla="*/ 16 h 30"/>
                    <a:gd name="T14" fmla="*/ 3 w 16"/>
                    <a:gd name="T15" fmla="*/ 15 h 30"/>
                    <a:gd name="T16" fmla="*/ 3 w 16"/>
                    <a:gd name="T17" fmla="*/ 13 h 30"/>
                    <a:gd name="T18" fmla="*/ 5 w 16"/>
                    <a:gd name="T19" fmla="*/ 10 h 30"/>
                    <a:gd name="T20" fmla="*/ 7 w 16"/>
                    <a:gd name="T21" fmla="*/ 9 h 30"/>
                    <a:gd name="T22" fmla="*/ 9 w 16"/>
                    <a:gd name="T23" fmla="*/ 7 h 30"/>
                    <a:gd name="T24" fmla="*/ 9 w 16"/>
                    <a:gd name="T25" fmla="*/ 6 h 30"/>
                    <a:gd name="T26" fmla="*/ 11 w 16"/>
                    <a:gd name="T27" fmla="*/ 5 h 30"/>
                    <a:gd name="T28" fmla="*/ 13 w 16"/>
                    <a:gd name="T29" fmla="*/ 4 h 30"/>
                    <a:gd name="T30" fmla="*/ 14 w 16"/>
                    <a:gd name="T31" fmla="*/ 3 h 30"/>
                    <a:gd name="T32" fmla="*/ 16 w 16"/>
                    <a:gd name="T33" fmla="*/ 0 h 3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6"/>
                    <a:gd name="T52" fmla="*/ 0 h 30"/>
                    <a:gd name="T53" fmla="*/ 16 w 16"/>
                    <a:gd name="T54" fmla="*/ 30 h 3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6" h="30">
                      <a:moveTo>
                        <a:pt x="4" y="30"/>
                      </a:moveTo>
                      <a:lnTo>
                        <a:pt x="3" y="27"/>
                      </a:lnTo>
                      <a:lnTo>
                        <a:pt x="1" y="25"/>
                      </a:lnTo>
                      <a:lnTo>
                        <a:pt x="0" y="23"/>
                      </a:lnTo>
                      <a:lnTo>
                        <a:pt x="0" y="21"/>
                      </a:lnTo>
                      <a:lnTo>
                        <a:pt x="1" y="19"/>
                      </a:lnTo>
                      <a:lnTo>
                        <a:pt x="2" y="16"/>
                      </a:lnTo>
                      <a:lnTo>
                        <a:pt x="3" y="15"/>
                      </a:lnTo>
                      <a:lnTo>
                        <a:pt x="3" y="13"/>
                      </a:lnTo>
                      <a:lnTo>
                        <a:pt x="5" y="10"/>
                      </a:lnTo>
                      <a:lnTo>
                        <a:pt x="7" y="9"/>
                      </a:lnTo>
                      <a:lnTo>
                        <a:pt x="9" y="7"/>
                      </a:lnTo>
                      <a:lnTo>
                        <a:pt x="9" y="6"/>
                      </a:lnTo>
                      <a:lnTo>
                        <a:pt x="11" y="5"/>
                      </a:lnTo>
                      <a:lnTo>
                        <a:pt x="13" y="4"/>
                      </a:lnTo>
                      <a:lnTo>
                        <a:pt x="14" y="3"/>
                      </a:lnTo>
                      <a:lnTo>
                        <a:pt x="16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3" name="Freeform 3085">
                  <a:extLst>
                    <a:ext uri="{FF2B5EF4-FFF2-40B4-BE49-F238E27FC236}">
                      <a16:creationId xmlns:a16="http://schemas.microsoft.com/office/drawing/2014/main" id="{A0F0BD13-EAAA-49A5-9BE3-4E22FF8F5A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" y="658"/>
                  <a:ext cx="37" cy="36"/>
                </a:xfrm>
                <a:custGeom>
                  <a:avLst/>
                  <a:gdLst>
                    <a:gd name="T0" fmla="*/ 11 w 37"/>
                    <a:gd name="T1" fmla="*/ 0 h 36"/>
                    <a:gd name="T2" fmla="*/ 12 w 37"/>
                    <a:gd name="T3" fmla="*/ 2 h 36"/>
                    <a:gd name="T4" fmla="*/ 11 w 37"/>
                    <a:gd name="T5" fmla="*/ 5 h 36"/>
                    <a:gd name="T6" fmla="*/ 9 w 37"/>
                    <a:gd name="T7" fmla="*/ 6 h 36"/>
                    <a:gd name="T8" fmla="*/ 8 w 37"/>
                    <a:gd name="T9" fmla="*/ 8 h 36"/>
                    <a:gd name="T10" fmla="*/ 7 w 37"/>
                    <a:gd name="T11" fmla="*/ 11 h 36"/>
                    <a:gd name="T12" fmla="*/ 5 w 37"/>
                    <a:gd name="T13" fmla="*/ 14 h 36"/>
                    <a:gd name="T14" fmla="*/ 5 w 37"/>
                    <a:gd name="T15" fmla="*/ 18 h 36"/>
                    <a:gd name="T16" fmla="*/ 5 w 37"/>
                    <a:gd name="T17" fmla="*/ 21 h 36"/>
                    <a:gd name="T18" fmla="*/ 6 w 37"/>
                    <a:gd name="T19" fmla="*/ 23 h 36"/>
                    <a:gd name="T20" fmla="*/ 8 w 37"/>
                    <a:gd name="T21" fmla="*/ 25 h 36"/>
                    <a:gd name="T22" fmla="*/ 9 w 37"/>
                    <a:gd name="T23" fmla="*/ 27 h 36"/>
                    <a:gd name="T24" fmla="*/ 12 w 37"/>
                    <a:gd name="T25" fmla="*/ 28 h 36"/>
                    <a:gd name="T26" fmla="*/ 14 w 37"/>
                    <a:gd name="T27" fmla="*/ 29 h 36"/>
                    <a:gd name="T28" fmla="*/ 16 w 37"/>
                    <a:gd name="T29" fmla="*/ 29 h 36"/>
                    <a:gd name="T30" fmla="*/ 19 w 37"/>
                    <a:gd name="T31" fmla="*/ 29 h 36"/>
                    <a:gd name="T32" fmla="*/ 20 w 37"/>
                    <a:gd name="T33" fmla="*/ 30 h 36"/>
                    <a:gd name="T34" fmla="*/ 23 w 37"/>
                    <a:gd name="T35" fmla="*/ 32 h 36"/>
                    <a:gd name="T36" fmla="*/ 25 w 37"/>
                    <a:gd name="T37" fmla="*/ 33 h 36"/>
                    <a:gd name="T38" fmla="*/ 29 w 37"/>
                    <a:gd name="T39" fmla="*/ 33 h 36"/>
                    <a:gd name="T40" fmla="*/ 30 w 37"/>
                    <a:gd name="T41" fmla="*/ 33 h 36"/>
                    <a:gd name="T42" fmla="*/ 32 w 37"/>
                    <a:gd name="T43" fmla="*/ 32 h 36"/>
                    <a:gd name="T44" fmla="*/ 34 w 37"/>
                    <a:gd name="T45" fmla="*/ 31 h 36"/>
                    <a:gd name="T46" fmla="*/ 37 w 37"/>
                    <a:gd name="T47" fmla="*/ 30 h 36"/>
                    <a:gd name="T48" fmla="*/ 35 w 37"/>
                    <a:gd name="T49" fmla="*/ 32 h 36"/>
                    <a:gd name="T50" fmla="*/ 33 w 37"/>
                    <a:gd name="T51" fmla="*/ 33 h 36"/>
                    <a:gd name="T52" fmla="*/ 33 w 37"/>
                    <a:gd name="T53" fmla="*/ 34 h 36"/>
                    <a:gd name="T54" fmla="*/ 33 w 37"/>
                    <a:gd name="T55" fmla="*/ 35 h 36"/>
                    <a:gd name="T56" fmla="*/ 31 w 37"/>
                    <a:gd name="T57" fmla="*/ 36 h 36"/>
                    <a:gd name="T58" fmla="*/ 29 w 37"/>
                    <a:gd name="T59" fmla="*/ 35 h 36"/>
                    <a:gd name="T60" fmla="*/ 26 w 37"/>
                    <a:gd name="T61" fmla="*/ 34 h 36"/>
                    <a:gd name="T62" fmla="*/ 23 w 37"/>
                    <a:gd name="T63" fmla="*/ 34 h 36"/>
                    <a:gd name="T64" fmla="*/ 21 w 37"/>
                    <a:gd name="T65" fmla="*/ 33 h 36"/>
                    <a:gd name="T66" fmla="*/ 19 w 37"/>
                    <a:gd name="T67" fmla="*/ 33 h 36"/>
                    <a:gd name="T68" fmla="*/ 16 w 37"/>
                    <a:gd name="T69" fmla="*/ 33 h 36"/>
                    <a:gd name="T70" fmla="*/ 14 w 37"/>
                    <a:gd name="T71" fmla="*/ 32 h 36"/>
                    <a:gd name="T72" fmla="*/ 11 w 37"/>
                    <a:gd name="T73" fmla="*/ 32 h 36"/>
                    <a:gd name="T74" fmla="*/ 9 w 37"/>
                    <a:gd name="T75" fmla="*/ 31 h 36"/>
                    <a:gd name="T76" fmla="*/ 7 w 37"/>
                    <a:gd name="T77" fmla="*/ 31 h 36"/>
                    <a:gd name="T78" fmla="*/ 3 w 37"/>
                    <a:gd name="T79" fmla="*/ 28 h 36"/>
                    <a:gd name="T80" fmla="*/ 1 w 37"/>
                    <a:gd name="T81" fmla="*/ 26 h 36"/>
                    <a:gd name="T82" fmla="*/ 0 w 37"/>
                    <a:gd name="T83" fmla="*/ 23 h 36"/>
                    <a:gd name="T84" fmla="*/ 0 w 37"/>
                    <a:gd name="T85" fmla="*/ 22 h 36"/>
                    <a:gd name="T86" fmla="*/ 0 w 37"/>
                    <a:gd name="T87" fmla="*/ 18 h 36"/>
                    <a:gd name="T88" fmla="*/ 2 w 37"/>
                    <a:gd name="T89" fmla="*/ 15 h 36"/>
                    <a:gd name="T90" fmla="*/ 3 w 37"/>
                    <a:gd name="T91" fmla="*/ 11 h 36"/>
                    <a:gd name="T92" fmla="*/ 6 w 37"/>
                    <a:gd name="T93" fmla="*/ 9 h 36"/>
                    <a:gd name="T94" fmla="*/ 8 w 37"/>
                    <a:gd name="T95" fmla="*/ 6 h 36"/>
                    <a:gd name="T96" fmla="*/ 10 w 37"/>
                    <a:gd name="T97" fmla="*/ 3 h 36"/>
                    <a:gd name="T98" fmla="*/ 11 w 37"/>
                    <a:gd name="T99" fmla="*/ 0 h 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7"/>
                    <a:gd name="T151" fmla="*/ 0 h 36"/>
                    <a:gd name="T152" fmla="*/ 37 w 37"/>
                    <a:gd name="T153" fmla="*/ 36 h 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7" h="36">
                      <a:moveTo>
                        <a:pt x="11" y="0"/>
                      </a:moveTo>
                      <a:lnTo>
                        <a:pt x="12" y="2"/>
                      </a:lnTo>
                      <a:lnTo>
                        <a:pt x="11" y="5"/>
                      </a:lnTo>
                      <a:lnTo>
                        <a:pt x="9" y="6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5" y="14"/>
                      </a:lnTo>
                      <a:lnTo>
                        <a:pt x="5" y="18"/>
                      </a:lnTo>
                      <a:lnTo>
                        <a:pt x="5" y="21"/>
                      </a:lnTo>
                      <a:lnTo>
                        <a:pt x="6" y="23"/>
                      </a:lnTo>
                      <a:lnTo>
                        <a:pt x="8" y="25"/>
                      </a:lnTo>
                      <a:lnTo>
                        <a:pt x="9" y="27"/>
                      </a:lnTo>
                      <a:lnTo>
                        <a:pt x="12" y="28"/>
                      </a:lnTo>
                      <a:lnTo>
                        <a:pt x="14" y="29"/>
                      </a:lnTo>
                      <a:lnTo>
                        <a:pt x="16" y="29"/>
                      </a:lnTo>
                      <a:lnTo>
                        <a:pt x="19" y="29"/>
                      </a:lnTo>
                      <a:lnTo>
                        <a:pt x="20" y="30"/>
                      </a:lnTo>
                      <a:lnTo>
                        <a:pt x="23" y="32"/>
                      </a:lnTo>
                      <a:lnTo>
                        <a:pt x="25" y="33"/>
                      </a:lnTo>
                      <a:lnTo>
                        <a:pt x="29" y="33"/>
                      </a:lnTo>
                      <a:lnTo>
                        <a:pt x="30" y="33"/>
                      </a:lnTo>
                      <a:lnTo>
                        <a:pt x="32" y="32"/>
                      </a:lnTo>
                      <a:lnTo>
                        <a:pt x="34" y="31"/>
                      </a:lnTo>
                      <a:lnTo>
                        <a:pt x="37" y="30"/>
                      </a:lnTo>
                      <a:lnTo>
                        <a:pt x="35" y="32"/>
                      </a:ln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5"/>
                      </a:lnTo>
                      <a:lnTo>
                        <a:pt x="31" y="36"/>
                      </a:lnTo>
                      <a:lnTo>
                        <a:pt x="29" y="35"/>
                      </a:lnTo>
                      <a:lnTo>
                        <a:pt x="26" y="34"/>
                      </a:lnTo>
                      <a:lnTo>
                        <a:pt x="23" y="34"/>
                      </a:lnTo>
                      <a:lnTo>
                        <a:pt x="21" y="33"/>
                      </a:lnTo>
                      <a:lnTo>
                        <a:pt x="19" y="33"/>
                      </a:lnTo>
                      <a:lnTo>
                        <a:pt x="16" y="33"/>
                      </a:lnTo>
                      <a:lnTo>
                        <a:pt x="14" y="32"/>
                      </a:lnTo>
                      <a:lnTo>
                        <a:pt x="11" y="32"/>
                      </a:lnTo>
                      <a:lnTo>
                        <a:pt x="9" y="31"/>
                      </a:lnTo>
                      <a:lnTo>
                        <a:pt x="7" y="31"/>
                      </a:lnTo>
                      <a:lnTo>
                        <a:pt x="3" y="28"/>
                      </a:lnTo>
                      <a:lnTo>
                        <a:pt x="1" y="26"/>
                      </a:lnTo>
                      <a:lnTo>
                        <a:pt x="0" y="23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5"/>
                      </a:lnTo>
                      <a:lnTo>
                        <a:pt x="3" y="11"/>
                      </a:lnTo>
                      <a:lnTo>
                        <a:pt x="6" y="9"/>
                      </a:lnTo>
                      <a:lnTo>
                        <a:pt x="8" y="6"/>
                      </a:lnTo>
                      <a:lnTo>
                        <a:pt x="10" y="3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4" name="Freeform 3086">
                  <a:extLst>
                    <a:ext uri="{FF2B5EF4-FFF2-40B4-BE49-F238E27FC236}">
                      <a16:creationId xmlns:a16="http://schemas.microsoft.com/office/drawing/2014/main" id="{CD04D9D3-E2F4-457E-94D4-A878A39257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" y="650"/>
                  <a:ext cx="11" cy="25"/>
                </a:xfrm>
                <a:custGeom>
                  <a:avLst/>
                  <a:gdLst>
                    <a:gd name="T0" fmla="*/ 5 w 11"/>
                    <a:gd name="T1" fmla="*/ 0 h 25"/>
                    <a:gd name="T2" fmla="*/ 4 w 11"/>
                    <a:gd name="T3" fmla="*/ 2 h 25"/>
                    <a:gd name="T4" fmla="*/ 3 w 11"/>
                    <a:gd name="T5" fmla="*/ 4 h 25"/>
                    <a:gd name="T6" fmla="*/ 3 w 11"/>
                    <a:gd name="T7" fmla="*/ 7 h 25"/>
                    <a:gd name="T8" fmla="*/ 3 w 11"/>
                    <a:gd name="T9" fmla="*/ 9 h 25"/>
                    <a:gd name="T10" fmla="*/ 6 w 11"/>
                    <a:gd name="T11" fmla="*/ 8 h 25"/>
                    <a:gd name="T12" fmla="*/ 7 w 11"/>
                    <a:gd name="T13" fmla="*/ 5 h 25"/>
                    <a:gd name="T14" fmla="*/ 9 w 11"/>
                    <a:gd name="T15" fmla="*/ 3 h 25"/>
                    <a:gd name="T16" fmla="*/ 11 w 11"/>
                    <a:gd name="T17" fmla="*/ 1 h 25"/>
                    <a:gd name="T18" fmla="*/ 8 w 11"/>
                    <a:gd name="T19" fmla="*/ 4 h 25"/>
                    <a:gd name="T20" fmla="*/ 7 w 11"/>
                    <a:gd name="T21" fmla="*/ 8 h 25"/>
                    <a:gd name="T22" fmla="*/ 6 w 11"/>
                    <a:gd name="T23" fmla="*/ 11 h 25"/>
                    <a:gd name="T24" fmla="*/ 6 w 11"/>
                    <a:gd name="T25" fmla="*/ 14 h 25"/>
                    <a:gd name="T26" fmla="*/ 5 w 11"/>
                    <a:gd name="T27" fmla="*/ 17 h 25"/>
                    <a:gd name="T28" fmla="*/ 4 w 11"/>
                    <a:gd name="T29" fmla="*/ 19 h 25"/>
                    <a:gd name="T30" fmla="*/ 2 w 11"/>
                    <a:gd name="T31" fmla="*/ 22 h 25"/>
                    <a:gd name="T32" fmla="*/ 0 w 11"/>
                    <a:gd name="T33" fmla="*/ 25 h 25"/>
                    <a:gd name="T34" fmla="*/ 0 w 11"/>
                    <a:gd name="T35" fmla="*/ 21 h 25"/>
                    <a:gd name="T36" fmla="*/ 0 w 11"/>
                    <a:gd name="T37" fmla="*/ 19 h 25"/>
                    <a:gd name="T38" fmla="*/ 1 w 11"/>
                    <a:gd name="T39" fmla="*/ 16 h 25"/>
                    <a:gd name="T40" fmla="*/ 1 w 11"/>
                    <a:gd name="T41" fmla="*/ 14 h 25"/>
                    <a:gd name="T42" fmla="*/ 1 w 11"/>
                    <a:gd name="T43" fmla="*/ 11 h 25"/>
                    <a:gd name="T44" fmla="*/ 1 w 11"/>
                    <a:gd name="T45" fmla="*/ 8 h 25"/>
                    <a:gd name="T46" fmla="*/ 1 w 11"/>
                    <a:gd name="T47" fmla="*/ 6 h 25"/>
                    <a:gd name="T48" fmla="*/ 1 w 11"/>
                    <a:gd name="T49" fmla="*/ 3 h 25"/>
                    <a:gd name="T50" fmla="*/ 3 w 11"/>
                    <a:gd name="T51" fmla="*/ 1 h 25"/>
                    <a:gd name="T52" fmla="*/ 5 w 11"/>
                    <a:gd name="T53" fmla="*/ 0 h 25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1"/>
                    <a:gd name="T82" fmla="*/ 0 h 25"/>
                    <a:gd name="T83" fmla="*/ 11 w 11"/>
                    <a:gd name="T84" fmla="*/ 25 h 25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1" h="25">
                      <a:moveTo>
                        <a:pt x="5" y="0"/>
                      </a:moveTo>
                      <a:lnTo>
                        <a:pt x="4" y="2"/>
                      </a:lnTo>
                      <a:lnTo>
                        <a:pt x="3" y="4"/>
                      </a:lnTo>
                      <a:lnTo>
                        <a:pt x="3" y="7"/>
                      </a:lnTo>
                      <a:lnTo>
                        <a:pt x="3" y="9"/>
                      </a:lnTo>
                      <a:lnTo>
                        <a:pt x="6" y="8"/>
                      </a:lnTo>
                      <a:lnTo>
                        <a:pt x="7" y="5"/>
                      </a:lnTo>
                      <a:lnTo>
                        <a:pt x="9" y="3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7" y="8"/>
                      </a:lnTo>
                      <a:lnTo>
                        <a:pt x="6" y="11"/>
                      </a:lnTo>
                      <a:lnTo>
                        <a:pt x="6" y="14"/>
                      </a:lnTo>
                      <a:lnTo>
                        <a:pt x="5" y="17"/>
                      </a:lnTo>
                      <a:lnTo>
                        <a:pt x="4" y="19"/>
                      </a:lnTo>
                      <a:lnTo>
                        <a:pt x="2" y="22"/>
                      </a:lnTo>
                      <a:lnTo>
                        <a:pt x="0" y="25"/>
                      </a:lnTo>
                      <a:lnTo>
                        <a:pt x="0" y="21"/>
                      </a:lnTo>
                      <a:lnTo>
                        <a:pt x="0" y="19"/>
                      </a:lnTo>
                      <a:lnTo>
                        <a:pt x="1" y="16"/>
                      </a:lnTo>
                      <a:lnTo>
                        <a:pt x="1" y="14"/>
                      </a:lnTo>
                      <a:lnTo>
                        <a:pt x="1" y="11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5" name="Freeform 3087">
                  <a:extLst>
                    <a:ext uri="{FF2B5EF4-FFF2-40B4-BE49-F238E27FC236}">
                      <a16:creationId xmlns:a16="http://schemas.microsoft.com/office/drawing/2014/main" id="{2F513DD0-DBD5-48C5-9E9B-E0C98B4463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0" y="559"/>
                  <a:ext cx="28" cy="55"/>
                </a:xfrm>
                <a:custGeom>
                  <a:avLst/>
                  <a:gdLst>
                    <a:gd name="T0" fmla="*/ 20 w 28"/>
                    <a:gd name="T1" fmla="*/ 3 h 55"/>
                    <a:gd name="T2" fmla="*/ 19 w 28"/>
                    <a:gd name="T3" fmla="*/ 9 h 55"/>
                    <a:gd name="T4" fmla="*/ 19 w 28"/>
                    <a:gd name="T5" fmla="*/ 16 h 55"/>
                    <a:gd name="T6" fmla="*/ 18 w 28"/>
                    <a:gd name="T7" fmla="*/ 22 h 55"/>
                    <a:gd name="T8" fmla="*/ 16 w 28"/>
                    <a:gd name="T9" fmla="*/ 25 h 55"/>
                    <a:gd name="T10" fmla="*/ 13 w 28"/>
                    <a:gd name="T11" fmla="*/ 22 h 55"/>
                    <a:gd name="T12" fmla="*/ 11 w 28"/>
                    <a:gd name="T13" fmla="*/ 18 h 55"/>
                    <a:gd name="T14" fmla="*/ 8 w 28"/>
                    <a:gd name="T15" fmla="*/ 13 h 55"/>
                    <a:gd name="T16" fmla="*/ 6 w 28"/>
                    <a:gd name="T17" fmla="*/ 9 h 55"/>
                    <a:gd name="T18" fmla="*/ 1 w 28"/>
                    <a:gd name="T19" fmla="*/ 5 h 55"/>
                    <a:gd name="T20" fmla="*/ 1 w 28"/>
                    <a:gd name="T21" fmla="*/ 7 h 55"/>
                    <a:gd name="T22" fmla="*/ 5 w 28"/>
                    <a:gd name="T23" fmla="*/ 12 h 55"/>
                    <a:gd name="T24" fmla="*/ 7 w 28"/>
                    <a:gd name="T25" fmla="*/ 18 h 55"/>
                    <a:gd name="T26" fmla="*/ 11 w 28"/>
                    <a:gd name="T27" fmla="*/ 27 h 55"/>
                    <a:gd name="T28" fmla="*/ 11 w 28"/>
                    <a:gd name="T29" fmla="*/ 32 h 55"/>
                    <a:gd name="T30" fmla="*/ 13 w 28"/>
                    <a:gd name="T31" fmla="*/ 33 h 55"/>
                    <a:gd name="T32" fmla="*/ 13 w 28"/>
                    <a:gd name="T33" fmla="*/ 38 h 55"/>
                    <a:gd name="T34" fmla="*/ 12 w 28"/>
                    <a:gd name="T35" fmla="*/ 44 h 55"/>
                    <a:gd name="T36" fmla="*/ 12 w 28"/>
                    <a:gd name="T37" fmla="*/ 50 h 55"/>
                    <a:gd name="T38" fmla="*/ 13 w 28"/>
                    <a:gd name="T39" fmla="*/ 55 h 55"/>
                    <a:gd name="T40" fmla="*/ 16 w 28"/>
                    <a:gd name="T41" fmla="*/ 46 h 55"/>
                    <a:gd name="T42" fmla="*/ 19 w 28"/>
                    <a:gd name="T43" fmla="*/ 41 h 55"/>
                    <a:gd name="T44" fmla="*/ 23 w 28"/>
                    <a:gd name="T45" fmla="*/ 37 h 55"/>
                    <a:gd name="T46" fmla="*/ 28 w 28"/>
                    <a:gd name="T47" fmla="*/ 31 h 55"/>
                    <a:gd name="T48" fmla="*/ 25 w 28"/>
                    <a:gd name="T49" fmla="*/ 32 h 55"/>
                    <a:gd name="T50" fmla="*/ 22 w 28"/>
                    <a:gd name="T51" fmla="*/ 34 h 55"/>
                    <a:gd name="T52" fmla="*/ 20 w 28"/>
                    <a:gd name="T53" fmla="*/ 36 h 55"/>
                    <a:gd name="T54" fmla="*/ 21 w 28"/>
                    <a:gd name="T55" fmla="*/ 33 h 55"/>
                    <a:gd name="T56" fmla="*/ 22 w 28"/>
                    <a:gd name="T57" fmla="*/ 27 h 55"/>
                    <a:gd name="T58" fmla="*/ 24 w 28"/>
                    <a:gd name="T59" fmla="*/ 23 h 55"/>
                    <a:gd name="T60" fmla="*/ 24 w 28"/>
                    <a:gd name="T61" fmla="*/ 18 h 55"/>
                    <a:gd name="T62" fmla="*/ 24 w 28"/>
                    <a:gd name="T63" fmla="*/ 14 h 55"/>
                    <a:gd name="T64" fmla="*/ 23 w 28"/>
                    <a:gd name="T65" fmla="*/ 9 h 55"/>
                    <a:gd name="T66" fmla="*/ 22 w 28"/>
                    <a:gd name="T67" fmla="*/ 5 h 55"/>
                    <a:gd name="T68" fmla="*/ 21 w 28"/>
                    <a:gd name="T69" fmla="*/ 0 h 5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8"/>
                    <a:gd name="T106" fmla="*/ 0 h 55"/>
                    <a:gd name="T107" fmla="*/ 28 w 28"/>
                    <a:gd name="T108" fmla="*/ 55 h 55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8" h="55">
                      <a:moveTo>
                        <a:pt x="21" y="0"/>
                      </a:moveTo>
                      <a:lnTo>
                        <a:pt x="20" y="3"/>
                      </a:lnTo>
                      <a:lnTo>
                        <a:pt x="19" y="5"/>
                      </a:lnTo>
                      <a:lnTo>
                        <a:pt x="19" y="9"/>
                      </a:lnTo>
                      <a:lnTo>
                        <a:pt x="19" y="12"/>
                      </a:lnTo>
                      <a:lnTo>
                        <a:pt x="19" y="16"/>
                      </a:lnTo>
                      <a:lnTo>
                        <a:pt x="19" y="20"/>
                      </a:lnTo>
                      <a:lnTo>
                        <a:pt x="18" y="22"/>
                      </a:lnTo>
                      <a:lnTo>
                        <a:pt x="17" y="25"/>
                      </a:lnTo>
                      <a:lnTo>
                        <a:pt x="16" y="25"/>
                      </a:lnTo>
                      <a:lnTo>
                        <a:pt x="14" y="23"/>
                      </a:lnTo>
                      <a:lnTo>
                        <a:pt x="13" y="22"/>
                      </a:lnTo>
                      <a:lnTo>
                        <a:pt x="11" y="20"/>
                      </a:lnTo>
                      <a:lnTo>
                        <a:pt x="11" y="18"/>
                      </a:lnTo>
                      <a:lnTo>
                        <a:pt x="9" y="16"/>
                      </a:lnTo>
                      <a:lnTo>
                        <a:pt x="8" y="13"/>
                      </a:lnTo>
                      <a:lnTo>
                        <a:pt x="6" y="11"/>
                      </a:lnTo>
                      <a:lnTo>
                        <a:pt x="6" y="9"/>
                      </a:lnTo>
                      <a:lnTo>
                        <a:pt x="4" y="8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2" y="9"/>
                      </a:lnTo>
                      <a:lnTo>
                        <a:pt x="5" y="12"/>
                      </a:lnTo>
                      <a:lnTo>
                        <a:pt x="6" y="16"/>
                      </a:lnTo>
                      <a:lnTo>
                        <a:pt x="7" y="18"/>
                      </a:lnTo>
                      <a:lnTo>
                        <a:pt x="9" y="23"/>
                      </a:lnTo>
                      <a:lnTo>
                        <a:pt x="11" y="27"/>
                      </a:lnTo>
                      <a:lnTo>
                        <a:pt x="11" y="29"/>
                      </a:lnTo>
                      <a:lnTo>
                        <a:pt x="11" y="32"/>
                      </a:lnTo>
                      <a:lnTo>
                        <a:pt x="11" y="33"/>
                      </a:lnTo>
                      <a:lnTo>
                        <a:pt x="13" y="33"/>
                      </a:lnTo>
                      <a:lnTo>
                        <a:pt x="13" y="36"/>
                      </a:lnTo>
                      <a:lnTo>
                        <a:pt x="13" y="38"/>
                      </a:lnTo>
                      <a:lnTo>
                        <a:pt x="13" y="42"/>
                      </a:lnTo>
                      <a:lnTo>
                        <a:pt x="12" y="44"/>
                      </a:lnTo>
                      <a:lnTo>
                        <a:pt x="12" y="48"/>
                      </a:lnTo>
                      <a:lnTo>
                        <a:pt x="12" y="50"/>
                      </a:lnTo>
                      <a:lnTo>
                        <a:pt x="12" y="54"/>
                      </a:lnTo>
                      <a:lnTo>
                        <a:pt x="13" y="55"/>
                      </a:lnTo>
                      <a:lnTo>
                        <a:pt x="14" y="50"/>
                      </a:lnTo>
                      <a:lnTo>
                        <a:pt x="16" y="46"/>
                      </a:lnTo>
                      <a:lnTo>
                        <a:pt x="17" y="44"/>
                      </a:lnTo>
                      <a:lnTo>
                        <a:pt x="19" y="41"/>
                      </a:lnTo>
                      <a:lnTo>
                        <a:pt x="22" y="38"/>
                      </a:lnTo>
                      <a:lnTo>
                        <a:pt x="23" y="37"/>
                      </a:lnTo>
                      <a:lnTo>
                        <a:pt x="26" y="34"/>
                      </a:lnTo>
                      <a:lnTo>
                        <a:pt x="28" y="31"/>
                      </a:lnTo>
                      <a:lnTo>
                        <a:pt x="27" y="31"/>
                      </a:lnTo>
                      <a:lnTo>
                        <a:pt x="25" y="32"/>
                      </a:lnTo>
                      <a:lnTo>
                        <a:pt x="24" y="33"/>
                      </a:lnTo>
                      <a:lnTo>
                        <a:pt x="22" y="34"/>
                      </a:lnTo>
                      <a:lnTo>
                        <a:pt x="22" y="35"/>
                      </a:lnTo>
                      <a:lnTo>
                        <a:pt x="20" y="36"/>
                      </a:lnTo>
                      <a:lnTo>
                        <a:pt x="19" y="35"/>
                      </a:lnTo>
                      <a:lnTo>
                        <a:pt x="21" y="33"/>
                      </a:lnTo>
                      <a:lnTo>
                        <a:pt x="22" y="30"/>
                      </a:lnTo>
                      <a:lnTo>
                        <a:pt x="22" y="27"/>
                      </a:lnTo>
                      <a:lnTo>
                        <a:pt x="23" y="25"/>
                      </a:lnTo>
                      <a:lnTo>
                        <a:pt x="24" y="23"/>
                      </a:lnTo>
                      <a:lnTo>
                        <a:pt x="24" y="21"/>
                      </a:lnTo>
                      <a:lnTo>
                        <a:pt x="24" y="18"/>
                      </a:lnTo>
                      <a:lnTo>
                        <a:pt x="24" y="16"/>
                      </a:lnTo>
                      <a:lnTo>
                        <a:pt x="24" y="14"/>
                      </a:lnTo>
                      <a:lnTo>
                        <a:pt x="24" y="11"/>
                      </a:lnTo>
                      <a:lnTo>
                        <a:pt x="23" y="9"/>
                      </a:lnTo>
                      <a:lnTo>
                        <a:pt x="23" y="7"/>
                      </a:lnTo>
                      <a:lnTo>
                        <a:pt x="22" y="5"/>
                      </a:lnTo>
                      <a:lnTo>
                        <a:pt x="22" y="3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6" name="Freeform 3088">
                  <a:extLst>
                    <a:ext uri="{FF2B5EF4-FFF2-40B4-BE49-F238E27FC236}">
                      <a16:creationId xmlns:a16="http://schemas.microsoft.com/office/drawing/2014/main" id="{2BFBC30B-D9CD-4B3C-97F8-A7D226EC5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5" y="553"/>
                  <a:ext cx="28" cy="67"/>
                </a:xfrm>
                <a:custGeom>
                  <a:avLst/>
                  <a:gdLst>
                    <a:gd name="T0" fmla="*/ 28 w 28"/>
                    <a:gd name="T1" fmla="*/ 67 h 67"/>
                    <a:gd name="T2" fmla="*/ 28 w 28"/>
                    <a:gd name="T3" fmla="*/ 61 h 67"/>
                    <a:gd name="T4" fmla="*/ 28 w 28"/>
                    <a:gd name="T5" fmla="*/ 55 h 67"/>
                    <a:gd name="T6" fmla="*/ 27 w 28"/>
                    <a:gd name="T7" fmla="*/ 50 h 67"/>
                    <a:gd name="T8" fmla="*/ 25 w 28"/>
                    <a:gd name="T9" fmla="*/ 47 h 67"/>
                    <a:gd name="T10" fmla="*/ 24 w 28"/>
                    <a:gd name="T11" fmla="*/ 44 h 67"/>
                    <a:gd name="T12" fmla="*/ 23 w 28"/>
                    <a:gd name="T13" fmla="*/ 42 h 67"/>
                    <a:gd name="T14" fmla="*/ 20 w 28"/>
                    <a:gd name="T15" fmla="*/ 39 h 67"/>
                    <a:gd name="T16" fmla="*/ 19 w 28"/>
                    <a:gd name="T17" fmla="*/ 37 h 67"/>
                    <a:gd name="T18" fmla="*/ 16 w 28"/>
                    <a:gd name="T19" fmla="*/ 35 h 67"/>
                    <a:gd name="T20" fmla="*/ 14 w 28"/>
                    <a:gd name="T21" fmla="*/ 33 h 67"/>
                    <a:gd name="T22" fmla="*/ 13 w 28"/>
                    <a:gd name="T23" fmla="*/ 29 h 67"/>
                    <a:gd name="T24" fmla="*/ 11 w 28"/>
                    <a:gd name="T25" fmla="*/ 26 h 67"/>
                    <a:gd name="T26" fmla="*/ 9 w 28"/>
                    <a:gd name="T27" fmla="*/ 21 h 67"/>
                    <a:gd name="T28" fmla="*/ 8 w 28"/>
                    <a:gd name="T29" fmla="*/ 18 h 67"/>
                    <a:gd name="T30" fmla="*/ 8 w 28"/>
                    <a:gd name="T31" fmla="*/ 15 h 67"/>
                    <a:gd name="T32" fmla="*/ 8 w 28"/>
                    <a:gd name="T33" fmla="*/ 12 h 67"/>
                    <a:gd name="T34" fmla="*/ 7 w 28"/>
                    <a:gd name="T35" fmla="*/ 8 h 67"/>
                    <a:gd name="T36" fmla="*/ 7 w 28"/>
                    <a:gd name="T37" fmla="*/ 5 h 67"/>
                    <a:gd name="T38" fmla="*/ 7 w 28"/>
                    <a:gd name="T39" fmla="*/ 0 h 67"/>
                    <a:gd name="T40" fmla="*/ 6 w 28"/>
                    <a:gd name="T41" fmla="*/ 3 h 67"/>
                    <a:gd name="T42" fmla="*/ 5 w 28"/>
                    <a:gd name="T43" fmla="*/ 6 h 67"/>
                    <a:gd name="T44" fmla="*/ 4 w 28"/>
                    <a:gd name="T45" fmla="*/ 10 h 67"/>
                    <a:gd name="T46" fmla="*/ 3 w 28"/>
                    <a:gd name="T47" fmla="*/ 13 h 67"/>
                    <a:gd name="T48" fmla="*/ 2 w 28"/>
                    <a:gd name="T49" fmla="*/ 16 h 67"/>
                    <a:gd name="T50" fmla="*/ 2 w 28"/>
                    <a:gd name="T51" fmla="*/ 19 h 67"/>
                    <a:gd name="T52" fmla="*/ 1 w 28"/>
                    <a:gd name="T53" fmla="*/ 22 h 67"/>
                    <a:gd name="T54" fmla="*/ 0 w 28"/>
                    <a:gd name="T55" fmla="*/ 26 h 67"/>
                    <a:gd name="T56" fmla="*/ 2 w 28"/>
                    <a:gd name="T57" fmla="*/ 24 h 67"/>
                    <a:gd name="T58" fmla="*/ 3 w 28"/>
                    <a:gd name="T59" fmla="*/ 25 h 67"/>
                    <a:gd name="T60" fmla="*/ 3 w 28"/>
                    <a:gd name="T61" fmla="*/ 27 h 67"/>
                    <a:gd name="T62" fmla="*/ 4 w 28"/>
                    <a:gd name="T63" fmla="*/ 29 h 67"/>
                    <a:gd name="T64" fmla="*/ 6 w 28"/>
                    <a:gd name="T65" fmla="*/ 31 h 67"/>
                    <a:gd name="T66" fmla="*/ 8 w 28"/>
                    <a:gd name="T67" fmla="*/ 33 h 67"/>
                    <a:gd name="T68" fmla="*/ 9 w 28"/>
                    <a:gd name="T69" fmla="*/ 35 h 67"/>
                    <a:gd name="T70" fmla="*/ 11 w 28"/>
                    <a:gd name="T71" fmla="*/ 38 h 67"/>
                    <a:gd name="T72" fmla="*/ 13 w 28"/>
                    <a:gd name="T73" fmla="*/ 39 h 67"/>
                    <a:gd name="T74" fmla="*/ 15 w 28"/>
                    <a:gd name="T75" fmla="*/ 42 h 67"/>
                    <a:gd name="T76" fmla="*/ 17 w 28"/>
                    <a:gd name="T77" fmla="*/ 44 h 67"/>
                    <a:gd name="T78" fmla="*/ 19 w 28"/>
                    <a:gd name="T79" fmla="*/ 47 h 67"/>
                    <a:gd name="T80" fmla="*/ 21 w 28"/>
                    <a:gd name="T81" fmla="*/ 50 h 67"/>
                    <a:gd name="T82" fmla="*/ 23 w 28"/>
                    <a:gd name="T83" fmla="*/ 52 h 67"/>
                    <a:gd name="T84" fmla="*/ 24 w 28"/>
                    <a:gd name="T85" fmla="*/ 55 h 67"/>
                    <a:gd name="T86" fmla="*/ 26 w 28"/>
                    <a:gd name="T87" fmla="*/ 60 h 67"/>
                    <a:gd name="T88" fmla="*/ 27 w 28"/>
                    <a:gd name="T89" fmla="*/ 63 h 67"/>
                    <a:gd name="T90" fmla="*/ 28 w 28"/>
                    <a:gd name="T91" fmla="*/ 67 h 67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28"/>
                    <a:gd name="T139" fmla="*/ 0 h 67"/>
                    <a:gd name="T140" fmla="*/ 28 w 28"/>
                    <a:gd name="T141" fmla="*/ 67 h 67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28" h="67">
                      <a:moveTo>
                        <a:pt x="28" y="67"/>
                      </a:moveTo>
                      <a:lnTo>
                        <a:pt x="28" y="61"/>
                      </a:lnTo>
                      <a:lnTo>
                        <a:pt x="28" y="55"/>
                      </a:lnTo>
                      <a:lnTo>
                        <a:pt x="27" y="50"/>
                      </a:lnTo>
                      <a:lnTo>
                        <a:pt x="25" y="47"/>
                      </a:lnTo>
                      <a:lnTo>
                        <a:pt x="24" y="44"/>
                      </a:lnTo>
                      <a:lnTo>
                        <a:pt x="23" y="42"/>
                      </a:lnTo>
                      <a:lnTo>
                        <a:pt x="20" y="39"/>
                      </a:lnTo>
                      <a:lnTo>
                        <a:pt x="19" y="37"/>
                      </a:lnTo>
                      <a:lnTo>
                        <a:pt x="16" y="35"/>
                      </a:lnTo>
                      <a:lnTo>
                        <a:pt x="14" y="33"/>
                      </a:lnTo>
                      <a:lnTo>
                        <a:pt x="13" y="29"/>
                      </a:lnTo>
                      <a:lnTo>
                        <a:pt x="11" y="26"/>
                      </a:lnTo>
                      <a:lnTo>
                        <a:pt x="9" y="21"/>
                      </a:lnTo>
                      <a:lnTo>
                        <a:pt x="8" y="18"/>
                      </a:lnTo>
                      <a:lnTo>
                        <a:pt x="8" y="15"/>
                      </a:lnTo>
                      <a:lnTo>
                        <a:pt x="8" y="12"/>
                      </a:lnTo>
                      <a:lnTo>
                        <a:pt x="7" y="8"/>
                      </a:lnTo>
                      <a:lnTo>
                        <a:pt x="7" y="5"/>
                      </a:lnTo>
                      <a:lnTo>
                        <a:pt x="7" y="0"/>
                      </a:lnTo>
                      <a:lnTo>
                        <a:pt x="6" y="3"/>
                      </a:lnTo>
                      <a:lnTo>
                        <a:pt x="5" y="6"/>
                      </a:lnTo>
                      <a:lnTo>
                        <a:pt x="4" y="10"/>
                      </a:lnTo>
                      <a:lnTo>
                        <a:pt x="3" y="13"/>
                      </a:lnTo>
                      <a:lnTo>
                        <a:pt x="2" y="16"/>
                      </a:lnTo>
                      <a:lnTo>
                        <a:pt x="2" y="19"/>
                      </a:lnTo>
                      <a:lnTo>
                        <a:pt x="1" y="22"/>
                      </a:lnTo>
                      <a:lnTo>
                        <a:pt x="0" y="26"/>
                      </a:lnTo>
                      <a:lnTo>
                        <a:pt x="2" y="24"/>
                      </a:lnTo>
                      <a:lnTo>
                        <a:pt x="3" y="25"/>
                      </a:lnTo>
                      <a:lnTo>
                        <a:pt x="3" y="27"/>
                      </a:lnTo>
                      <a:lnTo>
                        <a:pt x="4" y="29"/>
                      </a:lnTo>
                      <a:lnTo>
                        <a:pt x="6" y="31"/>
                      </a:lnTo>
                      <a:lnTo>
                        <a:pt x="8" y="33"/>
                      </a:lnTo>
                      <a:lnTo>
                        <a:pt x="9" y="35"/>
                      </a:lnTo>
                      <a:lnTo>
                        <a:pt x="11" y="38"/>
                      </a:lnTo>
                      <a:lnTo>
                        <a:pt x="13" y="39"/>
                      </a:lnTo>
                      <a:lnTo>
                        <a:pt x="15" y="42"/>
                      </a:lnTo>
                      <a:lnTo>
                        <a:pt x="17" y="44"/>
                      </a:lnTo>
                      <a:lnTo>
                        <a:pt x="19" y="47"/>
                      </a:lnTo>
                      <a:lnTo>
                        <a:pt x="21" y="50"/>
                      </a:lnTo>
                      <a:lnTo>
                        <a:pt x="23" y="52"/>
                      </a:lnTo>
                      <a:lnTo>
                        <a:pt x="24" y="55"/>
                      </a:lnTo>
                      <a:lnTo>
                        <a:pt x="26" y="60"/>
                      </a:lnTo>
                      <a:lnTo>
                        <a:pt x="27" y="63"/>
                      </a:lnTo>
                      <a:lnTo>
                        <a:pt x="28" y="67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7" name="Freeform 3089">
                  <a:extLst>
                    <a:ext uri="{FF2B5EF4-FFF2-40B4-BE49-F238E27FC236}">
                      <a16:creationId xmlns:a16="http://schemas.microsoft.com/office/drawing/2014/main" id="{B8EFB89C-185E-44CC-8B2E-15F9D35EB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8" y="509"/>
                  <a:ext cx="40" cy="44"/>
                </a:xfrm>
                <a:custGeom>
                  <a:avLst/>
                  <a:gdLst>
                    <a:gd name="T0" fmla="*/ 0 w 40"/>
                    <a:gd name="T1" fmla="*/ 0 h 44"/>
                    <a:gd name="T2" fmla="*/ 0 w 40"/>
                    <a:gd name="T3" fmla="*/ 1 h 44"/>
                    <a:gd name="T4" fmla="*/ 0 w 40"/>
                    <a:gd name="T5" fmla="*/ 3 h 44"/>
                    <a:gd name="T6" fmla="*/ 0 w 40"/>
                    <a:gd name="T7" fmla="*/ 5 h 44"/>
                    <a:gd name="T8" fmla="*/ 0 w 40"/>
                    <a:gd name="T9" fmla="*/ 6 h 44"/>
                    <a:gd name="T10" fmla="*/ 0 w 40"/>
                    <a:gd name="T11" fmla="*/ 8 h 44"/>
                    <a:gd name="T12" fmla="*/ 0 w 40"/>
                    <a:gd name="T13" fmla="*/ 10 h 44"/>
                    <a:gd name="T14" fmla="*/ 0 w 40"/>
                    <a:gd name="T15" fmla="*/ 11 h 44"/>
                    <a:gd name="T16" fmla="*/ 0 w 40"/>
                    <a:gd name="T17" fmla="*/ 11 h 44"/>
                    <a:gd name="T18" fmla="*/ 2 w 40"/>
                    <a:gd name="T19" fmla="*/ 13 h 44"/>
                    <a:gd name="T20" fmla="*/ 4 w 40"/>
                    <a:gd name="T21" fmla="*/ 14 h 44"/>
                    <a:gd name="T22" fmla="*/ 5 w 40"/>
                    <a:gd name="T23" fmla="*/ 16 h 44"/>
                    <a:gd name="T24" fmla="*/ 6 w 40"/>
                    <a:gd name="T25" fmla="*/ 18 h 44"/>
                    <a:gd name="T26" fmla="*/ 8 w 40"/>
                    <a:gd name="T27" fmla="*/ 20 h 44"/>
                    <a:gd name="T28" fmla="*/ 10 w 40"/>
                    <a:gd name="T29" fmla="*/ 22 h 44"/>
                    <a:gd name="T30" fmla="*/ 11 w 40"/>
                    <a:gd name="T31" fmla="*/ 24 h 44"/>
                    <a:gd name="T32" fmla="*/ 14 w 40"/>
                    <a:gd name="T33" fmla="*/ 27 h 44"/>
                    <a:gd name="T34" fmla="*/ 16 w 40"/>
                    <a:gd name="T35" fmla="*/ 28 h 44"/>
                    <a:gd name="T36" fmla="*/ 17 w 40"/>
                    <a:gd name="T37" fmla="*/ 31 h 44"/>
                    <a:gd name="T38" fmla="*/ 19 w 40"/>
                    <a:gd name="T39" fmla="*/ 33 h 44"/>
                    <a:gd name="T40" fmla="*/ 22 w 40"/>
                    <a:gd name="T41" fmla="*/ 36 h 44"/>
                    <a:gd name="T42" fmla="*/ 23 w 40"/>
                    <a:gd name="T43" fmla="*/ 38 h 44"/>
                    <a:gd name="T44" fmla="*/ 26 w 40"/>
                    <a:gd name="T45" fmla="*/ 40 h 44"/>
                    <a:gd name="T46" fmla="*/ 28 w 40"/>
                    <a:gd name="T47" fmla="*/ 42 h 44"/>
                    <a:gd name="T48" fmla="*/ 31 w 40"/>
                    <a:gd name="T49" fmla="*/ 44 h 44"/>
                    <a:gd name="T50" fmla="*/ 33 w 40"/>
                    <a:gd name="T51" fmla="*/ 40 h 44"/>
                    <a:gd name="T52" fmla="*/ 35 w 40"/>
                    <a:gd name="T53" fmla="*/ 36 h 44"/>
                    <a:gd name="T54" fmla="*/ 37 w 40"/>
                    <a:gd name="T55" fmla="*/ 32 h 44"/>
                    <a:gd name="T56" fmla="*/ 40 w 40"/>
                    <a:gd name="T57" fmla="*/ 26 h 4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40"/>
                    <a:gd name="T88" fmla="*/ 0 h 44"/>
                    <a:gd name="T89" fmla="*/ 40 w 40"/>
                    <a:gd name="T90" fmla="*/ 44 h 44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40" h="44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6"/>
                      </a:lnTo>
                      <a:lnTo>
                        <a:pt x="6" y="18"/>
                      </a:lnTo>
                      <a:lnTo>
                        <a:pt x="8" y="20"/>
                      </a:lnTo>
                      <a:lnTo>
                        <a:pt x="10" y="22"/>
                      </a:lnTo>
                      <a:lnTo>
                        <a:pt x="11" y="24"/>
                      </a:lnTo>
                      <a:lnTo>
                        <a:pt x="14" y="27"/>
                      </a:lnTo>
                      <a:lnTo>
                        <a:pt x="16" y="28"/>
                      </a:lnTo>
                      <a:lnTo>
                        <a:pt x="17" y="31"/>
                      </a:lnTo>
                      <a:lnTo>
                        <a:pt x="19" y="33"/>
                      </a:lnTo>
                      <a:lnTo>
                        <a:pt x="22" y="36"/>
                      </a:lnTo>
                      <a:lnTo>
                        <a:pt x="23" y="38"/>
                      </a:lnTo>
                      <a:lnTo>
                        <a:pt x="26" y="40"/>
                      </a:lnTo>
                      <a:lnTo>
                        <a:pt x="28" y="42"/>
                      </a:lnTo>
                      <a:lnTo>
                        <a:pt x="31" y="44"/>
                      </a:lnTo>
                      <a:lnTo>
                        <a:pt x="33" y="40"/>
                      </a:lnTo>
                      <a:lnTo>
                        <a:pt x="35" y="36"/>
                      </a:lnTo>
                      <a:lnTo>
                        <a:pt x="37" y="32"/>
                      </a:lnTo>
                      <a:lnTo>
                        <a:pt x="4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8" name="Freeform 3090">
                  <a:extLst>
                    <a:ext uri="{FF2B5EF4-FFF2-40B4-BE49-F238E27FC236}">
                      <a16:creationId xmlns:a16="http://schemas.microsoft.com/office/drawing/2014/main" id="{3678B4AF-B9EB-4F6B-B471-A4D475B176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5" y="520"/>
                  <a:ext cx="13" cy="29"/>
                </a:xfrm>
                <a:custGeom>
                  <a:avLst/>
                  <a:gdLst>
                    <a:gd name="T0" fmla="*/ 0 w 13"/>
                    <a:gd name="T1" fmla="*/ 17 h 29"/>
                    <a:gd name="T2" fmla="*/ 0 w 13"/>
                    <a:gd name="T3" fmla="*/ 19 h 29"/>
                    <a:gd name="T4" fmla="*/ 1 w 13"/>
                    <a:gd name="T5" fmla="*/ 22 h 29"/>
                    <a:gd name="T6" fmla="*/ 3 w 13"/>
                    <a:gd name="T7" fmla="*/ 26 h 29"/>
                    <a:gd name="T8" fmla="*/ 3 w 13"/>
                    <a:gd name="T9" fmla="*/ 29 h 29"/>
                    <a:gd name="T10" fmla="*/ 4 w 13"/>
                    <a:gd name="T11" fmla="*/ 25 h 29"/>
                    <a:gd name="T12" fmla="*/ 5 w 13"/>
                    <a:gd name="T13" fmla="*/ 21 h 29"/>
                    <a:gd name="T14" fmla="*/ 7 w 13"/>
                    <a:gd name="T15" fmla="*/ 17 h 29"/>
                    <a:gd name="T16" fmla="*/ 7 w 13"/>
                    <a:gd name="T17" fmla="*/ 12 h 29"/>
                    <a:gd name="T18" fmla="*/ 9 w 13"/>
                    <a:gd name="T19" fmla="*/ 9 h 29"/>
                    <a:gd name="T20" fmla="*/ 9 w 13"/>
                    <a:gd name="T21" fmla="*/ 6 h 29"/>
                    <a:gd name="T22" fmla="*/ 11 w 13"/>
                    <a:gd name="T23" fmla="*/ 3 h 29"/>
                    <a:gd name="T24" fmla="*/ 13 w 13"/>
                    <a:gd name="T25" fmla="*/ 0 h 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3"/>
                    <a:gd name="T40" fmla="*/ 0 h 29"/>
                    <a:gd name="T41" fmla="*/ 13 w 13"/>
                    <a:gd name="T42" fmla="*/ 29 h 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3" h="29">
                      <a:moveTo>
                        <a:pt x="0" y="17"/>
                      </a:moveTo>
                      <a:lnTo>
                        <a:pt x="0" y="19"/>
                      </a:lnTo>
                      <a:lnTo>
                        <a:pt x="1" y="22"/>
                      </a:lnTo>
                      <a:lnTo>
                        <a:pt x="3" y="26"/>
                      </a:lnTo>
                      <a:lnTo>
                        <a:pt x="3" y="29"/>
                      </a:lnTo>
                      <a:lnTo>
                        <a:pt x="4" y="25"/>
                      </a:lnTo>
                      <a:lnTo>
                        <a:pt x="5" y="21"/>
                      </a:lnTo>
                      <a:lnTo>
                        <a:pt x="7" y="17"/>
                      </a:lnTo>
                      <a:lnTo>
                        <a:pt x="7" y="12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11" y="3"/>
                      </a:lnTo>
                      <a:lnTo>
                        <a:pt x="1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9" name="Freeform 3091">
                  <a:extLst>
                    <a:ext uri="{FF2B5EF4-FFF2-40B4-BE49-F238E27FC236}">
                      <a16:creationId xmlns:a16="http://schemas.microsoft.com/office/drawing/2014/main" id="{F1443CC0-0594-40F0-9EB4-84995D468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5" y="564"/>
                  <a:ext cx="5" cy="10"/>
                </a:xfrm>
                <a:custGeom>
                  <a:avLst/>
                  <a:gdLst>
                    <a:gd name="T0" fmla="*/ 0 w 5"/>
                    <a:gd name="T1" fmla="*/ 10 h 10"/>
                    <a:gd name="T2" fmla="*/ 1 w 5"/>
                    <a:gd name="T3" fmla="*/ 8 h 10"/>
                    <a:gd name="T4" fmla="*/ 2 w 5"/>
                    <a:gd name="T5" fmla="*/ 6 h 10"/>
                    <a:gd name="T6" fmla="*/ 2 w 5"/>
                    <a:gd name="T7" fmla="*/ 4 h 10"/>
                    <a:gd name="T8" fmla="*/ 3 w 5"/>
                    <a:gd name="T9" fmla="*/ 0 h 10"/>
                    <a:gd name="T10" fmla="*/ 4 w 5"/>
                    <a:gd name="T11" fmla="*/ 3 h 10"/>
                    <a:gd name="T12" fmla="*/ 5 w 5"/>
                    <a:gd name="T13" fmla="*/ 5 h 10"/>
                    <a:gd name="T14" fmla="*/ 4 w 5"/>
                    <a:gd name="T15" fmla="*/ 7 h 10"/>
                    <a:gd name="T16" fmla="*/ 2 w 5"/>
                    <a:gd name="T17" fmla="*/ 8 h 10"/>
                    <a:gd name="T18" fmla="*/ 1 w 5"/>
                    <a:gd name="T19" fmla="*/ 9 h 10"/>
                    <a:gd name="T20" fmla="*/ 0 w 5"/>
                    <a:gd name="T21" fmla="*/ 10 h 1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10"/>
                    <a:gd name="T35" fmla="*/ 5 w 5"/>
                    <a:gd name="T36" fmla="*/ 10 h 1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10">
                      <a:moveTo>
                        <a:pt x="0" y="10"/>
                      </a:moveTo>
                      <a:lnTo>
                        <a:pt x="1" y="8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3" y="0"/>
                      </a:lnTo>
                      <a:lnTo>
                        <a:pt x="4" y="3"/>
                      </a:lnTo>
                      <a:lnTo>
                        <a:pt x="5" y="5"/>
                      </a:lnTo>
                      <a:lnTo>
                        <a:pt x="4" y="7"/>
                      </a:lnTo>
                      <a:lnTo>
                        <a:pt x="2" y="8"/>
                      </a:lnTo>
                      <a:lnTo>
                        <a:pt x="1" y="9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50" name="Freeform 3092">
                  <a:extLst>
                    <a:ext uri="{FF2B5EF4-FFF2-40B4-BE49-F238E27FC236}">
                      <a16:creationId xmlns:a16="http://schemas.microsoft.com/office/drawing/2014/main" id="{894206D2-047D-4FF9-866D-040A9AB95C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9" y="603"/>
                  <a:ext cx="20" cy="5"/>
                </a:xfrm>
                <a:custGeom>
                  <a:avLst/>
                  <a:gdLst>
                    <a:gd name="T0" fmla="*/ 0 w 20"/>
                    <a:gd name="T1" fmla="*/ 5 h 5"/>
                    <a:gd name="T2" fmla="*/ 4 w 20"/>
                    <a:gd name="T3" fmla="*/ 5 h 5"/>
                    <a:gd name="T4" fmla="*/ 5 w 20"/>
                    <a:gd name="T5" fmla="*/ 5 h 5"/>
                    <a:gd name="T6" fmla="*/ 9 w 20"/>
                    <a:gd name="T7" fmla="*/ 5 h 5"/>
                    <a:gd name="T8" fmla="*/ 11 w 20"/>
                    <a:gd name="T9" fmla="*/ 5 h 5"/>
                    <a:gd name="T10" fmla="*/ 13 w 20"/>
                    <a:gd name="T11" fmla="*/ 5 h 5"/>
                    <a:gd name="T12" fmla="*/ 15 w 20"/>
                    <a:gd name="T13" fmla="*/ 5 h 5"/>
                    <a:gd name="T14" fmla="*/ 16 w 20"/>
                    <a:gd name="T15" fmla="*/ 5 h 5"/>
                    <a:gd name="T16" fmla="*/ 18 w 20"/>
                    <a:gd name="T17" fmla="*/ 5 h 5"/>
                    <a:gd name="T18" fmla="*/ 19 w 20"/>
                    <a:gd name="T19" fmla="*/ 4 h 5"/>
                    <a:gd name="T20" fmla="*/ 19 w 20"/>
                    <a:gd name="T21" fmla="*/ 3 h 5"/>
                    <a:gd name="T22" fmla="*/ 20 w 20"/>
                    <a:gd name="T23" fmla="*/ 0 h 5"/>
                    <a:gd name="T24" fmla="*/ 18 w 20"/>
                    <a:gd name="T25" fmla="*/ 1 h 5"/>
                    <a:gd name="T26" fmla="*/ 16 w 20"/>
                    <a:gd name="T27" fmla="*/ 2 h 5"/>
                    <a:gd name="T28" fmla="*/ 16 w 20"/>
                    <a:gd name="T29" fmla="*/ 2 h 5"/>
                    <a:gd name="T30" fmla="*/ 14 w 20"/>
                    <a:gd name="T31" fmla="*/ 3 h 5"/>
                    <a:gd name="T32" fmla="*/ 11 w 20"/>
                    <a:gd name="T33" fmla="*/ 3 h 5"/>
                    <a:gd name="T34" fmla="*/ 9 w 20"/>
                    <a:gd name="T35" fmla="*/ 3 h 5"/>
                    <a:gd name="T36" fmla="*/ 6 w 20"/>
                    <a:gd name="T37" fmla="*/ 3 h 5"/>
                    <a:gd name="T38" fmla="*/ 5 w 20"/>
                    <a:gd name="T39" fmla="*/ 3 h 5"/>
                    <a:gd name="T40" fmla="*/ 3 w 20"/>
                    <a:gd name="T41" fmla="*/ 4 h 5"/>
                    <a:gd name="T42" fmla="*/ 0 w 20"/>
                    <a:gd name="T43" fmla="*/ 5 h 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0"/>
                    <a:gd name="T67" fmla="*/ 0 h 5"/>
                    <a:gd name="T68" fmla="*/ 20 w 20"/>
                    <a:gd name="T69" fmla="*/ 5 h 5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0" h="5">
                      <a:moveTo>
                        <a:pt x="0" y="5"/>
                      </a:move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1" y="5"/>
                      </a:lnTo>
                      <a:lnTo>
                        <a:pt x="13" y="5"/>
                      </a:lnTo>
                      <a:lnTo>
                        <a:pt x="15" y="5"/>
                      </a:lnTo>
                      <a:lnTo>
                        <a:pt x="16" y="5"/>
                      </a:lnTo>
                      <a:lnTo>
                        <a:pt x="18" y="5"/>
                      </a:lnTo>
                      <a:lnTo>
                        <a:pt x="19" y="4"/>
                      </a:lnTo>
                      <a:lnTo>
                        <a:pt x="19" y="3"/>
                      </a:lnTo>
                      <a:lnTo>
                        <a:pt x="20" y="0"/>
                      </a:lnTo>
                      <a:lnTo>
                        <a:pt x="18" y="1"/>
                      </a:lnTo>
                      <a:lnTo>
                        <a:pt x="16" y="2"/>
                      </a:lnTo>
                      <a:lnTo>
                        <a:pt x="14" y="3"/>
                      </a:lnTo>
                      <a:lnTo>
                        <a:pt x="11" y="3"/>
                      </a:lnTo>
                      <a:lnTo>
                        <a:pt x="9" y="3"/>
                      </a:lnTo>
                      <a:lnTo>
                        <a:pt x="6" y="3"/>
                      </a:lnTo>
                      <a:lnTo>
                        <a:pt x="5" y="3"/>
                      </a:lnTo>
                      <a:lnTo>
                        <a:pt x="3" y="4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51" name="Freeform 3093">
                  <a:extLst>
                    <a:ext uri="{FF2B5EF4-FFF2-40B4-BE49-F238E27FC236}">
                      <a16:creationId xmlns:a16="http://schemas.microsoft.com/office/drawing/2014/main" id="{8D7D4FD5-0828-40B9-80C9-8BA7C45CC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" y="620"/>
                  <a:ext cx="14" cy="3"/>
                </a:xfrm>
                <a:custGeom>
                  <a:avLst/>
                  <a:gdLst>
                    <a:gd name="T0" fmla="*/ 0 w 14"/>
                    <a:gd name="T1" fmla="*/ 3 h 3"/>
                    <a:gd name="T2" fmla="*/ 2 w 14"/>
                    <a:gd name="T3" fmla="*/ 3 h 3"/>
                    <a:gd name="T4" fmla="*/ 4 w 14"/>
                    <a:gd name="T5" fmla="*/ 2 h 3"/>
                    <a:gd name="T6" fmla="*/ 6 w 14"/>
                    <a:gd name="T7" fmla="*/ 2 h 3"/>
                    <a:gd name="T8" fmla="*/ 7 w 14"/>
                    <a:gd name="T9" fmla="*/ 2 h 3"/>
                    <a:gd name="T10" fmla="*/ 9 w 14"/>
                    <a:gd name="T11" fmla="*/ 2 h 3"/>
                    <a:gd name="T12" fmla="*/ 11 w 14"/>
                    <a:gd name="T13" fmla="*/ 1 h 3"/>
                    <a:gd name="T14" fmla="*/ 12 w 14"/>
                    <a:gd name="T15" fmla="*/ 1 h 3"/>
                    <a:gd name="T16" fmla="*/ 14 w 14"/>
                    <a:gd name="T17" fmla="*/ 0 h 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4"/>
                    <a:gd name="T28" fmla="*/ 0 h 3"/>
                    <a:gd name="T29" fmla="*/ 14 w 14"/>
                    <a:gd name="T30" fmla="*/ 3 h 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4" h="3">
                      <a:moveTo>
                        <a:pt x="0" y="3"/>
                      </a:moveTo>
                      <a:lnTo>
                        <a:pt x="2" y="3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7" y="2"/>
                      </a:lnTo>
                      <a:lnTo>
                        <a:pt x="9" y="2"/>
                      </a:ln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4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52" name="Freeform 3094">
                  <a:extLst>
                    <a:ext uri="{FF2B5EF4-FFF2-40B4-BE49-F238E27FC236}">
                      <a16:creationId xmlns:a16="http://schemas.microsoft.com/office/drawing/2014/main" id="{A2977AB7-B17E-49BA-92CB-6C5D422AE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5" y="568"/>
                  <a:ext cx="13" cy="64"/>
                </a:xfrm>
                <a:custGeom>
                  <a:avLst/>
                  <a:gdLst>
                    <a:gd name="T0" fmla="*/ 0 w 13"/>
                    <a:gd name="T1" fmla="*/ 64 h 64"/>
                    <a:gd name="T2" fmla="*/ 7 w 13"/>
                    <a:gd name="T3" fmla="*/ 29 h 64"/>
                    <a:gd name="T4" fmla="*/ 11 w 13"/>
                    <a:gd name="T5" fmla="*/ 17 h 64"/>
                    <a:gd name="T6" fmla="*/ 13 w 13"/>
                    <a:gd name="T7" fmla="*/ 7 h 64"/>
                    <a:gd name="T8" fmla="*/ 13 w 13"/>
                    <a:gd name="T9" fmla="*/ 0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64"/>
                    <a:gd name="T17" fmla="*/ 13 w 13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64">
                      <a:moveTo>
                        <a:pt x="0" y="64"/>
                      </a:moveTo>
                      <a:lnTo>
                        <a:pt x="7" y="29"/>
                      </a:lnTo>
                      <a:lnTo>
                        <a:pt x="11" y="17"/>
                      </a:lnTo>
                      <a:lnTo>
                        <a:pt x="13" y="7"/>
                      </a:lnTo>
                      <a:lnTo>
                        <a:pt x="1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53" name="Freeform 3095">
                  <a:extLst>
                    <a:ext uri="{FF2B5EF4-FFF2-40B4-BE49-F238E27FC236}">
                      <a16:creationId xmlns:a16="http://schemas.microsoft.com/office/drawing/2014/main" id="{948CC7ED-A32A-4551-B836-5C044A6500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3" y="613"/>
                  <a:ext cx="21" cy="9"/>
                </a:xfrm>
                <a:custGeom>
                  <a:avLst/>
                  <a:gdLst>
                    <a:gd name="T0" fmla="*/ 0 w 21"/>
                    <a:gd name="T1" fmla="*/ 0 h 9"/>
                    <a:gd name="T2" fmla="*/ 1 w 21"/>
                    <a:gd name="T3" fmla="*/ 0 h 9"/>
                    <a:gd name="T4" fmla="*/ 2 w 21"/>
                    <a:gd name="T5" fmla="*/ 1 h 9"/>
                    <a:gd name="T6" fmla="*/ 3 w 21"/>
                    <a:gd name="T7" fmla="*/ 1 h 9"/>
                    <a:gd name="T8" fmla="*/ 3 w 21"/>
                    <a:gd name="T9" fmla="*/ 1 h 9"/>
                    <a:gd name="T10" fmla="*/ 5 w 21"/>
                    <a:gd name="T11" fmla="*/ 1 h 9"/>
                    <a:gd name="T12" fmla="*/ 6 w 21"/>
                    <a:gd name="T13" fmla="*/ 2 h 9"/>
                    <a:gd name="T14" fmla="*/ 7 w 21"/>
                    <a:gd name="T15" fmla="*/ 3 h 9"/>
                    <a:gd name="T16" fmla="*/ 8 w 21"/>
                    <a:gd name="T17" fmla="*/ 4 h 9"/>
                    <a:gd name="T18" fmla="*/ 8 w 21"/>
                    <a:gd name="T19" fmla="*/ 4 h 9"/>
                    <a:gd name="T20" fmla="*/ 9 w 21"/>
                    <a:gd name="T21" fmla="*/ 5 h 9"/>
                    <a:gd name="T22" fmla="*/ 11 w 21"/>
                    <a:gd name="T23" fmla="*/ 6 h 9"/>
                    <a:gd name="T24" fmla="*/ 13 w 21"/>
                    <a:gd name="T25" fmla="*/ 6 h 9"/>
                    <a:gd name="T26" fmla="*/ 14 w 21"/>
                    <a:gd name="T27" fmla="*/ 7 h 9"/>
                    <a:gd name="T28" fmla="*/ 16 w 21"/>
                    <a:gd name="T29" fmla="*/ 8 h 9"/>
                    <a:gd name="T30" fmla="*/ 19 w 21"/>
                    <a:gd name="T31" fmla="*/ 8 h 9"/>
                    <a:gd name="T32" fmla="*/ 21 w 21"/>
                    <a:gd name="T33" fmla="*/ 9 h 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1"/>
                    <a:gd name="T52" fmla="*/ 0 h 9"/>
                    <a:gd name="T53" fmla="*/ 21 w 21"/>
                    <a:gd name="T54" fmla="*/ 9 h 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1" h="9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5" y="1"/>
                      </a:lnTo>
                      <a:lnTo>
                        <a:pt x="6" y="2"/>
                      </a:lnTo>
                      <a:lnTo>
                        <a:pt x="7" y="3"/>
                      </a:lnTo>
                      <a:lnTo>
                        <a:pt x="8" y="4"/>
                      </a:lnTo>
                      <a:lnTo>
                        <a:pt x="9" y="5"/>
                      </a:lnTo>
                      <a:lnTo>
                        <a:pt x="11" y="6"/>
                      </a:lnTo>
                      <a:lnTo>
                        <a:pt x="13" y="6"/>
                      </a:lnTo>
                      <a:lnTo>
                        <a:pt x="14" y="7"/>
                      </a:lnTo>
                      <a:lnTo>
                        <a:pt x="16" y="8"/>
                      </a:lnTo>
                      <a:lnTo>
                        <a:pt x="19" y="8"/>
                      </a:lnTo>
                      <a:lnTo>
                        <a:pt x="21" y="9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54" name="Freeform 3096">
                  <a:extLst>
                    <a:ext uri="{FF2B5EF4-FFF2-40B4-BE49-F238E27FC236}">
                      <a16:creationId xmlns:a16="http://schemas.microsoft.com/office/drawing/2014/main" id="{5AEDD2DD-229C-45A7-B151-F233DAE20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8" y="619"/>
                  <a:ext cx="19" cy="15"/>
                </a:xfrm>
                <a:custGeom>
                  <a:avLst/>
                  <a:gdLst>
                    <a:gd name="T0" fmla="*/ 0 w 19"/>
                    <a:gd name="T1" fmla="*/ 0 h 15"/>
                    <a:gd name="T2" fmla="*/ 1 w 19"/>
                    <a:gd name="T3" fmla="*/ 0 h 15"/>
                    <a:gd name="T4" fmla="*/ 2 w 19"/>
                    <a:gd name="T5" fmla="*/ 1 h 15"/>
                    <a:gd name="T6" fmla="*/ 3 w 19"/>
                    <a:gd name="T7" fmla="*/ 2 h 15"/>
                    <a:gd name="T8" fmla="*/ 4 w 19"/>
                    <a:gd name="T9" fmla="*/ 3 h 15"/>
                    <a:gd name="T10" fmla="*/ 6 w 19"/>
                    <a:gd name="T11" fmla="*/ 4 h 15"/>
                    <a:gd name="T12" fmla="*/ 7 w 19"/>
                    <a:gd name="T13" fmla="*/ 6 h 15"/>
                    <a:gd name="T14" fmla="*/ 8 w 19"/>
                    <a:gd name="T15" fmla="*/ 6 h 15"/>
                    <a:gd name="T16" fmla="*/ 9 w 19"/>
                    <a:gd name="T17" fmla="*/ 7 h 15"/>
                    <a:gd name="T18" fmla="*/ 10 w 19"/>
                    <a:gd name="T19" fmla="*/ 9 h 15"/>
                    <a:gd name="T20" fmla="*/ 11 w 19"/>
                    <a:gd name="T21" fmla="*/ 10 h 15"/>
                    <a:gd name="T22" fmla="*/ 12 w 19"/>
                    <a:gd name="T23" fmla="*/ 11 h 15"/>
                    <a:gd name="T24" fmla="*/ 13 w 19"/>
                    <a:gd name="T25" fmla="*/ 11 h 15"/>
                    <a:gd name="T26" fmla="*/ 15 w 19"/>
                    <a:gd name="T27" fmla="*/ 11 h 15"/>
                    <a:gd name="T28" fmla="*/ 16 w 19"/>
                    <a:gd name="T29" fmla="*/ 11 h 15"/>
                    <a:gd name="T30" fmla="*/ 18 w 19"/>
                    <a:gd name="T31" fmla="*/ 11 h 15"/>
                    <a:gd name="T32" fmla="*/ 19 w 19"/>
                    <a:gd name="T33" fmla="*/ 10 h 15"/>
                    <a:gd name="T34" fmla="*/ 19 w 19"/>
                    <a:gd name="T35" fmla="*/ 11 h 15"/>
                    <a:gd name="T36" fmla="*/ 18 w 19"/>
                    <a:gd name="T37" fmla="*/ 13 h 15"/>
                    <a:gd name="T38" fmla="*/ 17 w 19"/>
                    <a:gd name="T39" fmla="*/ 14 h 15"/>
                    <a:gd name="T40" fmla="*/ 16 w 19"/>
                    <a:gd name="T41" fmla="*/ 15 h 15"/>
                    <a:gd name="T42" fmla="*/ 15 w 19"/>
                    <a:gd name="T43" fmla="*/ 15 h 15"/>
                    <a:gd name="T44" fmla="*/ 14 w 19"/>
                    <a:gd name="T45" fmla="*/ 15 h 15"/>
                    <a:gd name="T46" fmla="*/ 13 w 19"/>
                    <a:gd name="T47" fmla="*/ 15 h 15"/>
                    <a:gd name="T48" fmla="*/ 13 w 19"/>
                    <a:gd name="T49" fmla="*/ 15 h 15"/>
                    <a:gd name="T50" fmla="*/ 12 w 19"/>
                    <a:gd name="T51" fmla="*/ 15 h 15"/>
                    <a:gd name="T52" fmla="*/ 11 w 19"/>
                    <a:gd name="T53" fmla="*/ 14 h 15"/>
                    <a:gd name="T54" fmla="*/ 10 w 19"/>
                    <a:gd name="T55" fmla="*/ 13 h 15"/>
                    <a:gd name="T56" fmla="*/ 10 w 19"/>
                    <a:gd name="T57" fmla="*/ 12 h 15"/>
                    <a:gd name="T58" fmla="*/ 9 w 19"/>
                    <a:gd name="T59" fmla="*/ 11 h 15"/>
                    <a:gd name="T60" fmla="*/ 8 w 19"/>
                    <a:gd name="T61" fmla="*/ 11 h 15"/>
                    <a:gd name="T62" fmla="*/ 8 w 19"/>
                    <a:gd name="T63" fmla="*/ 9 h 15"/>
                    <a:gd name="T64" fmla="*/ 7 w 19"/>
                    <a:gd name="T65" fmla="*/ 8 h 15"/>
                    <a:gd name="T66" fmla="*/ 6 w 19"/>
                    <a:gd name="T67" fmla="*/ 7 h 15"/>
                    <a:gd name="T68" fmla="*/ 6 w 19"/>
                    <a:gd name="T69" fmla="*/ 6 h 15"/>
                    <a:gd name="T70" fmla="*/ 5 w 19"/>
                    <a:gd name="T71" fmla="*/ 5 h 15"/>
                    <a:gd name="T72" fmla="*/ 4 w 19"/>
                    <a:gd name="T73" fmla="*/ 4 h 15"/>
                    <a:gd name="T74" fmla="*/ 3 w 19"/>
                    <a:gd name="T75" fmla="*/ 3 h 15"/>
                    <a:gd name="T76" fmla="*/ 2 w 19"/>
                    <a:gd name="T77" fmla="*/ 2 h 15"/>
                    <a:gd name="T78" fmla="*/ 2 w 19"/>
                    <a:gd name="T79" fmla="*/ 0 h 15"/>
                    <a:gd name="T80" fmla="*/ 0 w 19"/>
                    <a:gd name="T81" fmla="*/ 0 h 15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9"/>
                    <a:gd name="T124" fmla="*/ 0 h 15"/>
                    <a:gd name="T125" fmla="*/ 19 w 19"/>
                    <a:gd name="T126" fmla="*/ 15 h 15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9" h="15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3" y="2"/>
                      </a:lnTo>
                      <a:lnTo>
                        <a:pt x="4" y="3"/>
                      </a:lnTo>
                      <a:lnTo>
                        <a:pt x="6" y="4"/>
                      </a:lnTo>
                      <a:lnTo>
                        <a:pt x="7" y="6"/>
                      </a:lnTo>
                      <a:lnTo>
                        <a:pt x="8" y="6"/>
                      </a:lnTo>
                      <a:lnTo>
                        <a:pt x="9" y="7"/>
                      </a:lnTo>
                      <a:lnTo>
                        <a:pt x="10" y="9"/>
                      </a:lnTo>
                      <a:lnTo>
                        <a:pt x="11" y="10"/>
                      </a:lnTo>
                      <a:lnTo>
                        <a:pt x="12" y="11"/>
                      </a:lnTo>
                      <a:lnTo>
                        <a:pt x="13" y="11"/>
                      </a:lnTo>
                      <a:lnTo>
                        <a:pt x="15" y="11"/>
                      </a:lnTo>
                      <a:lnTo>
                        <a:pt x="16" y="11"/>
                      </a:lnTo>
                      <a:lnTo>
                        <a:pt x="18" y="11"/>
                      </a:lnTo>
                      <a:lnTo>
                        <a:pt x="19" y="10"/>
                      </a:lnTo>
                      <a:lnTo>
                        <a:pt x="19" y="11"/>
                      </a:lnTo>
                      <a:lnTo>
                        <a:pt x="18" y="13"/>
                      </a:lnTo>
                      <a:lnTo>
                        <a:pt x="17" y="14"/>
                      </a:lnTo>
                      <a:lnTo>
                        <a:pt x="16" y="15"/>
                      </a:lnTo>
                      <a:lnTo>
                        <a:pt x="15" y="15"/>
                      </a:lnTo>
                      <a:lnTo>
                        <a:pt x="14" y="15"/>
                      </a:lnTo>
                      <a:lnTo>
                        <a:pt x="13" y="15"/>
                      </a:lnTo>
                      <a:lnTo>
                        <a:pt x="12" y="15"/>
                      </a:lnTo>
                      <a:lnTo>
                        <a:pt x="11" y="14"/>
                      </a:lnTo>
                      <a:lnTo>
                        <a:pt x="10" y="13"/>
                      </a:lnTo>
                      <a:lnTo>
                        <a:pt x="10" y="12"/>
                      </a:lnTo>
                      <a:lnTo>
                        <a:pt x="9" y="11"/>
                      </a:lnTo>
                      <a:lnTo>
                        <a:pt x="8" y="11"/>
                      </a:lnTo>
                      <a:lnTo>
                        <a:pt x="8" y="9"/>
                      </a:lnTo>
                      <a:lnTo>
                        <a:pt x="7" y="8"/>
                      </a:lnTo>
                      <a:lnTo>
                        <a:pt x="6" y="7"/>
                      </a:lnTo>
                      <a:lnTo>
                        <a:pt x="6" y="6"/>
                      </a:lnTo>
                      <a:lnTo>
                        <a:pt x="5" y="5"/>
                      </a:lnTo>
                      <a:lnTo>
                        <a:pt x="4" y="4"/>
                      </a:lnTo>
                      <a:lnTo>
                        <a:pt x="3" y="3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55" name="Freeform 3097">
                  <a:extLst>
                    <a:ext uri="{FF2B5EF4-FFF2-40B4-BE49-F238E27FC236}">
                      <a16:creationId xmlns:a16="http://schemas.microsoft.com/office/drawing/2014/main" id="{659DB496-64AC-41ED-B9A9-E8E3A10F9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4" y="631"/>
                  <a:ext cx="83" cy="33"/>
                </a:xfrm>
                <a:custGeom>
                  <a:avLst/>
                  <a:gdLst>
                    <a:gd name="T0" fmla="*/ 1 w 83"/>
                    <a:gd name="T1" fmla="*/ 0 h 33"/>
                    <a:gd name="T2" fmla="*/ 5 w 83"/>
                    <a:gd name="T3" fmla="*/ 2 h 33"/>
                    <a:gd name="T4" fmla="*/ 9 w 83"/>
                    <a:gd name="T5" fmla="*/ 5 h 33"/>
                    <a:gd name="T6" fmla="*/ 12 w 83"/>
                    <a:gd name="T7" fmla="*/ 8 h 33"/>
                    <a:gd name="T8" fmla="*/ 17 w 83"/>
                    <a:gd name="T9" fmla="*/ 9 h 33"/>
                    <a:gd name="T10" fmla="*/ 21 w 83"/>
                    <a:gd name="T11" fmla="*/ 10 h 33"/>
                    <a:gd name="T12" fmla="*/ 19 w 83"/>
                    <a:gd name="T13" fmla="*/ 12 h 33"/>
                    <a:gd name="T14" fmla="*/ 15 w 83"/>
                    <a:gd name="T15" fmla="*/ 12 h 33"/>
                    <a:gd name="T16" fmla="*/ 13 w 83"/>
                    <a:gd name="T17" fmla="*/ 16 h 33"/>
                    <a:gd name="T18" fmla="*/ 16 w 83"/>
                    <a:gd name="T19" fmla="*/ 21 h 33"/>
                    <a:gd name="T20" fmla="*/ 19 w 83"/>
                    <a:gd name="T21" fmla="*/ 25 h 33"/>
                    <a:gd name="T22" fmla="*/ 24 w 83"/>
                    <a:gd name="T23" fmla="*/ 27 h 33"/>
                    <a:gd name="T24" fmla="*/ 28 w 83"/>
                    <a:gd name="T25" fmla="*/ 28 h 33"/>
                    <a:gd name="T26" fmla="*/ 32 w 83"/>
                    <a:gd name="T27" fmla="*/ 29 h 33"/>
                    <a:gd name="T28" fmla="*/ 35 w 83"/>
                    <a:gd name="T29" fmla="*/ 29 h 33"/>
                    <a:gd name="T30" fmla="*/ 39 w 83"/>
                    <a:gd name="T31" fmla="*/ 29 h 33"/>
                    <a:gd name="T32" fmla="*/ 42 w 83"/>
                    <a:gd name="T33" fmla="*/ 29 h 33"/>
                    <a:gd name="T34" fmla="*/ 45 w 83"/>
                    <a:gd name="T35" fmla="*/ 29 h 33"/>
                    <a:gd name="T36" fmla="*/ 49 w 83"/>
                    <a:gd name="T37" fmla="*/ 27 h 33"/>
                    <a:gd name="T38" fmla="*/ 54 w 83"/>
                    <a:gd name="T39" fmla="*/ 24 h 33"/>
                    <a:gd name="T40" fmla="*/ 58 w 83"/>
                    <a:gd name="T41" fmla="*/ 22 h 33"/>
                    <a:gd name="T42" fmla="*/ 62 w 83"/>
                    <a:gd name="T43" fmla="*/ 20 h 33"/>
                    <a:gd name="T44" fmla="*/ 66 w 83"/>
                    <a:gd name="T45" fmla="*/ 17 h 33"/>
                    <a:gd name="T46" fmla="*/ 69 w 83"/>
                    <a:gd name="T47" fmla="*/ 14 h 33"/>
                    <a:gd name="T48" fmla="*/ 74 w 83"/>
                    <a:gd name="T49" fmla="*/ 9 h 33"/>
                    <a:gd name="T50" fmla="*/ 72 w 83"/>
                    <a:gd name="T51" fmla="*/ 14 h 33"/>
                    <a:gd name="T52" fmla="*/ 67 w 83"/>
                    <a:gd name="T53" fmla="*/ 18 h 33"/>
                    <a:gd name="T54" fmla="*/ 62 w 83"/>
                    <a:gd name="T55" fmla="*/ 22 h 33"/>
                    <a:gd name="T56" fmla="*/ 61 w 83"/>
                    <a:gd name="T57" fmla="*/ 25 h 33"/>
                    <a:gd name="T58" fmla="*/ 67 w 83"/>
                    <a:gd name="T59" fmla="*/ 25 h 33"/>
                    <a:gd name="T60" fmla="*/ 72 w 83"/>
                    <a:gd name="T61" fmla="*/ 23 h 33"/>
                    <a:gd name="T62" fmla="*/ 78 w 83"/>
                    <a:gd name="T63" fmla="*/ 22 h 33"/>
                    <a:gd name="T64" fmla="*/ 83 w 83"/>
                    <a:gd name="T65" fmla="*/ 24 h 33"/>
                    <a:gd name="T66" fmla="*/ 78 w 83"/>
                    <a:gd name="T67" fmla="*/ 25 h 33"/>
                    <a:gd name="T68" fmla="*/ 72 w 83"/>
                    <a:gd name="T69" fmla="*/ 27 h 33"/>
                    <a:gd name="T70" fmla="*/ 67 w 83"/>
                    <a:gd name="T71" fmla="*/ 28 h 33"/>
                    <a:gd name="T72" fmla="*/ 61 w 83"/>
                    <a:gd name="T73" fmla="*/ 29 h 33"/>
                    <a:gd name="T74" fmla="*/ 55 w 83"/>
                    <a:gd name="T75" fmla="*/ 31 h 33"/>
                    <a:gd name="T76" fmla="*/ 50 w 83"/>
                    <a:gd name="T77" fmla="*/ 32 h 33"/>
                    <a:gd name="T78" fmla="*/ 44 w 83"/>
                    <a:gd name="T79" fmla="*/ 33 h 33"/>
                    <a:gd name="T80" fmla="*/ 38 w 83"/>
                    <a:gd name="T81" fmla="*/ 33 h 33"/>
                    <a:gd name="T82" fmla="*/ 33 w 83"/>
                    <a:gd name="T83" fmla="*/ 33 h 33"/>
                    <a:gd name="T84" fmla="*/ 28 w 83"/>
                    <a:gd name="T85" fmla="*/ 33 h 33"/>
                    <a:gd name="T86" fmla="*/ 23 w 83"/>
                    <a:gd name="T87" fmla="*/ 32 h 33"/>
                    <a:gd name="T88" fmla="*/ 17 w 83"/>
                    <a:gd name="T89" fmla="*/ 31 h 33"/>
                    <a:gd name="T90" fmla="*/ 12 w 83"/>
                    <a:gd name="T91" fmla="*/ 25 h 33"/>
                    <a:gd name="T92" fmla="*/ 11 w 83"/>
                    <a:gd name="T93" fmla="*/ 21 h 33"/>
                    <a:gd name="T94" fmla="*/ 9 w 83"/>
                    <a:gd name="T95" fmla="*/ 17 h 33"/>
                    <a:gd name="T96" fmla="*/ 7 w 83"/>
                    <a:gd name="T97" fmla="*/ 13 h 33"/>
                    <a:gd name="T98" fmla="*/ 5 w 83"/>
                    <a:gd name="T99" fmla="*/ 10 h 33"/>
                    <a:gd name="T100" fmla="*/ 2 w 83"/>
                    <a:gd name="T101" fmla="*/ 5 h 33"/>
                    <a:gd name="T102" fmla="*/ 0 w 83"/>
                    <a:gd name="T103" fmla="*/ 2 h 3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83"/>
                    <a:gd name="T157" fmla="*/ 0 h 33"/>
                    <a:gd name="T158" fmla="*/ 83 w 83"/>
                    <a:gd name="T159" fmla="*/ 33 h 3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83" h="33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lnTo>
                        <a:pt x="7" y="4"/>
                      </a:lnTo>
                      <a:lnTo>
                        <a:pt x="9" y="5"/>
                      </a:lnTo>
                      <a:lnTo>
                        <a:pt x="11" y="6"/>
                      </a:lnTo>
                      <a:lnTo>
                        <a:pt x="12" y="8"/>
                      </a:lnTo>
                      <a:lnTo>
                        <a:pt x="14" y="9"/>
                      </a:lnTo>
                      <a:lnTo>
                        <a:pt x="17" y="9"/>
                      </a:lnTo>
                      <a:lnTo>
                        <a:pt x="18" y="10"/>
                      </a:lnTo>
                      <a:lnTo>
                        <a:pt x="21" y="10"/>
                      </a:lnTo>
                      <a:lnTo>
                        <a:pt x="21" y="11"/>
                      </a:lnTo>
                      <a:lnTo>
                        <a:pt x="19" y="12"/>
                      </a:lnTo>
                      <a:lnTo>
                        <a:pt x="17" y="12"/>
                      </a:lnTo>
                      <a:lnTo>
                        <a:pt x="15" y="12"/>
                      </a:lnTo>
                      <a:lnTo>
                        <a:pt x="14" y="14"/>
                      </a:lnTo>
                      <a:lnTo>
                        <a:pt x="13" y="16"/>
                      </a:lnTo>
                      <a:lnTo>
                        <a:pt x="14" y="18"/>
                      </a:lnTo>
                      <a:lnTo>
                        <a:pt x="16" y="21"/>
                      </a:lnTo>
                      <a:lnTo>
                        <a:pt x="17" y="22"/>
                      </a:lnTo>
                      <a:lnTo>
                        <a:pt x="19" y="25"/>
                      </a:lnTo>
                      <a:lnTo>
                        <a:pt x="22" y="26"/>
                      </a:lnTo>
                      <a:lnTo>
                        <a:pt x="24" y="27"/>
                      </a:lnTo>
                      <a:lnTo>
                        <a:pt x="27" y="27"/>
                      </a:lnTo>
                      <a:lnTo>
                        <a:pt x="28" y="28"/>
                      </a:lnTo>
                      <a:lnTo>
                        <a:pt x="30" y="28"/>
                      </a:lnTo>
                      <a:lnTo>
                        <a:pt x="32" y="29"/>
                      </a:lnTo>
                      <a:lnTo>
                        <a:pt x="34" y="29"/>
                      </a:lnTo>
                      <a:lnTo>
                        <a:pt x="35" y="29"/>
                      </a:lnTo>
                      <a:lnTo>
                        <a:pt x="37" y="29"/>
                      </a:lnTo>
                      <a:lnTo>
                        <a:pt x="39" y="29"/>
                      </a:lnTo>
                      <a:lnTo>
                        <a:pt x="40" y="29"/>
                      </a:lnTo>
                      <a:lnTo>
                        <a:pt x="42" y="29"/>
                      </a:lnTo>
                      <a:lnTo>
                        <a:pt x="44" y="29"/>
                      </a:lnTo>
                      <a:lnTo>
                        <a:pt x="45" y="29"/>
                      </a:lnTo>
                      <a:lnTo>
                        <a:pt x="46" y="28"/>
                      </a:lnTo>
                      <a:lnTo>
                        <a:pt x="49" y="27"/>
                      </a:lnTo>
                      <a:lnTo>
                        <a:pt x="51" y="26"/>
                      </a:lnTo>
                      <a:lnTo>
                        <a:pt x="54" y="24"/>
                      </a:lnTo>
                      <a:lnTo>
                        <a:pt x="56" y="23"/>
                      </a:lnTo>
                      <a:lnTo>
                        <a:pt x="58" y="22"/>
                      </a:lnTo>
                      <a:lnTo>
                        <a:pt x="60" y="21"/>
                      </a:lnTo>
                      <a:lnTo>
                        <a:pt x="62" y="20"/>
                      </a:lnTo>
                      <a:lnTo>
                        <a:pt x="64" y="18"/>
                      </a:lnTo>
                      <a:lnTo>
                        <a:pt x="66" y="17"/>
                      </a:lnTo>
                      <a:lnTo>
                        <a:pt x="67" y="16"/>
                      </a:lnTo>
                      <a:lnTo>
                        <a:pt x="69" y="14"/>
                      </a:lnTo>
                      <a:lnTo>
                        <a:pt x="72" y="11"/>
                      </a:lnTo>
                      <a:lnTo>
                        <a:pt x="74" y="9"/>
                      </a:lnTo>
                      <a:lnTo>
                        <a:pt x="74" y="11"/>
                      </a:lnTo>
                      <a:lnTo>
                        <a:pt x="72" y="14"/>
                      </a:lnTo>
                      <a:lnTo>
                        <a:pt x="69" y="16"/>
                      </a:lnTo>
                      <a:lnTo>
                        <a:pt x="67" y="18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1" y="23"/>
                      </a:lnTo>
                      <a:lnTo>
                        <a:pt x="61" y="25"/>
                      </a:lnTo>
                      <a:lnTo>
                        <a:pt x="64" y="25"/>
                      </a:lnTo>
                      <a:lnTo>
                        <a:pt x="67" y="25"/>
                      </a:lnTo>
                      <a:lnTo>
                        <a:pt x="69" y="24"/>
                      </a:lnTo>
                      <a:lnTo>
                        <a:pt x="72" y="23"/>
                      </a:lnTo>
                      <a:lnTo>
                        <a:pt x="76" y="22"/>
                      </a:lnTo>
                      <a:lnTo>
                        <a:pt x="78" y="22"/>
                      </a:lnTo>
                      <a:lnTo>
                        <a:pt x="81" y="22"/>
                      </a:lnTo>
                      <a:lnTo>
                        <a:pt x="83" y="24"/>
                      </a:lnTo>
                      <a:lnTo>
                        <a:pt x="80" y="24"/>
                      </a:lnTo>
                      <a:lnTo>
                        <a:pt x="78" y="25"/>
                      </a:lnTo>
                      <a:lnTo>
                        <a:pt x="74" y="26"/>
                      </a:lnTo>
                      <a:lnTo>
                        <a:pt x="72" y="27"/>
                      </a:lnTo>
                      <a:lnTo>
                        <a:pt x="69" y="27"/>
                      </a:lnTo>
                      <a:lnTo>
                        <a:pt x="67" y="28"/>
                      </a:lnTo>
                      <a:lnTo>
                        <a:pt x="63" y="28"/>
                      </a:lnTo>
                      <a:lnTo>
                        <a:pt x="61" y="29"/>
                      </a:lnTo>
                      <a:lnTo>
                        <a:pt x="58" y="30"/>
                      </a:lnTo>
                      <a:lnTo>
                        <a:pt x="55" y="31"/>
                      </a:lnTo>
                      <a:lnTo>
                        <a:pt x="52" y="31"/>
                      </a:lnTo>
                      <a:lnTo>
                        <a:pt x="50" y="32"/>
                      </a:lnTo>
                      <a:lnTo>
                        <a:pt x="46" y="32"/>
                      </a:lnTo>
                      <a:lnTo>
                        <a:pt x="44" y="33"/>
                      </a:lnTo>
                      <a:lnTo>
                        <a:pt x="40" y="33"/>
                      </a:lnTo>
                      <a:lnTo>
                        <a:pt x="38" y="33"/>
                      </a:lnTo>
                      <a:lnTo>
                        <a:pt x="35" y="33"/>
                      </a:lnTo>
                      <a:lnTo>
                        <a:pt x="33" y="33"/>
                      </a:lnTo>
                      <a:lnTo>
                        <a:pt x="30" y="33"/>
                      </a:lnTo>
                      <a:lnTo>
                        <a:pt x="28" y="33"/>
                      </a:lnTo>
                      <a:lnTo>
                        <a:pt x="25" y="32"/>
                      </a:lnTo>
                      <a:lnTo>
                        <a:pt x="23" y="32"/>
                      </a:lnTo>
                      <a:lnTo>
                        <a:pt x="20" y="31"/>
                      </a:lnTo>
                      <a:lnTo>
                        <a:pt x="17" y="31"/>
                      </a:lnTo>
                      <a:lnTo>
                        <a:pt x="15" y="28"/>
                      </a:lnTo>
                      <a:lnTo>
                        <a:pt x="12" y="25"/>
                      </a:lnTo>
                      <a:lnTo>
                        <a:pt x="12" y="23"/>
                      </a:lnTo>
                      <a:lnTo>
                        <a:pt x="11" y="21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8" y="16"/>
                      </a:lnTo>
                      <a:lnTo>
                        <a:pt x="7" y="13"/>
                      </a:lnTo>
                      <a:lnTo>
                        <a:pt x="6" y="11"/>
                      </a:lnTo>
                      <a:lnTo>
                        <a:pt x="5" y="10"/>
                      </a:lnTo>
                      <a:lnTo>
                        <a:pt x="4" y="7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56" name="Freeform 3098">
                  <a:extLst>
                    <a:ext uri="{FF2B5EF4-FFF2-40B4-BE49-F238E27FC236}">
                      <a16:creationId xmlns:a16="http://schemas.microsoft.com/office/drawing/2014/main" id="{B711B1DD-68C8-4F71-B02D-046B24A96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0" y="625"/>
                  <a:ext cx="18" cy="25"/>
                </a:xfrm>
                <a:custGeom>
                  <a:avLst/>
                  <a:gdLst>
                    <a:gd name="T0" fmla="*/ 0 w 18"/>
                    <a:gd name="T1" fmla="*/ 25 h 25"/>
                    <a:gd name="T2" fmla="*/ 2 w 18"/>
                    <a:gd name="T3" fmla="*/ 23 h 25"/>
                    <a:gd name="T4" fmla="*/ 2 w 18"/>
                    <a:gd name="T5" fmla="*/ 21 h 25"/>
                    <a:gd name="T6" fmla="*/ 3 w 18"/>
                    <a:gd name="T7" fmla="*/ 19 h 25"/>
                    <a:gd name="T8" fmla="*/ 4 w 18"/>
                    <a:gd name="T9" fmla="*/ 17 h 25"/>
                    <a:gd name="T10" fmla="*/ 5 w 18"/>
                    <a:gd name="T11" fmla="*/ 16 h 25"/>
                    <a:gd name="T12" fmla="*/ 6 w 18"/>
                    <a:gd name="T13" fmla="*/ 14 h 25"/>
                    <a:gd name="T14" fmla="*/ 6 w 18"/>
                    <a:gd name="T15" fmla="*/ 12 h 25"/>
                    <a:gd name="T16" fmla="*/ 7 w 18"/>
                    <a:gd name="T17" fmla="*/ 11 h 25"/>
                    <a:gd name="T18" fmla="*/ 8 w 18"/>
                    <a:gd name="T19" fmla="*/ 9 h 25"/>
                    <a:gd name="T20" fmla="*/ 8 w 18"/>
                    <a:gd name="T21" fmla="*/ 7 h 25"/>
                    <a:gd name="T22" fmla="*/ 9 w 18"/>
                    <a:gd name="T23" fmla="*/ 6 h 25"/>
                    <a:gd name="T24" fmla="*/ 10 w 18"/>
                    <a:gd name="T25" fmla="*/ 5 h 25"/>
                    <a:gd name="T26" fmla="*/ 12 w 18"/>
                    <a:gd name="T27" fmla="*/ 4 h 25"/>
                    <a:gd name="T28" fmla="*/ 13 w 18"/>
                    <a:gd name="T29" fmla="*/ 2 h 25"/>
                    <a:gd name="T30" fmla="*/ 15 w 18"/>
                    <a:gd name="T31" fmla="*/ 1 h 25"/>
                    <a:gd name="T32" fmla="*/ 18 w 18"/>
                    <a:gd name="T33" fmla="*/ 0 h 2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8"/>
                    <a:gd name="T52" fmla="*/ 0 h 25"/>
                    <a:gd name="T53" fmla="*/ 18 w 18"/>
                    <a:gd name="T54" fmla="*/ 25 h 2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8" h="25">
                      <a:moveTo>
                        <a:pt x="0" y="25"/>
                      </a:moveTo>
                      <a:lnTo>
                        <a:pt x="2" y="23"/>
                      </a:lnTo>
                      <a:lnTo>
                        <a:pt x="2" y="21"/>
                      </a:lnTo>
                      <a:lnTo>
                        <a:pt x="3" y="19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6" y="14"/>
                      </a:lnTo>
                      <a:lnTo>
                        <a:pt x="6" y="12"/>
                      </a:lnTo>
                      <a:lnTo>
                        <a:pt x="7" y="11"/>
                      </a:lnTo>
                      <a:lnTo>
                        <a:pt x="8" y="9"/>
                      </a:lnTo>
                      <a:lnTo>
                        <a:pt x="8" y="7"/>
                      </a:lnTo>
                      <a:lnTo>
                        <a:pt x="9" y="6"/>
                      </a:lnTo>
                      <a:lnTo>
                        <a:pt x="10" y="5"/>
                      </a:lnTo>
                      <a:lnTo>
                        <a:pt x="12" y="4"/>
                      </a:lnTo>
                      <a:lnTo>
                        <a:pt x="13" y="2"/>
                      </a:lnTo>
                      <a:lnTo>
                        <a:pt x="15" y="1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57" name="Freeform 3099">
                  <a:extLst>
                    <a:ext uri="{FF2B5EF4-FFF2-40B4-BE49-F238E27FC236}">
                      <a16:creationId xmlns:a16="http://schemas.microsoft.com/office/drawing/2014/main" id="{452B6196-DF03-4E09-A894-C2CAEA7341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4" y="620"/>
                  <a:ext cx="17" cy="5"/>
                </a:xfrm>
                <a:custGeom>
                  <a:avLst/>
                  <a:gdLst>
                    <a:gd name="T0" fmla="*/ 0 w 17"/>
                    <a:gd name="T1" fmla="*/ 5 h 5"/>
                    <a:gd name="T2" fmla="*/ 2 w 17"/>
                    <a:gd name="T3" fmla="*/ 5 h 5"/>
                    <a:gd name="T4" fmla="*/ 4 w 17"/>
                    <a:gd name="T5" fmla="*/ 4 h 5"/>
                    <a:gd name="T6" fmla="*/ 5 w 17"/>
                    <a:gd name="T7" fmla="*/ 3 h 5"/>
                    <a:gd name="T8" fmla="*/ 7 w 17"/>
                    <a:gd name="T9" fmla="*/ 2 h 5"/>
                    <a:gd name="T10" fmla="*/ 9 w 17"/>
                    <a:gd name="T11" fmla="*/ 1 h 5"/>
                    <a:gd name="T12" fmla="*/ 10 w 17"/>
                    <a:gd name="T13" fmla="*/ 0 h 5"/>
                    <a:gd name="T14" fmla="*/ 12 w 17"/>
                    <a:gd name="T15" fmla="*/ 0 h 5"/>
                    <a:gd name="T16" fmla="*/ 14 w 17"/>
                    <a:gd name="T17" fmla="*/ 0 h 5"/>
                    <a:gd name="T18" fmla="*/ 15 w 17"/>
                    <a:gd name="T19" fmla="*/ 1 h 5"/>
                    <a:gd name="T20" fmla="*/ 15 w 17"/>
                    <a:gd name="T21" fmla="*/ 2 h 5"/>
                    <a:gd name="T22" fmla="*/ 17 w 17"/>
                    <a:gd name="T23" fmla="*/ 3 h 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7"/>
                    <a:gd name="T37" fmla="*/ 0 h 5"/>
                    <a:gd name="T38" fmla="*/ 17 w 17"/>
                    <a:gd name="T39" fmla="*/ 5 h 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7" h="5">
                      <a:moveTo>
                        <a:pt x="0" y="5"/>
                      </a:moveTo>
                      <a:lnTo>
                        <a:pt x="2" y="5"/>
                      </a:lnTo>
                      <a:lnTo>
                        <a:pt x="4" y="4"/>
                      </a:lnTo>
                      <a:lnTo>
                        <a:pt x="5" y="3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7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58" name="Freeform 3100">
                  <a:extLst>
                    <a:ext uri="{FF2B5EF4-FFF2-40B4-BE49-F238E27FC236}">
                      <a16:creationId xmlns:a16="http://schemas.microsoft.com/office/drawing/2014/main" id="{58FBF717-33D7-48A2-84B4-05873EC6C5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5" y="628"/>
                  <a:ext cx="3" cy="24"/>
                </a:xfrm>
                <a:custGeom>
                  <a:avLst/>
                  <a:gdLst>
                    <a:gd name="T0" fmla="*/ 3 w 3"/>
                    <a:gd name="T1" fmla="*/ 24 h 24"/>
                    <a:gd name="T2" fmla="*/ 3 w 3"/>
                    <a:gd name="T3" fmla="*/ 21 h 24"/>
                    <a:gd name="T4" fmla="*/ 3 w 3"/>
                    <a:gd name="T5" fmla="*/ 20 h 24"/>
                    <a:gd name="T6" fmla="*/ 3 w 3"/>
                    <a:gd name="T7" fmla="*/ 19 h 24"/>
                    <a:gd name="T8" fmla="*/ 3 w 3"/>
                    <a:gd name="T9" fmla="*/ 17 h 24"/>
                    <a:gd name="T10" fmla="*/ 3 w 3"/>
                    <a:gd name="T11" fmla="*/ 15 h 24"/>
                    <a:gd name="T12" fmla="*/ 3 w 3"/>
                    <a:gd name="T13" fmla="*/ 13 h 24"/>
                    <a:gd name="T14" fmla="*/ 3 w 3"/>
                    <a:gd name="T15" fmla="*/ 12 h 24"/>
                    <a:gd name="T16" fmla="*/ 3 w 3"/>
                    <a:gd name="T17" fmla="*/ 10 h 24"/>
                    <a:gd name="T18" fmla="*/ 2 w 3"/>
                    <a:gd name="T19" fmla="*/ 8 h 24"/>
                    <a:gd name="T20" fmla="*/ 2 w 3"/>
                    <a:gd name="T21" fmla="*/ 8 h 24"/>
                    <a:gd name="T22" fmla="*/ 2 w 3"/>
                    <a:gd name="T23" fmla="*/ 6 h 24"/>
                    <a:gd name="T24" fmla="*/ 1 w 3"/>
                    <a:gd name="T25" fmla="*/ 4 h 24"/>
                    <a:gd name="T26" fmla="*/ 1 w 3"/>
                    <a:gd name="T27" fmla="*/ 2 h 24"/>
                    <a:gd name="T28" fmla="*/ 0 w 3"/>
                    <a:gd name="T29" fmla="*/ 2 h 24"/>
                    <a:gd name="T30" fmla="*/ 0 w 3"/>
                    <a:gd name="T31" fmla="*/ 0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"/>
                    <a:gd name="T49" fmla="*/ 0 h 24"/>
                    <a:gd name="T50" fmla="*/ 3 w 3"/>
                    <a:gd name="T51" fmla="*/ 24 h 2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" h="24">
                      <a:moveTo>
                        <a:pt x="3" y="24"/>
                      </a:moveTo>
                      <a:lnTo>
                        <a:pt x="3" y="21"/>
                      </a:lnTo>
                      <a:lnTo>
                        <a:pt x="3" y="20"/>
                      </a:lnTo>
                      <a:lnTo>
                        <a:pt x="3" y="19"/>
                      </a:lnTo>
                      <a:lnTo>
                        <a:pt x="3" y="17"/>
                      </a:lnTo>
                      <a:lnTo>
                        <a:pt x="3" y="15"/>
                      </a:lnTo>
                      <a:lnTo>
                        <a:pt x="3" y="13"/>
                      </a:lnTo>
                      <a:lnTo>
                        <a:pt x="3" y="12"/>
                      </a:lnTo>
                      <a:lnTo>
                        <a:pt x="3" y="10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59" name="Freeform 3101">
                  <a:extLst>
                    <a:ext uri="{FF2B5EF4-FFF2-40B4-BE49-F238E27FC236}">
                      <a16:creationId xmlns:a16="http://schemas.microsoft.com/office/drawing/2014/main" id="{604FCF96-4940-4B10-A061-C225EE109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0" y="404"/>
                  <a:ext cx="96" cy="127"/>
                </a:xfrm>
                <a:custGeom>
                  <a:avLst/>
                  <a:gdLst>
                    <a:gd name="T0" fmla="*/ 60 w 96"/>
                    <a:gd name="T1" fmla="*/ 119 h 127"/>
                    <a:gd name="T2" fmla="*/ 66 w 96"/>
                    <a:gd name="T3" fmla="*/ 120 h 127"/>
                    <a:gd name="T4" fmla="*/ 69 w 96"/>
                    <a:gd name="T5" fmla="*/ 120 h 127"/>
                    <a:gd name="T6" fmla="*/ 74 w 96"/>
                    <a:gd name="T7" fmla="*/ 116 h 127"/>
                    <a:gd name="T8" fmla="*/ 75 w 96"/>
                    <a:gd name="T9" fmla="*/ 111 h 127"/>
                    <a:gd name="T10" fmla="*/ 75 w 96"/>
                    <a:gd name="T11" fmla="*/ 105 h 127"/>
                    <a:gd name="T12" fmla="*/ 78 w 96"/>
                    <a:gd name="T13" fmla="*/ 100 h 127"/>
                    <a:gd name="T14" fmla="*/ 80 w 96"/>
                    <a:gd name="T15" fmla="*/ 95 h 127"/>
                    <a:gd name="T16" fmla="*/ 82 w 96"/>
                    <a:gd name="T17" fmla="*/ 92 h 127"/>
                    <a:gd name="T18" fmla="*/ 86 w 96"/>
                    <a:gd name="T19" fmla="*/ 92 h 127"/>
                    <a:gd name="T20" fmla="*/ 90 w 96"/>
                    <a:gd name="T21" fmla="*/ 90 h 127"/>
                    <a:gd name="T22" fmla="*/ 90 w 96"/>
                    <a:gd name="T23" fmla="*/ 84 h 127"/>
                    <a:gd name="T24" fmla="*/ 89 w 96"/>
                    <a:gd name="T25" fmla="*/ 79 h 127"/>
                    <a:gd name="T26" fmla="*/ 88 w 96"/>
                    <a:gd name="T27" fmla="*/ 70 h 127"/>
                    <a:gd name="T28" fmla="*/ 90 w 96"/>
                    <a:gd name="T29" fmla="*/ 66 h 127"/>
                    <a:gd name="T30" fmla="*/ 93 w 96"/>
                    <a:gd name="T31" fmla="*/ 58 h 127"/>
                    <a:gd name="T32" fmla="*/ 95 w 96"/>
                    <a:gd name="T33" fmla="*/ 49 h 127"/>
                    <a:gd name="T34" fmla="*/ 96 w 96"/>
                    <a:gd name="T35" fmla="*/ 42 h 127"/>
                    <a:gd name="T36" fmla="*/ 96 w 96"/>
                    <a:gd name="T37" fmla="*/ 35 h 127"/>
                    <a:gd name="T38" fmla="*/ 95 w 96"/>
                    <a:gd name="T39" fmla="*/ 28 h 127"/>
                    <a:gd name="T40" fmla="*/ 94 w 96"/>
                    <a:gd name="T41" fmla="*/ 20 h 127"/>
                    <a:gd name="T42" fmla="*/ 91 w 96"/>
                    <a:gd name="T43" fmla="*/ 15 h 127"/>
                    <a:gd name="T44" fmla="*/ 88 w 96"/>
                    <a:gd name="T45" fmla="*/ 11 h 127"/>
                    <a:gd name="T46" fmla="*/ 84 w 96"/>
                    <a:gd name="T47" fmla="*/ 9 h 127"/>
                    <a:gd name="T48" fmla="*/ 79 w 96"/>
                    <a:gd name="T49" fmla="*/ 6 h 127"/>
                    <a:gd name="T50" fmla="*/ 74 w 96"/>
                    <a:gd name="T51" fmla="*/ 4 h 127"/>
                    <a:gd name="T52" fmla="*/ 69 w 96"/>
                    <a:gd name="T53" fmla="*/ 2 h 127"/>
                    <a:gd name="T54" fmla="*/ 63 w 96"/>
                    <a:gd name="T55" fmla="*/ 1 h 127"/>
                    <a:gd name="T56" fmla="*/ 53 w 96"/>
                    <a:gd name="T57" fmla="*/ 0 h 127"/>
                    <a:gd name="T58" fmla="*/ 45 w 96"/>
                    <a:gd name="T59" fmla="*/ 0 h 127"/>
                    <a:gd name="T60" fmla="*/ 37 w 96"/>
                    <a:gd name="T61" fmla="*/ 0 h 127"/>
                    <a:gd name="T62" fmla="*/ 31 w 96"/>
                    <a:gd name="T63" fmla="*/ 4 h 127"/>
                    <a:gd name="T64" fmla="*/ 22 w 96"/>
                    <a:gd name="T65" fmla="*/ 7 h 127"/>
                    <a:gd name="T66" fmla="*/ 15 w 96"/>
                    <a:gd name="T67" fmla="*/ 12 h 127"/>
                    <a:gd name="T68" fmla="*/ 9 w 96"/>
                    <a:gd name="T69" fmla="*/ 19 h 127"/>
                    <a:gd name="T70" fmla="*/ 6 w 96"/>
                    <a:gd name="T71" fmla="*/ 27 h 127"/>
                    <a:gd name="T72" fmla="*/ 3 w 96"/>
                    <a:gd name="T73" fmla="*/ 33 h 127"/>
                    <a:gd name="T74" fmla="*/ 2 w 96"/>
                    <a:gd name="T75" fmla="*/ 39 h 127"/>
                    <a:gd name="T76" fmla="*/ 0 w 96"/>
                    <a:gd name="T77" fmla="*/ 45 h 127"/>
                    <a:gd name="T78" fmla="*/ 0 w 96"/>
                    <a:gd name="T79" fmla="*/ 54 h 127"/>
                    <a:gd name="T80" fmla="*/ 1 w 96"/>
                    <a:gd name="T81" fmla="*/ 63 h 127"/>
                    <a:gd name="T82" fmla="*/ 3 w 96"/>
                    <a:gd name="T83" fmla="*/ 70 h 127"/>
                    <a:gd name="T84" fmla="*/ 7 w 96"/>
                    <a:gd name="T85" fmla="*/ 77 h 127"/>
                    <a:gd name="T86" fmla="*/ 9 w 96"/>
                    <a:gd name="T87" fmla="*/ 84 h 127"/>
                    <a:gd name="T88" fmla="*/ 9 w 96"/>
                    <a:gd name="T89" fmla="*/ 90 h 127"/>
                    <a:gd name="T90" fmla="*/ 9 w 96"/>
                    <a:gd name="T91" fmla="*/ 97 h 127"/>
                    <a:gd name="T92" fmla="*/ 11 w 96"/>
                    <a:gd name="T93" fmla="*/ 102 h 127"/>
                    <a:gd name="T94" fmla="*/ 14 w 96"/>
                    <a:gd name="T95" fmla="*/ 107 h 127"/>
                    <a:gd name="T96" fmla="*/ 20 w 96"/>
                    <a:gd name="T97" fmla="*/ 111 h 127"/>
                    <a:gd name="T98" fmla="*/ 24 w 96"/>
                    <a:gd name="T99" fmla="*/ 115 h 127"/>
                    <a:gd name="T100" fmla="*/ 29 w 96"/>
                    <a:gd name="T101" fmla="*/ 119 h 127"/>
                    <a:gd name="T102" fmla="*/ 34 w 96"/>
                    <a:gd name="T103" fmla="*/ 122 h 127"/>
                    <a:gd name="T104" fmla="*/ 39 w 96"/>
                    <a:gd name="T105" fmla="*/ 125 h 127"/>
                    <a:gd name="T106" fmla="*/ 43 w 96"/>
                    <a:gd name="T107" fmla="*/ 126 h 127"/>
                    <a:gd name="T108" fmla="*/ 47 w 96"/>
                    <a:gd name="T109" fmla="*/ 123 h 127"/>
                    <a:gd name="T110" fmla="*/ 50 w 96"/>
                    <a:gd name="T111" fmla="*/ 122 h 127"/>
                    <a:gd name="T112" fmla="*/ 55 w 96"/>
                    <a:gd name="T113" fmla="*/ 119 h 127"/>
                    <a:gd name="T114" fmla="*/ 58 w 96"/>
                    <a:gd name="T115" fmla="*/ 119 h 127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96"/>
                    <a:gd name="T175" fmla="*/ 0 h 127"/>
                    <a:gd name="T176" fmla="*/ 96 w 96"/>
                    <a:gd name="T177" fmla="*/ 127 h 127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96" h="127">
                      <a:moveTo>
                        <a:pt x="58" y="119"/>
                      </a:moveTo>
                      <a:lnTo>
                        <a:pt x="60" y="119"/>
                      </a:lnTo>
                      <a:lnTo>
                        <a:pt x="63" y="120"/>
                      </a:lnTo>
                      <a:lnTo>
                        <a:pt x="66" y="120"/>
                      </a:lnTo>
                      <a:lnTo>
                        <a:pt x="68" y="120"/>
                      </a:lnTo>
                      <a:lnTo>
                        <a:pt x="69" y="120"/>
                      </a:lnTo>
                      <a:lnTo>
                        <a:pt x="72" y="118"/>
                      </a:lnTo>
                      <a:lnTo>
                        <a:pt x="74" y="116"/>
                      </a:lnTo>
                      <a:lnTo>
                        <a:pt x="75" y="112"/>
                      </a:lnTo>
                      <a:lnTo>
                        <a:pt x="75" y="111"/>
                      </a:lnTo>
                      <a:lnTo>
                        <a:pt x="75" y="107"/>
                      </a:lnTo>
                      <a:lnTo>
                        <a:pt x="75" y="105"/>
                      </a:lnTo>
                      <a:lnTo>
                        <a:pt x="78" y="103"/>
                      </a:lnTo>
                      <a:lnTo>
                        <a:pt x="78" y="100"/>
                      </a:lnTo>
                      <a:lnTo>
                        <a:pt x="80" y="98"/>
                      </a:lnTo>
                      <a:lnTo>
                        <a:pt x="80" y="95"/>
                      </a:lnTo>
                      <a:lnTo>
                        <a:pt x="80" y="93"/>
                      </a:lnTo>
                      <a:lnTo>
                        <a:pt x="82" y="92"/>
                      </a:lnTo>
                      <a:lnTo>
                        <a:pt x="84" y="92"/>
                      </a:lnTo>
                      <a:lnTo>
                        <a:pt x="86" y="92"/>
                      </a:lnTo>
                      <a:lnTo>
                        <a:pt x="88" y="91"/>
                      </a:lnTo>
                      <a:lnTo>
                        <a:pt x="90" y="90"/>
                      </a:lnTo>
                      <a:lnTo>
                        <a:pt x="90" y="88"/>
                      </a:lnTo>
                      <a:lnTo>
                        <a:pt x="90" y="84"/>
                      </a:lnTo>
                      <a:lnTo>
                        <a:pt x="90" y="83"/>
                      </a:lnTo>
                      <a:lnTo>
                        <a:pt x="89" y="79"/>
                      </a:lnTo>
                      <a:lnTo>
                        <a:pt x="88" y="74"/>
                      </a:lnTo>
                      <a:lnTo>
                        <a:pt x="88" y="70"/>
                      </a:lnTo>
                      <a:lnTo>
                        <a:pt x="88" y="68"/>
                      </a:lnTo>
                      <a:lnTo>
                        <a:pt x="90" y="66"/>
                      </a:lnTo>
                      <a:lnTo>
                        <a:pt x="92" y="66"/>
                      </a:lnTo>
                      <a:lnTo>
                        <a:pt x="93" y="58"/>
                      </a:lnTo>
                      <a:lnTo>
                        <a:pt x="94" y="53"/>
                      </a:lnTo>
                      <a:lnTo>
                        <a:pt x="95" y="49"/>
                      </a:lnTo>
                      <a:lnTo>
                        <a:pt x="95" y="45"/>
                      </a:lnTo>
                      <a:lnTo>
                        <a:pt x="96" y="42"/>
                      </a:lnTo>
                      <a:lnTo>
                        <a:pt x="96" y="39"/>
                      </a:lnTo>
                      <a:lnTo>
                        <a:pt x="96" y="35"/>
                      </a:lnTo>
                      <a:lnTo>
                        <a:pt x="95" y="32"/>
                      </a:lnTo>
                      <a:lnTo>
                        <a:pt x="95" y="28"/>
                      </a:lnTo>
                      <a:lnTo>
                        <a:pt x="95" y="23"/>
                      </a:lnTo>
                      <a:lnTo>
                        <a:pt x="94" y="20"/>
                      </a:lnTo>
                      <a:lnTo>
                        <a:pt x="93" y="17"/>
                      </a:lnTo>
                      <a:lnTo>
                        <a:pt x="91" y="15"/>
                      </a:lnTo>
                      <a:lnTo>
                        <a:pt x="90" y="13"/>
                      </a:lnTo>
                      <a:lnTo>
                        <a:pt x="88" y="11"/>
                      </a:lnTo>
                      <a:lnTo>
                        <a:pt x="86" y="11"/>
                      </a:lnTo>
                      <a:lnTo>
                        <a:pt x="84" y="9"/>
                      </a:lnTo>
                      <a:lnTo>
                        <a:pt x="82" y="7"/>
                      </a:lnTo>
                      <a:lnTo>
                        <a:pt x="79" y="6"/>
                      </a:lnTo>
                      <a:lnTo>
                        <a:pt x="76" y="6"/>
                      </a:lnTo>
                      <a:lnTo>
                        <a:pt x="74" y="4"/>
                      </a:lnTo>
                      <a:lnTo>
                        <a:pt x="70" y="3"/>
                      </a:lnTo>
                      <a:lnTo>
                        <a:pt x="69" y="2"/>
                      </a:lnTo>
                      <a:lnTo>
                        <a:pt x="66" y="2"/>
                      </a:lnTo>
                      <a:lnTo>
                        <a:pt x="63" y="1"/>
                      </a:lnTo>
                      <a:lnTo>
                        <a:pt x="58" y="0"/>
                      </a:lnTo>
                      <a:lnTo>
                        <a:pt x="53" y="0"/>
                      </a:lnTo>
                      <a:lnTo>
                        <a:pt x="49" y="0"/>
                      </a:lnTo>
                      <a:lnTo>
                        <a:pt x="45" y="0"/>
                      </a:lnTo>
                      <a:lnTo>
                        <a:pt x="41" y="0"/>
                      </a:lnTo>
                      <a:lnTo>
                        <a:pt x="37" y="0"/>
                      </a:lnTo>
                      <a:lnTo>
                        <a:pt x="35" y="2"/>
                      </a:lnTo>
                      <a:lnTo>
                        <a:pt x="31" y="4"/>
                      </a:lnTo>
                      <a:lnTo>
                        <a:pt x="25" y="6"/>
                      </a:lnTo>
                      <a:lnTo>
                        <a:pt x="22" y="7"/>
                      </a:lnTo>
                      <a:lnTo>
                        <a:pt x="19" y="10"/>
                      </a:lnTo>
                      <a:lnTo>
                        <a:pt x="15" y="12"/>
                      </a:lnTo>
                      <a:lnTo>
                        <a:pt x="12" y="16"/>
                      </a:lnTo>
                      <a:lnTo>
                        <a:pt x="9" y="19"/>
                      </a:lnTo>
                      <a:lnTo>
                        <a:pt x="7" y="23"/>
                      </a:lnTo>
                      <a:lnTo>
                        <a:pt x="6" y="27"/>
                      </a:lnTo>
                      <a:lnTo>
                        <a:pt x="4" y="30"/>
                      </a:lnTo>
                      <a:lnTo>
                        <a:pt x="3" y="33"/>
                      </a:lnTo>
                      <a:lnTo>
                        <a:pt x="3" y="36"/>
                      </a:lnTo>
                      <a:lnTo>
                        <a:pt x="2" y="39"/>
                      </a:lnTo>
                      <a:lnTo>
                        <a:pt x="1" y="42"/>
                      </a:lnTo>
                      <a:lnTo>
                        <a:pt x="0" y="45"/>
                      </a:lnTo>
                      <a:lnTo>
                        <a:pt x="0" y="49"/>
                      </a:lnTo>
                      <a:lnTo>
                        <a:pt x="0" y="54"/>
                      </a:lnTo>
                      <a:lnTo>
                        <a:pt x="0" y="59"/>
                      </a:lnTo>
                      <a:lnTo>
                        <a:pt x="1" y="63"/>
                      </a:lnTo>
                      <a:lnTo>
                        <a:pt x="3" y="66"/>
                      </a:lnTo>
                      <a:lnTo>
                        <a:pt x="3" y="70"/>
                      </a:lnTo>
                      <a:lnTo>
                        <a:pt x="5" y="73"/>
                      </a:lnTo>
                      <a:lnTo>
                        <a:pt x="7" y="77"/>
                      </a:lnTo>
                      <a:lnTo>
                        <a:pt x="9" y="80"/>
                      </a:lnTo>
                      <a:lnTo>
                        <a:pt x="9" y="84"/>
                      </a:lnTo>
                      <a:lnTo>
                        <a:pt x="9" y="87"/>
                      </a:lnTo>
                      <a:lnTo>
                        <a:pt x="9" y="90"/>
                      </a:lnTo>
                      <a:lnTo>
                        <a:pt x="8" y="94"/>
                      </a:lnTo>
                      <a:lnTo>
                        <a:pt x="9" y="97"/>
                      </a:lnTo>
                      <a:lnTo>
                        <a:pt x="9" y="100"/>
                      </a:lnTo>
                      <a:lnTo>
                        <a:pt x="11" y="102"/>
                      </a:lnTo>
                      <a:lnTo>
                        <a:pt x="13" y="105"/>
                      </a:lnTo>
                      <a:lnTo>
                        <a:pt x="14" y="107"/>
                      </a:lnTo>
                      <a:lnTo>
                        <a:pt x="17" y="109"/>
                      </a:lnTo>
                      <a:lnTo>
                        <a:pt x="20" y="111"/>
                      </a:lnTo>
                      <a:lnTo>
                        <a:pt x="21" y="113"/>
                      </a:lnTo>
                      <a:lnTo>
                        <a:pt x="24" y="115"/>
                      </a:lnTo>
                      <a:lnTo>
                        <a:pt x="26" y="117"/>
                      </a:lnTo>
                      <a:lnTo>
                        <a:pt x="29" y="119"/>
                      </a:lnTo>
                      <a:lnTo>
                        <a:pt x="31" y="121"/>
                      </a:lnTo>
                      <a:lnTo>
                        <a:pt x="34" y="122"/>
                      </a:lnTo>
                      <a:lnTo>
                        <a:pt x="36" y="124"/>
                      </a:lnTo>
                      <a:lnTo>
                        <a:pt x="39" y="125"/>
                      </a:lnTo>
                      <a:lnTo>
                        <a:pt x="42" y="127"/>
                      </a:lnTo>
                      <a:lnTo>
                        <a:pt x="43" y="126"/>
                      </a:lnTo>
                      <a:lnTo>
                        <a:pt x="45" y="124"/>
                      </a:lnTo>
                      <a:lnTo>
                        <a:pt x="47" y="123"/>
                      </a:lnTo>
                      <a:lnTo>
                        <a:pt x="49" y="122"/>
                      </a:lnTo>
                      <a:lnTo>
                        <a:pt x="50" y="122"/>
                      </a:lnTo>
                      <a:lnTo>
                        <a:pt x="53" y="120"/>
                      </a:lnTo>
                      <a:lnTo>
                        <a:pt x="55" y="119"/>
                      </a:lnTo>
                      <a:lnTo>
                        <a:pt x="57" y="119"/>
                      </a:lnTo>
                      <a:lnTo>
                        <a:pt x="58" y="119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60" name="Freeform 3102">
                  <a:extLst>
                    <a:ext uri="{FF2B5EF4-FFF2-40B4-BE49-F238E27FC236}">
                      <a16:creationId xmlns:a16="http://schemas.microsoft.com/office/drawing/2014/main" id="{E311201A-B18B-47B4-A10B-7C4C07ADAF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2" y="435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1 w 4"/>
                    <a:gd name="T3" fmla="*/ 1 h 4"/>
                    <a:gd name="T4" fmla="*/ 3 w 4"/>
                    <a:gd name="T5" fmla="*/ 2 h 4"/>
                    <a:gd name="T6" fmla="*/ 3 w 4"/>
                    <a:gd name="T7" fmla="*/ 2 h 4"/>
                    <a:gd name="T8" fmla="*/ 4 w 4"/>
                    <a:gd name="T9" fmla="*/ 4 h 4"/>
                    <a:gd name="T10" fmla="*/ 3 w 4"/>
                    <a:gd name="T11" fmla="*/ 2 h 4"/>
                    <a:gd name="T12" fmla="*/ 2 w 4"/>
                    <a:gd name="T13" fmla="*/ 2 h 4"/>
                    <a:gd name="T14" fmla="*/ 1 w 4"/>
                    <a:gd name="T15" fmla="*/ 1 h 4"/>
                    <a:gd name="T16" fmla="*/ 0 w 4"/>
                    <a:gd name="T17" fmla="*/ 0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4"/>
                    <a:gd name="T29" fmla="*/ 4 w 4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4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8050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61" name="Freeform 3103">
                  <a:extLst>
                    <a:ext uri="{FF2B5EF4-FFF2-40B4-BE49-F238E27FC236}">
                      <a16:creationId xmlns:a16="http://schemas.microsoft.com/office/drawing/2014/main" id="{4A8EAB09-3208-4FB4-8B85-5301810CB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0" y="448"/>
                  <a:ext cx="14" cy="2"/>
                </a:xfrm>
                <a:custGeom>
                  <a:avLst/>
                  <a:gdLst>
                    <a:gd name="T0" fmla="*/ 14 w 14"/>
                    <a:gd name="T1" fmla="*/ 2 h 2"/>
                    <a:gd name="T2" fmla="*/ 11 w 14"/>
                    <a:gd name="T3" fmla="*/ 1 h 2"/>
                    <a:gd name="T4" fmla="*/ 10 w 14"/>
                    <a:gd name="T5" fmla="*/ 1 h 2"/>
                    <a:gd name="T6" fmla="*/ 9 w 14"/>
                    <a:gd name="T7" fmla="*/ 0 h 2"/>
                    <a:gd name="T8" fmla="*/ 8 w 14"/>
                    <a:gd name="T9" fmla="*/ 0 h 2"/>
                    <a:gd name="T10" fmla="*/ 7 w 14"/>
                    <a:gd name="T11" fmla="*/ 0 h 2"/>
                    <a:gd name="T12" fmla="*/ 6 w 14"/>
                    <a:gd name="T13" fmla="*/ 0 h 2"/>
                    <a:gd name="T14" fmla="*/ 5 w 14"/>
                    <a:gd name="T15" fmla="*/ 0 h 2"/>
                    <a:gd name="T16" fmla="*/ 3 w 14"/>
                    <a:gd name="T17" fmla="*/ 0 h 2"/>
                    <a:gd name="T18" fmla="*/ 0 w 14"/>
                    <a:gd name="T19" fmla="*/ 1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2"/>
                    <a:gd name="T32" fmla="*/ 14 w 14"/>
                    <a:gd name="T33" fmla="*/ 2 h 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2">
                      <a:moveTo>
                        <a:pt x="14" y="2"/>
                      </a:moveTo>
                      <a:lnTo>
                        <a:pt x="11" y="1"/>
                      </a:lnTo>
                      <a:lnTo>
                        <a:pt x="10" y="1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62" name="Freeform 3104">
                  <a:extLst>
                    <a:ext uri="{FF2B5EF4-FFF2-40B4-BE49-F238E27FC236}">
                      <a16:creationId xmlns:a16="http://schemas.microsoft.com/office/drawing/2014/main" id="{05139524-877D-4AA5-A816-598C8182D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" y="454"/>
                  <a:ext cx="5" cy="1"/>
                </a:xfrm>
                <a:custGeom>
                  <a:avLst/>
                  <a:gdLst>
                    <a:gd name="T0" fmla="*/ 5 w 5"/>
                    <a:gd name="T1" fmla="*/ 0 h 1"/>
                    <a:gd name="T2" fmla="*/ 3 w 5"/>
                    <a:gd name="T3" fmla="*/ 0 h 1"/>
                    <a:gd name="T4" fmla="*/ 0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63" name="Freeform 3105">
                  <a:extLst>
                    <a:ext uri="{FF2B5EF4-FFF2-40B4-BE49-F238E27FC236}">
                      <a16:creationId xmlns:a16="http://schemas.microsoft.com/office/drawing/2014/main" id="{CC099C30-9212-4A34-9DA1-AE86DBB910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0" y="470"/>
                  <a:ext cx="1" cy="5"/>
                </a:xfrm>
                <a:custGeom>
                  <a:avLst/>
                  <a:gdLst>
                    <a:gd name="T0" fmla="*/ 0 w 1"/>
                    <a:gd name="T1" fmla="*/ 5 h 5"/>
                    <a:gd name="T2" fmla="*/ 0 w 1"/>
                    <a:gd name="T3" fmla="*/ 3 h 5"/>
                    <a:gd name="T4" fmla="*/ 0 w 1"/>
                    <a:gd name="T5" fmla="*/ 2 h 5"/>
                    <a:gd name="T6" fmla="*/ 0 w 1"/>
                    <a:gd name="T7" fmla="*/ 1 h 5"/>
                    <a:gd name="T8" fmla="*/ 0 w 1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"/>
                    <a:gd name="T16" fmla="*/ 0 h 5"/>
                    <a:gd name="T17" fmla="*/ 1 w 1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" h="5">
                      <a:moveTo>
                        <a:pt x="0" y="5"/>
                      </a:move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64" name="Freeform 3106">
                  <a:extLst>
                    <a:ext uri="{FF2B5EF4-FFF2-40B4-BE49-F238E27FC236}">
                      <a16:creationId xmlns:a16="http://schemas.microsoft.com/office/drawing/2014/main" id="{82783267-1C08-4C5B-8611-109564FE1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9" y="47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1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65" name="Freeform 3107">
                  <a:extLst>
                    <a:ext uri="{FF2B5EF4-FFF2-40B4-BE49-F238E27FC236}">
                      <a16:creationId xmlns:a16="http://schemas.microsoft.com/office/drawing/2014/main" id="{032802D0-23E8-4841-ADCB-FE978FDA5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4" y="478"/>
                  <a:ext cx="4" cy="6"/>
                </a:xfrm>
                <a:custGeom>
                  <a:avLst/>
                  <a:gdLst>
                    <a:gd name="T0" fmla="*/ 2 w 4"/>
                    <a:gd name="T1" fmla="*/ 0 h 6"/>
                    <a:gd name="T2" fmla="*/ 4 w 4"/>
                    <a:gd name="T3" fmla="*/ 1 h 6"/>
                    <a:gd name="T4" fmla="*/ 2 w 4"/>
                    <a:gd name="T5" fmla="*/ 3 h 6"/>
                    <a:gd name="T6" fmla="*/ 1 w 4"/>
                    <a:gd name="T7" fmla="*/ 4 h 6"/>
                    <a:gd name="T8" fmla="*/ 0 w 4"/>
                    <a:gd name="T9" fmla="*/ 4 h 6"/>
                    <a:gd name="T10" fmla="*/ 0 w 4"/>
                    <a:gd name="T11" fmla="*/ 6 h 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"/>
                    <a:gd name="T19" fmla="*/ 0 h 6"/>
                    <a:gd name="T20" fmla="*/ 4 w 4"/>
                    <a:gd name="T21" fmla="*/ 6 h 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" h="6">
                      <a:moveTo>
                        <a:pt x="2" y="0"/>
                      </a:moveTo>
                      <a:lnTo>
                        <a:pt x="4" y="1"/>
                      </a:lnTo>
                      <a:lnTo>
                        <a:pt x="2" y="3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66" name="Freeform 3108">
                  <a:extLst>
                    <a:ext uri="{FF2B5EF4-FFF2-40B4-BE49-F238E27FC236}">
                      <a16:creationId xmlns:a16="http://schemas.microsoft.com/office/drawing/2014/main" id="{F6D7DBCE-9ECE-47AB-9736-59356AA37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487"/>
                  <a:ext cx="2" cy="6"/>
                </a:xfrm>
                <a:custGeom>
                  <a:avLst/>
                  <a:gdLst>
                    <a:gd name="T0" fmla="*/ 1 w 2"/>
                    <a:gd name="T1" fmla="*/ 6 h 6"/>
                    <a:gd name="T2" fmla="*/ 0 w 2"/>
                    <a:gd name="T3" fmla="*/ 6 h 6"/>
                    <a:gd name="T4" fmla="*/ 0 w 2"/>
                    <a:gd name="T5" fmla="*/ 5 h 6"/>
                    <a:gd name="T6" fmla="*/ 0 w 2"/>
                    <a:gd name="T7" fmla="*/ 3 h 6"/>
                    <a:gd name="T8" fmla="*/ 0 w 2"/>
                    <a:gd name="T9" fmla="*/ 2 h 6"/>
                    <a:gd name="T10" fmla="*/ 1 w 2"/>
                    <a:gd name="T11" fmla="*/ 0 h 6"/>
                    <a:gd name="T12" fmla="*/ 2 w 2"/>
                    <a:gd name="T13" fmla="*/ 0 h 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"/>
                    <a:gd name="T22" fmla="*/ 0 h 6"/>
                    <a:gd name="T23" fmla="*/ 2 w 2"/>
                    <a:gd name="T24" fmla="*/ 6 h 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" h="6">
                      <a:moveTo>
                        <a:pt x="1" y="6"/>
                      </a:move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67" name="Freeform 3109">
                  <a:extLst>
                    <a:ext uri="{FF2B5EF4-FFF2-40B4-BE49-F238E27FC236}">
                      <a16:creationId xmlns:a16="http://schemas.microsoft.com/office/drawing/2014/main" id="{2FA809DE-7D94-4BCF-9527-2D02500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9" y="493"/>
                  <a:ext cx="4" cy="2"/>
                </a:xfrm>
                <a:custGeom>
                  <a:avLst/>
                  <a:gdLst>
                    <a:gd name="T0" fmla="*/ 4 w 4"/>
                    <a:gd name="T1" fmla="*/ 2 h 2"/>
                    <a:gd name="T2" fmla="*/ 4 w 4"/>
                    <a:gd name="T3" fmla="*/ 1 h 2"/>
                    <a:gd name="T4" fmla="*/ 4 w 4"/>
                    <a:gd name="T5" fmla="*/ 0 h 2"/>
                    <a:gd name="T6" fmla="*/ 1 w 4"/>
                    <a:gd name="T7" fmla="*/ 0 h 2"/>
                    <a:gd name="T8" fmla="*/ 1 w 4"/>
                    <a:gd name="T9" fmla="*/ 0 h 2"/>
                    <a:gd name="T10" fmla="*/ 0 w 4"/>
                    <a:gd name="T11" fmla="*/ 0 h 2"/>
                    <a:gd name="T12" fmla="*/ 1 w 4"/>
                    <a:gd name="T13" fmla="*/ 0 h 2"/>
                    <a:gd name="T14" fmla="*/ 1 w 4"/>
                    <a:gd name="T15" fmla="*/ 0 h 2"/>
                    <a:gd name="T16" fmla="*/ 2 w 4"/>
                    <a:gd name="T17" fmla="*/ 1 h 2"/>
                    <a:gd name="T18" fmla="*/ 4 w 4"/>
                    <a:gd name="T19" fmla="*/ 2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"/>
                    <a:gd name="T31" fmla="*/ 0 h 2"/>
                    <a:gd name="T32" fmla="*/ 4 w 4"/>
                    <a:gd name="T33" fmla="*/ 2 h 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" h="2">
                      <a:moveTo>
                        <a:pt x="4" y="2"/>
                      </a:move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88050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68" name="Freeform 3110">
                  <a:extLst>
                    <a:ext uri="{FF2B5EF4-FFF2-40B4-BE49-F238E27FC236}">
                      <a16:creationId xmlns:a16="http://schemas.microsoft.com/office/drawing/2014/main" id="{1431752C-27CC-41B0-A407-B38EA75D4E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5" y="499"/>
                  <a:ext cx="13" cy="5"/>
                </a:xfrm>
                <a:custGeom>
                  <a:avLst/>
                  <a:gdLst>
                    <a:gd name="T0" fmla="*/ 13 w 13"/>
                    <a:gd name="T1" fmla="*/ 5 h 5"/>
                    <a:gd name="T2" fmla="*/ 12 w 13"/>
                    <a:gd name="T3" fmla="*/ 5 h 5"/>
                    <a:gd name="T4" fmla="*/ 11 w 13"/>
                    <a:gd name="T5" fmla="*/ 4 h 5"/>
                    <a:gd name="T6" fmla="*/ 10 w 13"/>
                    <a:gd name="T7" fmla="*/ 4 h 5"/>
                    <a:gd name="T8" fmla="*/ 10 w 13"/>
                    <a:gd name="T9" fmla="*/ 4 h 5"/>
                    <a:gd name="T10" fmla="*/ 9 w 13"/>
                    <a:gd name="T11" fmla="*/ 4 h 5"/>
                    <a:gd name="T12" fmla="*/ 8 w 13"/>
                    <a:gd name="T13" fmla="*/ 3 h 5"/>
                    <a:gd name="T14" fmla="*/ 7 w 13"/>
                    <a:gd name="T15" fmla="*/ 3 h 5"/>
                    <a:gd name="T16" fmla="*/ 6 w 13"/>
                    <a:gd name="T17" fmla="*/ 2 h 5"/>
                    <a:gd name="T18" fmla="*/ 4 w 13"/>
                    <a:gd name="T19" fmla="*/ 2 h 5"/>
                    <a:gd name="T20" fmla="*/ 4 w 13"/>
                    <a:gd name="T21" fmla="*/ 1 h 5"/>
                    <a:gd name="T22" fmla="*/ 2 w 13"/>
                    <a:gd name="T23" fmla="*/ 0 h 5"/>
                    <a:gd name="T24" fmla="*/ 0 w 13"/>
                    <a:gd name="T25" fmla="*/ 0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3"/>
                    <a:gd name="T40" fmla="*/ 0 h 5"/>
                    <a:gd name="T41" fmla="*/ 13 w 13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3" h="5">
                      <a:moveTo>
                        <a:pt x="13" y="5"/>
                      </a:moveTo>
                      <a:lnTo>
                        <a:pt x="12" y="5"/>
                      </a:lnTo>
                      <a:lnTo>
                        <a:pt x="11" y="4"/>
                      </a:lnTo>
                      <a:lnTo>
                        <a:pt x="10" y="4"/>
                      </a:lnTo>
                      <a:lnTo>
                        <a:pt x="9" y="4"/>
                      </a:lnTo>
                      <a:lnTo>
                        <a:pt x="8" y="3"/>
                      </a:ln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69" name="Freeform 3111">
                  <a:extLst>
                    <a:ext uri="{FF2B5EF4-FFF2-40B4-BE49-F238E27FC236}">
                      <a16:creationId xmlns:a16="http://schemas.microsoft.com/office/drawing/2014/main" id="{8B1039CF-E4C6-408E-A0A2-CCCD2C1CA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9" y="505"/>
                  <a:ext cx="7" cy="3"/>
                </a:xfrm>
                <a:custGeom>
                  <a:avLst/>
                  <a:gdLst>
                    <a:gd name="T0" fmla="*/ 7 w 7"/>
                    <a:gd name="T1" fmla="*/ 3 h 3"/>
                    <a:gd name="T2" fmla="*/ 6 w 7"/>
                    <a:gd name="T3" fmla="*/ 3 h 3"/>
                    <a:gd name="T4" fmla="*/ 6 w 7"/>
                    <a:gd name="T5" fmla="*/ 3 h 3"/>
                    <a:gd name="T6" fmla="*/ 5 w 7"/>
                    <a:gd name="T7" fmla="*/ 3 h 3"/>
                    <a:gd name="T8" fmla="*/ 3 w 7"/>
                    <a:gd name="T9" fmla="*/ 2 h 3"/>
                    <a:gd name="T10" fmla="*/ 2 w 7"/>
                    <a:gd name="T11" fmla="*/ 1 h 3"/>
                    <a:gd name="T12" fmla="*/ 1 w 7"/>
                    <a:gd name="T13" fmla="*/ 0 h 3"/>
                    <a:gd name="T14" fmla="*/ 0 w 7"/>
                    <a:gd name="T15" fmla="*/ 0 h 3"/>
                    <a:gd name="T16" fmla="*/ 0 w 7"/>
                    <a:gd name="T17" fmla="*/ 0 h 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"/>
                    <a:gd name="T28" fmla="*/ 0 h 3"/>
                    <a:gd name="T29" fmla="*/ 7 w 7"/>
                    <a:gd name="T30" fmla="*/ 3 h 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" h="3">
                      <a:moveTo>
                        <a:pt x="7" y="3"/>
                      </a:moveTo>
                      <a:lnTo>
                        <a:pt x="6" y="3"/>
                      </a:lnTo>
                      <a:lnTo>
                        <a:pt x="5" y="3"/>
                      </a:ln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70" name="Freeform 3112">
                  <a:extLst>
                    <a:ext uri="{FF2B5EF4-FFF2-40B4-BE49-F238E27FC236}">
                      <a16:creationId xmlns:a16="http://schemas.microsoft.com/office/drawing/2014/main" id="{6A06D061-2933-4FB2-AE45-96F18BFAD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3" y="494"/>
                  <a:ext cx="6" cy="8"/>
                </a:xfrm>
                <a:custGeom>
                  <a:avLst/>
                  <a:gdLst>
                    <a:gd name="T0" fmla="*/ 6 w 6"/>
                    <a:gd name="T1" fmla="*/ 0 h 8"/>
                    <a:gd name="T2" fmla="*/ 6 w 6"/>
                    <a:gd name="T3" fmla="*/ 2 h 8"/>
                    <a:gd name="T4" fmla="*/ 5 w 6"/>
                    <a:gd name="T5" fmla="*/ 3 h 8"/>
                    <a:gd name="T6" fmla="*/ 4 w 6"/>
                    <a:gd name="T7" fmla="*/ 4 h 8"/>
                    <a:gd name="T8" fmla="*/ 3 w 6"/>
                    <a:gd name="T9" fmla="*/ 4 h 8"/>
                    <a:gd name="T10" fmla="*/ 2 w 6"/>
                    <a:gd name="T11" fmla="*/ 5 h 8"/>
                    <a:gd name="T12" fmla="*/ 1 w 6"/>
                    <a:gd name="T13" fmla="*/ 5 h 8"/>
                    <a:gd name="T14" fmla="*/ 1 w 6"/>
                    <a:gd name="T15" fmla="*/ 6 h 8"/>
                    <a:gd name="T16" fmla="*/ 0 w 6"/>
                    <a:gd name="T17" fmla="*/ 8 h 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"/>
                    <a:gd name="T28" fmla="*/ 0 h 8"/>
                    <a:gd name="T29" fmla="*/ 6 w 6"/>
                    <a:gd name="T30" fmla="*/ 8 h 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" h="8">
                      <a:moveTo>
                        <a:pt x="6" y="0"/>
                      </a:moveTo>
                      <a:lnTo>
                        <a:pt x="6" y="2"/>
                      </a:lnTo>
                      <a:lnTo>
                        <a:pt x="5" y="3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0" y="8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71" name="Freeform 3113">
                  <a:extLst>
                    <a:ext uri="{FF2B5EF4-FFF2-40B4-BE49-F238E27FC236}">
                      <a16:creationId xmlns:a16="http://schemas.microsoft.com/office/drawing/2014/main" id="{6BA144D7-7F06-40FF-8788-7F01173CD6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8" y="487"/>
                  <a:ext cx="9" cy="12"/>
                </a:xfrm>
                <a:custGeom>
                  <a:avLst/>
                  <a:gdLst>
                    <a:gd name="T0" fmla="*/ 0 w 9"/>
                    <a:gd name="T1" fmla="*/ 12 h 12"/>
                    <a:gd name="T2" fmla="*/ 0 w 9"/>
                    <a:gd name="T3" fmla="*/ 11 h 12"/>
                    <a:gd name="T4" fmla="*/ 0 w 9"/>
                    <a:gd name="T5" fmla="*/ 9 h 12"/>
                    <a:gd name="T6" fmla="*/ 1 w 9"/>
                    <a:gd name="T7" fmla="*/ 8 h 12"/>
                    <a:gd name="T8" fmla="*/ 1 w 9"/>
                    <a:gd name="T9" fmla="*/ 6 h 12"/>
                    <a:gd name="T10" fmla="*/ 2 w 9"/>
                    <a:gd name="T11" fmla="*/ 6 h 12"/>
                    <a:gd name="T12" fmla="*/ 3 w 9"/>
                    <a:gd name="T13" fmla="*/ 5 h 12"/>
                    <a:gd name="T14" fmla="*/ 3 w 9"/>
                    <a:gd name="T15" fmla="*/ 4 h 12"/>
                    <a:gd name="T16" fmla="*/ 4 w 9"/>
                    <a:gd name="T17" fmla="*/ 3 h 12"/>
                    <a:gd name="T18" fmla="*/ 5 w 9"/>
                    <a:gd name="T19" fmla="*/ 1 h 12"/>
                    <a:gd name="T20" fmla="*/ 6 w 9"/>
                    <a:gd name="T21" fmla="*/ 0 h 12"/>
                    <a:gd name="T22" fmla="*/ 8 w 9"/>
                    <a:gd name="T23" fmla="*/ 0 h 12"/>
                    <a:gd name="T24" fmla="*/ 9 w 9"/>
                    <a:gd name="T25" fmla="*/ 0 h 12"/>
                    <a:gd name="T26" fmla="*/ 8 w 9"/>
                    <a:gd name="T27" fmla="*/ 1 h 12"/>
                    <a:gd name="T28" fmla="*/ 6 w 9"/>
                    <a:gd name="T29" fmla="*/ 1 h 12"/>
                    <a:gd name="T30" fmla="*/ 5 w 9"/>
                    <a:gd name="T31" fmla="*/ 2 h 12"/>
                    <a:gd name="T32" fmla="*/ 5 w 9"/>
                    <a:gd name="T33" fmla="*/ 3 h 12"/>
                    <a:gd name="T34" fmla="*/ 4 w 9"/>
                    <a:gd name="T35" fmla="*/ 4 h 12"/>
                    <a:gd name="T36" fmla="*/ 3 w 9"/>
                    <a:gd name="T37" fmla="*/ 6 h 12"/>
                    <a:gd name="T38" fmla="*/ 2 w 9"/>
                    <a:gd name="T39" fmla="*/ 7 h 12"/>
                    <a:gd name="T40" fmla="*/ 1 w 9"/>
                    <a:gd name="T41" fmla="*/ 8 h 12"/>
                    <a:gd name="T42" fmla="*/ 1 w 9"/>
                    <a:gd name="T43" fmla="*/ 9 h 12"/>
                    <a:gd name="T44" fmla="*/ 0 w 9"/>
                    <a:gd name="T45" fmla="*/ 10 h 12"/>
                    <a:gd name="T46" fmla="*/ 0 w 9"/>
                    <a:gd name="T47" fmla="*/ 11 h 12"/>
                    <a:gd name="T48" fmla="*/ 0 w 9"/>
                    <a:gd name="T49" fmla="*/ 12 h 1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9"/>
                    <a:gd name="T76" fmla="*/ 0 h 12"/>
                    <a:gd name="T77" fmla="*/ 9 w 9"/>
                    <a:gd name="T78" fmla="*/ 12 h 1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9" h="12">
                      <a:moveTo>
                        <a:pt x="0" y="12"/>
                      </a:moveTo>
                      <a:lnTo>
                        <a:pt x="0" y="11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3" y="5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2" y="7"/>
                      </a:lnTo>
                      <a:lnTo>
                        <a:pt x="1" y="8"/>
                      </a:lnTo>
                      <a:lnTo>
                        <a:pt x="1" y="9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88050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72" name="Freeform 3114">
                  <a:extLst>
                    <a:ext uri="{FF2B5EF4-FFF2-40B4-BE49-F238E27FC236}">
                      <a16:creationId xmlns:a16="http://schemas.microsoft.com/office/drawing/2014/main" id="{BC6147F2-9D3D-4C7E-B797-DF5BCAD95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2" y="454"/>
                  <a:ext cx="9" cy="8"/>
                </a:xfrm>
                <a:custGeom>
                  <a:avLst/>
                  <a:gdLst>
                    <a:gd name="T0" fmla="*/ 9 w 9"/>
                    <a:gd name="T1" fmla="*/ 7 h 8"/>
                    <a:gd name="T2" fmla="*/ 9 w 9"/>
                    <a:gd name="T3" fmla="*/ 5 h 8"/>
                    <a:gd name="T4" fmla="*/ 8 w 9"/>
                    <a:gd name="T5" fmla="*/ 5 h 8"/>
                    <a:gd name="T6" fmla="*/ 7 w 9"/>
                    <a:gd name="T7" fmla="*/ 3 h 8"/>
                    <a:gd name="T8" fmla="*/ 7 w 9"/>
                    <a:gd name="T9" fmla="*/ 2 h 8"/>
                    <a:gd name="T10" fmla="*/ 5 w 9"/>
                    <a:gd name="T11" fmla="*/ 1 h 8"/>
                    <a:gd name="T12" fmla="*/ 4 w 9"/>
                    <a:gd name="T13" fmla="*/ 0 h 8"/>
                    <a:gd name="T14" fmla="*/ 3 w 9"/>
                    <a:gd name="T15" fmla="*/ 0 h 8"/>
                    <a:gd name="T16" fmla="*/ 1 w 9"/>
                    <a:gd name="T17" fmla="*/ 1 h 8"/>
                    <a:gd name="T18" fmla="*/ 0 w 9"/>
                    <a:gd name="T19" fmla="*/ 3 h 8"/>
                    <a:gd name="T20" fmla="*/ 0 w 9"/>
                    <a:gd name="T21" fmla="*/ 5 h 8"/>
                    <a:gd name="T22" fmla="*/ 0 w 9"/>
                    <a:gd name="T23" fmla="*/ 7 h 8"/>
                    <a:gd name="T24" fmla="*/ 0 w 9"/>
                    <a:gd name="T25" fmla="*/ 8 h 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"/>
                    <a:gd name="T40" fmla="*/ 0 h 8"/>
                    <a:gd name="T41" fmla="*/ 9 w 9"/>
                    <a:gd name="T42" fmla="*/ 8 h 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" h="8">
                      <a:moveTo>
                        <a:pt x="9" y="7"/>
                      </a:moveTo>
                      <a:lnTo>
                        <a:pt x="9" y="5"/>
                      </a:lnTo>
                      <a:lnTo>
                        <a:pt x="8" y="5"/>
                      </a:ln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0" y="8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73" name="Freeform 3115">
                  <a:extLst>
                    <a:ext uri="{FF2B5EF4-FFF2-40B4-BE49-F238E27FC236}">
                      <a16:creationId xmlns:a16="http://schemas.microsoft.com/office/drawing/2014/main" id="{42A75EFC-4632-4C46-A6CF-E63A1A51C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" y="467"/>
                  <a:ext cx="1" cy="6"/>
                </a:xfrm>
                <a:custGeom>
                  <a:avLst/>
                  <a:gdLst>
                    <a:gd name="T0" fmla="*/ 1 w 1"/>
                    <a:gd name="T1" fmla="*/ 6 h 6"/>
                    <a:gd name="T2" fmla="*/ 1 w 1"/>
                    <a:gd name="T3" fmla="*/ 5 h 6"/>
                    <a:gd name="T4" fmla="*/ 0 w 1"/>
                    <a:gd name="T5" fmla="*/ 4 h 6"/>
                    <a:gd name="T6" fmla="*/ 0 w 1"/>
                    <a:gd name="T7" fmla="*/ 3 h 6"/>
                    <a:gd name="T8" fmla="*/ 0 w 1"/>
                    <a:gd name="T9" fmla="*/ 2 h 6"/>
                    <a:gd name="T10" fmla="*/ 1 w 1"/>
                    <a:gd name="T11" fmla="*/ 0 h 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"/>
                    <a:gd name="T19" fmla="*/ 0 h 6"/>
                    <a:gd name="T20" fmla="*/ 1 w 1"/>
                    <a:gd name="T21" fmla="*/ 6 h 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" h="6">
                      <a:moveTo>
                        <a:pt x="1" y="6"/>
                      </a:move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74" name="Freeform 3116">
                  <a:extLst>
                    <a:ext uri="{FF2B5EF4-FFF2-40B4-BE49-F238E27FC236}">
                      <a16:creationId xmlns:a16="http://schemas.microsoft.com/office/drawing/2014/main" id="{216DCE0A-F83D-4E19-8A5F-19B16190D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4" y="476"/>
                  <a:ext cx="3" cy="3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1 h 3"/>
                    <a:gd name="T4" fmla="*/ 1 w 3"/>
                    <a:gd name="T5" fmla="*/ 2 h 3"/>
                    <a:gd name="T6" fmla="*/ 1 w 3"/>
                    <a:gd name="T7" fmla="*/ 3 h 3"/>
                    <a:gd name="T8" fmla="*/ 3 w 3"/>
                    <a:gd name="T9" fmla="*/ 3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3"/>
                    <a:gd name="T17" fmla="*/ 3 w 3"/>
                    <a:gd name="T18" fmla="*/ 3 h 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3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1" y="3"/>
                      </a:lnTo>
                      <a:lnTo>
                        <a:pt x="3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75" name="Freeform 3117">
                  <a:extLst>
                    <a:ext uri="{FF2B5EF4-FFF2-40B4-BE49-F238E27FC236}">
                      <a16:creationId xmlns:a16="http://schemas.microsoft.com/office/drawing/2014/main" id="{1494305E-DCA3-4CCE-B7EF-A9A1C8122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0" y="471"/>
                  <a:ext cx="10" cy="13"/>
                </a:xfrm>
                <a:custGeom>
                  <a:avLst/>
                  <a:gdLst>
                    <a:gd name="T0" fmla="*/ 10 w 10"/>
                    <a:gd name="T1" fmla="*/ 11 h 13"/>
                    <a:gd name="T2" fmla="*/ 9 w 10"/>
                    <a:gd name="T3" fmla="*/ 12 h 13"/>
                    <a:gd name="T4" fmla="*/ 8 w 10"/>
                    <a:gd name="T5" fmla="*/ 12 h 13"/>
                    <a:gd name="T6" fmla="*/ 7 w 10"/>
                    <a:gd name="T7" fmla="*/ 12 h 13"/>
                    <a:gd name="T8" fmla="*/ 7 w 10"/>
                    <a:gd name="T9" fmla="*/ 13 h 13"/>
                    <a:gd name="T10" fmla="*/ 6 w 10"/>
                    <a:gd name="T11" fmla="*/ 13 h 13"/>
                    <a:gd name="T12" fmla="*/ 6 w 10"/>
                    <a:gd name="T13" fmla="*/ 13 h 13"/>
                    <a:gd name="T14" fmla="*/ 5 w 10"/>
                    <a:gd name="T15" fmla="*/ 13 h 13"/>
                    <a:gd name="T16" fmla="*/ 5 w 10"/>
                    <a:gd name="T17" fmla="*/ 13 h 13"/>
                    <a:gd name="T18" fmla="*/ 5 w 10"/>
                    <a:gd name="T19" fmla="*/ 12 h 13"/>
                    <a:gd name="T20" fmla="*/ 5 w 10"/>
                    <a:gd name="T21" fmla="*/ 12 h 13"/>
                    <a:gd name="T22" fmla="*/ 4 w 10"/>
                    <a:gd name="T23" fmla="*/ 12 h 13"/>
                    <a:gd name="T24" fmla="*/ 4 w 10"/>
                    <a:gd name="T25" fmla="*/ 12 h 13"/>
                    <a:gd name="T26" fmla="*/ 4 w 10"/>
                    <a:gd name="T27" fmla="*/ 12 h 13"/>
                    <a:gd name="T28" fmla="*/ 4 w 10"/>
                    <a:gd name="T29" fmla="*/ 11 h 13"/>
                    <a:gd name="T30" fmla="*/ 4 w 10"/>
                    <a:gd name="T31" fmla="*/ 11 h 13"/>
                    <a:gd name="T32" fmla="*/ 3 w 10"/>
                    <a:gd name="T33" fmla="*/ 11 h 13"/>
                    <a:gd name="T34" fmla="*/ 3 w 10"/>
                    <a:gd name="T35" fmla="*/ 10 h 13"/>
                    <a:gd name="T36" fmla="*/ 3 w 10"/>
                    <a:gd name="T37" fmla="*/ 9 h 13"/>
                    <a:gd name="T38" fmla="*/ 3 w 10"/>
                    <a:gd name="T39" fmla="*/ 8 h 13"/>
                    <a:gd name="T40" fmla="*/ 2 w 10"/>
                    <a:gd name="T41" fmla="*/ 7 h 13"/>
                    <a:gd name="T42" fmla="*/ 2 w 10"/>
                    <a:gd name="T43" fmla="*/ 5 h 13"/>
                    <a:gd name="T44" fmla="*/ 1 w 10"/>
                    <a:gd name="T45" fmla="*/ 5 h 13"/>
                    <a:gd name="T46" fmla="*/ 1 w 10"/>
                    <a:gd name="T47" fmla="*/ 4 h 13"/>
                    <a:gd name="T48" fmla="*/ 1 w 10"/>
                    <a:gd name="T49" fmla="*/ 3 h 13"/>
                    <a:gd name="T50" fmla="*/ 1 w 10"/>
                    <a:gd name="T51" fmla="*/ 2 h 13"/>
                    <a:gd name="T52" fmla="*/ 0 w 10"/>
                    <a:gd name="T53" fmla="*/ 1 h 13"/>
                    <a:gd name="T54" fmla="*/ 0 w 10"/>
                    <a:gd name="T55" fmla="*/ 0 h 13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0"/>
                    <a:gd name="T85" fmla="*/ 0 h 13"/>
                    <a:gd name="T86" fmla="*/ 10 w 10"/>
                    <a:gd name="T87" fmla="*/ 13 h 13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0" h="13">
                      <a:moveTo>
                        <a:pt x="10" y="11"/>
                      </a:moveTo>
                      <a:lnTo>
                        <a:pt x="9" y="12"/>
                      </a:lnTo>
                      <a:lnTo>
                        <a:pt x="8" y="12"/>
                      </a:lnTo>
                      <a:lnTo>
                        <a:pt x="7" y="12"/>
                      </a:lnTo>
                      <a:lnTo>
                        <a:pt x="7" y="13"/>
                      </a:lnTo>
                      <a:lnTo>
                        <a:pt x="6" y="13"/>
                      </a:lnTo>
                      <a:lnTo>
                        <a:pt x="5" y="13"/>
                      </a:lnTo>
                      <a:lnTo>
                        <a:pt x="5" y="12"/>
                      </a:lnTo>
                      <a:lnTo>
                        <a:pt x="4" y="12"/>
                      </a:lnTo>
                      <a:lnTo>
                        <a:pt x="4" y="11"/>
                      </a:lnTo>
                      <a:lnTo>
                        <a:pt x="3" y="11"/>
                      </a:lnTo>
                      <a:lnTo>
                        <a:pt x="3" y="10"/>
                      </a:lnTo>
                      <a:lnTo>
                        <a:pt x="3" y="9"/>
                      </a:lnTo>
                      <a:lnTo>
                        <a:pt x="3" y="8"/>
                      </a:lnTo>
                      <a:lnTo>
                        <a:pt x="2" y="7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76" name="Line 3118">
                  <a:extLst>
                    <a:ext uri="{FF2B5EF4-FFF2-40B4-BE49-F238E27FC236}">
                      <a16:creationId xmlns:a16="http://schemas.microsoft.com/office/drawing/2014/main" id="{9952B615-03A7-4AA4-A919-9DD9FF3DF5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30" y="482"/>
                  <a:ext cx="1" cy="9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77" name="Freeform 3119">
                  <a:extLst>
                    <a:ext uri="{FF2B5EF4-FFF2-40B4-BE49-F238E27FC236}">
                      <a16:creationId xmlns:a16="http://schemas.microsoft.com/office/drawing/2014/main" id="{5612A3CA-1E34-43EA-8B4E-DF43C808DA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" y="493"/>
                  <a:ext cx="5" cy="9"/>
                </a:xfrm>
                <a:custGeom>
                  <a:avLst/>
                  <a:gdLst>
                    <a:gd name="T0" fmla="*/ 0 w 5"/>
                    <a:gd name="T1" fmla="*/ 0 h 9"/>
                    <a:gd name="T2" fmla="*/ 0 w 5"/>
                    <a:gd name="T3" fmla="*/ 1 h 9"/>
                    <a:gd name="T4" fmla="*/ 1 w 5"/>
                    <a:gd name="T5" fmla="*/ 4 h 9"/>
                    <a:gd name="T6" fmla="*/ 3 w 5"/>
                    <a:gd name="T7" fmla="*/ 6 h 9"/>
                    <a:gd name="T8" fmla="*/ 5 w 5"/>
                    <a:gd name="T9" fmla="*/ 9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9"/>
                    <a:gd name="T17" fmla="*/ 5 w 5"/>
                    <a:gd name="T18" fmla="*/ 9 h 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9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1" y="4"/>
                      </a:lnTo>
                      <a:lnTo>
                        <a:pt x="3" y="6"/>
                      </a:lnTo>
                      <a:lnTo>
                        <a:pt x="5" y="9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78" name="Freeform 3120">
                  <a:extLst>
                    <a:ext uri="{FF2B5EF4-FFF2-40B4-BE49-F238E27FC236}">
                      <a16:creationId xmlns:a16="http://schemas.microsoft.com/office/drawing/2014/main" id="{636DA517-E562-455D-A3F7-1769279668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2" y="502"/>
                  <a:ext cx="26" cy="21"/>
                </a:xfrm>
                <a:custGeom>
                  <a:avLst/>
                  <a:gdLst>
                    <a:gd name="T0" fmla="*/ 26 w 26"/>
                    <a:gd name="T1" fmla="*/ 21 h 21"/>
                    <a:gd name="T2" fmla="*/ 24 w 26"/>
                    <a:gd name="T3" fmla="*/ 19 h 21"/>
                    <a:gd name="T4" fmla="*/ 22 w 26"/>
                    <a:gd name="T5" fmla="*/ 18 h 21"/>
                    <a:gd name="T6" fmla="*/ 20 w 26"/>
                    <a:gd name="T7" fmla="*/ 17 h 21"/>
                    <a:gd name="T8" fmla="*/ 17 w 26"/>
                    <a:gd name="T9" fmla="*/ 15 h 21"/>
                    <a:gd name="T10" fmla="*/ 12 w 26"/>
                    <a:gd name="T11" fmla="*/ 13 h 21"/>
                    <a:gd name="T12" fmla="*/ 7 w 26"/>
                    <a:gd name="T13" fmla="*/ 10 h 21"/>
                    <a:gd name="T14" fmla="*/ 4 w 26"/>
                    <a:gd name="T15" fmla="*/ 8 h 21"/>
                    <a:gd name="T16" fmla="*/ 3 w 26"/>
                    <a:gd name="T17" fmla="*/ 6 h 21"/>
                    <a:gd name="T18" fmla="*/ 0 w 26"/>
                    <a:gd name="T19" fmla="*/ 0 h 2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1"/>
                    <a:gd name="T32" fmla="*/ 26 w 26"/>
                    <a:gd name="T33" fmla="*/ 21 h 2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1">
                      <a:moveTo>
                        <a:pt x="26" y="21"/>
                      </a:moveTo>
                      <a:lnTo>
                        <a:pt x="24" y="19"/>
                      </a:lnTo>
                      <a:lnTo>
                        <a:pt x="22" y="18"/>
                      </a:lnTo>
                      <a:lnTo>
                        <a:pt x="20" y="17"/>
                      </a:lnTo>
                      <a:lnTo>
                        <a:pt x="17" y="15"/>
                      </a:lnTo>
                      <a:lnTo>
                        <a:pt x="12" y="13"/>
                      </a:lnTo>
                      <a:lnTo>
                        <a:pt x="7" y="10"/>
                      </a:lnTo>
                      <a:lnTo>
                        <a:pt x="4" y="8"/>
                      </a:lnTo>
                      <a:lnTo>
                        <a:pt x="3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79" name="Freeform 3121">
                  <a:extLst>
                    <a:ext uri="{FF2B5EF4-FFF2-40B4-BE49-F238E27FC236}">
                      <a16:creationId xmlns:a16="http://schemas.microsoft.com/office/drawing/2014/main" id="{04BCA470-6821-4BE4-BEC2-DEA76042F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9" y="472"/>
                  <a:ext cx="10" cy="6"/>
                </a:xfrm>
                <a:custGeom>
                  <a:avLst/>
                  <a:gdLst>
                    <a:gd name="T0" fmla="*/ 10 w 10"/>
                    <a:gd name="T1" fmla="*/ 3 h 6"/>
                    <a:gd name="T2" fmla="*/ 9 w 10"/>
                    <a:gd name="T3" fmla="*/ 3 h 6"/>
                    <a:gd name="T4" fmla="*/ 7 w 10"/>
                    <a:gd name="T5" fmla="*/ 2 h 6"/>
                    <a:gd name="T6" fmla="*/ 6 w 10"/>
                    <a:gd name="T7" fmla="*/ 2 h 6"/>
                    <a:gd name="T8" fmla="*/ 6 w 10"/>
                    <a:gd name="T9" fmla="*/ 2 h 6"/>
                    <a:gd name="T10" fmla="*/ 4 w 10"/>
                    <a:gd name="T11" fmla="*/ 2 h 6"/>
                    <a:gd name="T12" fmla="*/ 3 w 10"/>
                    <a:gd name="T13" fmla="*/ 1 h 6"/>
                    <a:gd name="T14" fmla="*/ 2 w 10"/>
                    <a:gd name="T15" fmla="*/ 1 h 6"/>
                    <a:gd name="T16" fmla="*/ 0 w 10"/>
                    <a:gd name="T17" fmla="*/ 0 h 6"/>
                    <a:gd name="T18" fmla="*/ 1 w 10"/>
                    <a:gd name="T19" fmla="*/ 1 h 6"/>
                    <a:gd name="T20" fmla="*/ 2 w 10"/>
                    <a:gd name="T21" fmla="*/ 2 h 6"/>
                    <a:gd name="T22" fmla="*/ 3 w 10"/>
                    <a:gd name="T23" fmla="*/ 3 h 6"/>
                    <a:gd name="T24" fmla="*/ 4 w 10"/>
                    <a:gd name="T25" fmla="*/ 4 h 6"/>
                    <a:gd name="T26" fmla="*/ 5 w 10"/>
                    <a:gd name="T27" fmla="*/ 4 h 6"/>
                    <a:gd name="T28" fmla="*/ 6 w 10"/>
                    <a:gd name="T29" fmla="*/ 5 h 6"/>
                    <a:gd name="T30" fmla="*/ 6 w 10"/>
                    <a:gd name="T31" fmla="*/ 5 h 6"/>
                    <a:gd name="T32" fmla="*/ 7 w 10"/>
                    <a:gd name="T33" fmla="*/ 6 h 6"/>
                    <a:gd name="T34" fmla="*/ 9 w 10"/>
                    <a:gd name="T35" fmla="*/ 5 h 6"/>
                    <a:gd name="T36" fmla="*/ 9 w 10"/>
                    <a:gd name="T37" fmla="*/ 4 h 6"/>
                    <a:gd name="T38" fmla="*/ 10 w 10"/>
                    <a:gd name="T39" fmla="*/ 4 h 6"/>
                    <a:gd name="T40" fmla="*/ 10 w 10"/>
                    <a:gd name="T41" fmla="*/ 3 h 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0"/>
                    <a:gd name="T64" fmla="*/ 0 h 6"/>
                    <a:gd name="T65" fmla="*/ 10 w 10"/>
                    <a:gd name="T66" fmla="*/ 6 h 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0" h="6">
                      <a:moveTo>
                        <a:pt x="10" y="3"/>
                      </a:moveTo>
                      <a:lnTo>
                        <a:pt x="9" y="3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2" y="2"/>
                      </a:lnTo>
                      <a:lnTo>
                        <a:pt x="3" y="3"/>
                      </a:lnTo>
                      <a:lnTo>
                        <a:pt x="4" y="4"/>
                      </a:lnTo>
                      <a:lnTo>
                        <a:pt x="5" y="4"/>
                      </a:lnTo>
                      <a:lnTo>
                        <a:pt x="6" y="5"/>
                      </a:lnTo>
                      <a:lnTo>
                        <a:pt x="7" y="6"/>
                      </a:lnTo>
                      <a:lnTo>
                        <a:pt x="9" y="5"/>
                      </a:lnTo>
                      <a:lnTo>
                        <a:pt x="9" y="4"/>
                      </a:lnTo>
                      <a:lnTo>
                        <a:pt x="10" y="4"/>
                      </a:lnTo>
                      <a:lnTo>
                        <a:pt x="1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80" name="Freeform 3122">
                  <a:extLst>
                    <a:ext uri="{FF2B5EF4-FFF2-40B4-BE49-F238E27FC236}">
                      <a16:creationId xmlns:a16="http://schemas.microsoft.com/office/drawing/2014/main" id="{4B441802-83AE-4775-9761-5203F25DC1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5" y="474"/>
                  <a:ext cx="4" cy="4"/>
                </a:xfrm>
                <a:custGeom>
                  <a:avLst/>
                  <a:gdLst>
                    <a:gd name="T0" fmla="*/ 4 w 4"/>
                    <a:gd name="T1" fmla="*/ 1 h 4"/>
                    <a:gd name="T2" fmla="*/ 1 w 4"/>
                    <a:gd name="T3" fmla="*/ 0 h 4"/>
                    <a:gd name="T4" fmla="*/ 0 w 4"/>
                    <a:gd name="T5" fmla="*/ 1 h 4"/>
                    <a:gd name="T6" fmla="*/ 0 w 4"/>
                    <a:gd name="T7" fmla="*/ 2 h 4"/>
                    <a:gd name="T8" fmla="*/ 0 w 4"/>
                    <a:gd name="T9" fmla="*/ 3 h 4"/>
                    <a:gd name="T10" fmla="*/ 1 w 4"/>
                    <a:gd name="T11" fmla="*/ 4 h 4"/>
                    <a:gd name="T12" fmla="*/ 3 w 4"/>
                    <a:gd name="T13" fmla="*/ 3 h 4"/>
                    <a:gd name="T14" fmla="*/ 4 w 4"/>
                    <a:gd name="T15" fmla="*/ 2 h 4"/>
                    <a:gd name="T16" fmla="*/ 4 w 4"/>
                    <a:gd name="T17" fmla="*/ 1 h 4"/>
                    <a:gd name="T18" fmla="*/ 4 w 4"/>
                    <a:gd name="T19" fmla="*/ 1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"/>
                    <a:gd name="T31" fmla="*/ 0 h 4"/>
                    <a:gd name="T32" fmla="*/ 4 w 4"/>
                    <a:gd name="T33" fmla="*/ 4 h 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" h="4">
                      <a:moveTo>
                        <a:pt x="4" y="1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81" name="Freeform 3123">
                  <a:extLst>
                    <a:ext uri="{FF2B5EF4-FFF2-40B4-BE49-F238E27FC236}">
                      <a16:creationId xmlns:a16="http://schemas.microsoft.com/office/drawing/2014/main" id="{7E16145B-74B6-4248-93DD-E89A59A82C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475"/>
                  <a:ext cx="3" cy="2"/>
                </a:xfrm>
                <a:custGeom>
                  <a:avLst/>
                  <a:gdLst>
                    <a:gd name="T0" fmla="*/ 3 w 3"/>
                    <a:gd name="T1" fmla="*/ 0 h 2"/>
                    <a:gd name="T2" fmla="*/ 2 w 3"/>
                    <a:gd name="T3" fmla="*/ 1 h 2"/>
                    <a:gd name="T4" fmla="*/ 1 w 3"/>
                    <a:gd name="T5" fmla="*/ 1 h 2"/>
                    <a:gd name="T6" fmla="*/ 0 w 3"/>
                    <a:gd name="T7" fmla="*/ 2 h 2"/>
                    <a:gd name="T8" fmla="*/ 2 w 3"/>
                    <a:gd name="T9" fmla="*/ 2 h 2"/>
                    <a:gd name="T10" fmla="*/ 3 w 3"/>
                    <a:gd name="T11" fmla="*/ 1 h 2"/>
                    <a:gd name="T12" fmla="*/ 3 w 3"/>
                    <a:gd name="T13" fmla="*/ 0 h 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"/>
                    <a:gd name="T22" fmla="*/ 0 h 2"/>
                    <a:gd name="T23" fmla="*/ 3 w 3"/>
                    <a:gd name="T24" fmla="*/ 2 h 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" h="2">
                      <a:moveTo>
                        <a:pt x="3" y="0"/>
                      </a:move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82" name="Freeform 3124">
                  <a:extLst>
                    <a:ext uri="{FF2B5EF4-FFF2-40B4-BE49-F238E27FC236}">
                      <a16:creationId xmlns:a16="http://schemas.microsoft.com/office/drawing/2014/main" id="{DAB1493F-CC04-4A5F-8B14-BAB1A8865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730560">
                  <a:off x="1168" y="491"/>
                  <a:ext cx="12" cy="15"/>
                </a:xfrm>
                <a:custGeom>
                  <a:avLst/>
                  <a:gdLst>
                    <a:gd name="T0" fmla="*/ 8 w 12"/>
                    <a:gd name="T1" fmla="*/ 15 h 15"/>
                    <a:gd name="T2" fmla="*/ 7 w 12"/>
                    <a:gd name="T3" fmla="*/ 14 h 15"/>
                    <a:gd name="T4" fmla="*/ 7 w 12"/>
                    <a:gd name="T5" fmla="*/ 13 h 15"/>
                    <a:gd name="T6" fmla="*/ 7 w 12"/>
                    <a:gd name="T7" fmla="*/ 12 h 15"/>
                    <a:gd name="T8" fmla="*/ 6 w 12"/>
                    <a:gd name="T9" fmla="*/ 11 h 15"/>
                    <a:gd name="T10" fmla="*/ 5 w 12"/>
                    <a:gd name="T11" fmla="*/ 10 h 15"/>
                    <a:gd name="T12" fmla="*/ 4 w 12"/>
                    <a:gd name="T13" fmla="*/ 8 h 15"/>
                    <a:gd name="T14" fmla="*/ 4 w 12"/>
                    <a:gd name="T15" fmla="*/ 7 h 15"/>
                    <a:gd name="T16" fmla="*/ 3 w 12"/>
                    <a:gd name="T17" fmla="*/ 5 h 15"/>
                    <a:gd name="T18" fmla="*/ 2 w 12"/>
                    <a:gd name="T19" fmla="*/ 5 h 15"/>
                    <a:gd name="T20" fmla="*/ 0 w 12"/>
                    <a:gd name="T21" fmla="*/ 3 h 15"/>
                    <a:gd name="T22" fmla="*/ 1 w 12"/>
                    <a:gd name="T23" fmla="*/ 2 h 15"/>
                    <a:gd name="T24" fmla="*/ 2 w 12"/>
                    <a:gd name="T25" fmla="*/ 2 h 15"/>
                    <a:gd name="T26" fmla="*/ 3 w 12"/>
                    <a:gd name="T27" fmla="*/ 2 h 15"/>
                    <a:gd name="T28" fmla="*/ 4 w 12"/>
                    <a:gd name="T29" fmla="*/ 1 h 15"/>
                    <a:gd name="T30" fmla="*/ 4 w 12"/>
                    <a:gd name="T31" fmla="*/ 1 h 15"/>
                    <a:gd name="T32" fmla="*/ 6 w 12"/>
                    <a:gd name="T33" fmla="*/ 0 h 15"/>
                    <a:gd name="T34" fmla="*/ 7 w 12"/>
                    <a:gd name="T35" fmla="*/ 2 h 15"/>
                    <a:gd name="T36" fmla="*/ 8 w 12"/>
                    <a:gd name="T37" fmla="*/ 3 h 15"/>
                    <a:gd name="T38" fmla="*/ 9 w 12"/>
                    <a:gd name="T39" fmla="*/ 4 h 15"/>
                    <a:gd name="T40" fmla="*/ 10 w 12"/>
                    <a:gd name="T41" fmla="*/ 5 h 15"/>
                    <a:gd name="T42" fmla="*/ 10 w 12"/>
                    <a:gd name="T43" fmla="*/ 5 h 15"/>
                    <a:gd name="T44" fmla="*/ 11 w 12"/>
                    <a:gd name="T45" fmla="*/ 7 h 15"/>
                    <a:gd name="T46" fmla="*/ 11 w 12"/>
                    <a:gd name="T47" fmla="*/ 8 h 15"/>
                    <a:gd name="T48" fmla="*/ 12 w 12"/>
                    <a:gd name="T49" fmla="*/ 9 h 15"/>
                    <a:gd name="T50" fmla="*/ 11 w 12"/>
                    <a:gd name="T51" fmla="*/ 11 h 15"/>
                    <a:gd name="T52" fmla="*/ 10 w 12"/>
                    <a:gd name="T53" fmla="*/ 12 h 15"/>
                    <a:gd name="T54" fmla="*/ 9 w 12"/>
                    <a:gd name="T55" fmla="*/ 14 h 15"/>
                    <a:gd name="T56" fmla="*/ 8 w 12"/>
                    <a:gd name="T57" fmla="*/ 15 h 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2"/>
                    <a:gd name="T88" fmla="*/ 0 h 15"/>
                    <a:gd name="T89" fmla="*/ 12 w 12"/>
                    <a:gd name="T90" fmla="*/ 15 h 15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2" h="15">
                      <a:moveTo>
                        <a:pt x="8" y="15"/>
                      </a:moveTo>
                      <a:lnTo>
                        <a:pt x="7" y="14"/>
                      </a:lnTo>
                      <a:lnTo>
                        <a:pt x="7" y="13"/>
                      </a:lnTo>
                      <a:lnTo>
                        <a:pt x="7" y="12"/>
                      </a:lnTo>
                      <a:lnTo>
                        <a:pt x="6" y="11"/>
                      </a:lnTo>
                      <a:lnTo>
                        <a:pt x="5" y="10"/>
                      </a:lnTo>
                      <a:lnTo>
                        <a:pt x="4" y="8"/>
                      </a:lnTo>
                      <a:lnTo>
                        <a:pt x="4" y="7"/>
                      </a:lnTo>
                      <a:lnTo>
                        <a:pt x="3" y="5"/>
                      </a:lnTo>
                      <a:lnTo>
                        <a:pt x="2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4" y="1"/>
                      </a:lnTo>
                      <a:lnTo>
                        <a:pt x="6" y="0"/>
                      </a:lnTo>
                      <a:lnTo>
                        <a:pt x="7" y="2"/>
                      </a:lnTo>
                      <a:lnTo>
                        <a:pt x="8" y="3"/>
                      </a:lnTo>
                      <a:lnTo>
                        <a:pt x="9" y="4"/>
                      </a:lnTo>
                      <a:lnTo>
                        <a:pt x="10" y="5"/>
                      </a:lnTo>
                      <a:lnTo>
                        <a:pt x="11" y="7"/>
                      </a:lnTo>
                      <a:lnTo>
                        <a:pt x="11" y="8"/>
                      </a:lnTo>
                      <a:lnTo>
                        <a:pt x="12" y="9"/>
                      </a:lnTo>
                      <a:lnTo>
                        <a:pt x="11" y="11"/>
                      </a:lnTo>
                      <a:lnTo>
                        <a:pt x="10" y="12"/>
                      </a:lnTo>
                      <a:lnTo>
                        <a:pt x="9" y="14"/>
                      </a:lnTo>
                      <a:lnTo>
                        <a:pt x="8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83" name="Freeform 3125">
                  <a:extLst>
                    <a:ext uri="{FF2B5EF4-FFF2-40B4-BE49-F238E27FC236}">
                      <a16:creationId xmlns:a16="http://schemas.microsoft.com/office/drawing/2014/main" id="{7A435D6E-9B70-4F69-9E56-09AE136AD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5" y="644"/>
                  <a:ext cx="54" cy="44"/>
                </a:xfrm>
                <a:custGeom>
                  <a:avLst/>
                  <a:gdLst>
                    <a:gd name="T0" fmla="*/ 0 w 54"/>
                    <a:gd name="T1" fmla="*/ 3 h 44"/>
                    <a:gd name="T2" fmla="*/ 51 w 54"/>
                    <a:gd name="T3" fmla="*/ 44 h 44"/>
                    <a:gd name="T4" fmla="*/ 53 w 54"/>
                    <a:gd name="T5" fmla="*/ 44 h 44"/>
                    <a:gd name="T6" fmla="*/ 53 w 54"/>
                    <a:gd name="T7" fmla="*/ 42 h 44"/>
                    <a:gd name="T8" fmla="*/ 54 w 54"/>
                    <a:gd name="T9" fmla="*/ 43 h 44"/>
                    <a:gd name="T10" fmla="*/ 53 w 54"/>
                    <a:gd name="T11" fmla="*/ 40 h 44"/>
                    <a:gd name="T12" fmla="*/ 3 w 54"/>
                    <a:gd name="T13" fmla="*/ 0 h 44"/>
                    <a:gd name="T14" fmla="*/ 0 w 54"/>
                    <a:gd name="T15" fmla="*/ 3 h 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4"/>
                    <a:gd name="T25" fmla="*/ 0 h 44"/>
                    <a:gd name="T26" fmla="*/ 54 w 54"/>
                    <a:gd name="T27" fmla="*/ 44 h 4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4" h="44">
                      <a:moveTo>
                        <a:pt x="0" y="3"/>
                      </a:moveTo>
                      <a:lnTo>
                        <a:pt x="51" y="44"/>
                      </a:lnTo>
                      <a:lnTo>
                        <a:pt x="53" y="44"/>
                      </a:lnTo>
                      <a:lnTo>
                        <a:pt x="53" y="42"/>
                      </a:lnTo>
                      <a:lnTo>
                        <a:pt x="54" y="43"/>
                      </a:lnTo>
                      <a:lnTo>
                        <a:pt x="53" y="40"/>
                      </a:lnTo>
                      <a:lnTo>
                        <a:pt x="3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14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84" name="Freeform 3126">
                  <a:extLst>
                    <a:ext uri="{FF2B5EF4-FFF2-40B4-BE49-F238E27FC236}">
                      <a16:creationId xmlns:a16="http://schemas.microsoft.com/office/drawing/2014/main" id="{DD57A38C-5C70-4CC3-9958-22CC3B966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0" y="639"/>
                  <a:ext cx="8" cy="8"/>
                </a:xfrm>
                <a:custGeom>
                  <a:avLst/>
                  <a:gdLst>
                    <a:gd name="T0" fmla="*/ 0 w 8"/>
                    <a:gd name="T1" fmla="*/ 4 h 8"/>
                    <a:gd name="T2" fmla="*/ 1 w 8"/>
                    <a:gd name="T3" fmla="*/ 3 h 8"/>
                    <a:gd name="T4" fmla="*/ 2 w 8"/>
                    <a:gd name="T5" fmla="*/ 2 h 8"/>
                    <a:gd name="T6" fmla="*/ 3 w 8"/>
                    <a:gd name="T7" fmla="*/ 1 h 8"/>
                    <a:gd name="T8" fmla="*/ 3 w 8"/>
                    <a:gd name="T9" fmla="*/ 0 h 8"/>
                    <a:gd name="T10" fmla="*/ 8 w 8"/>
                    <a:gd name="T11" fmla="*/ 5 h 8"/>
                    <a:gd name="T12" fmla="*/ 8 w 8"/>
                    <a:gd name="T13" fmla="*/ 6 h 8"/>
                    <a:gd name="T14" fmla="*/ 8 w 8"/>
                    <a:gd name="T15" fmla="*/ 7 h 8"/>
                    <a:gd name="T16" fmla="*/ 7 w 8"/>
                    <a:gd name="T17" fmla="*/ 8 h 8"/>
                    <a:gd name="T18" fmla="*/ 6 w 8"/>
                    <a:gd name="T19" fmla="*/ 8 h 8"/>
                    <a:gd name="T20" fmla="*/ 0 w 8"/>
                    <a:gd name="T21" fmla="*/ 4 h 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"/>
                    <a:gd name="T34" fmla="*/ 0 h 8"/>
                    <a:gd name="T35" fmla="*/ 8 w 8"/>
                    <a:gd name="T36" fmla="*/ 8 h 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" h="8">
                      <a:moveTo>
                        <a:pt x="0" y="4"/>
                      </a:move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8" y="5"/>
                      </a:lnTo>
                      <a:lnTo>
                        <a:pt x="8" y="6"/>
                      </a:lnTo>
                      <a:lnTo>
                        <a:pt x="8" y="7"/>
                      </a:lnTo>
                      <a:lnTo>
                        <a:pt x="7" y="8"/>
                      </a:lnTo>
                      <a:lnTo>
                        <a:pt x="6" y="8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85" name="Line 3127">
                  <a:extLst>
                    <a:ext uri="{FF2B5EF4-FFF2-40B4-BE49-F238E27FC236}">
                      <a16:creationId xmlns:a16="http://schemas.microsoft.com/office/drawing/2014/main" id="{F740B798-99E7-48C0-B092-83BCCF112C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58" y="646"/>
                  <a:ext cx="49" cy="40"/>
                </a:xfrm>
                <a:prstGeom prst="line">
                  <a:avLst/>
                </a:prstGeom>
                <a:noFill/>
                <a:ln w="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86" name="Freeform 3128">
                  <a:extLst>
                    <a:ext uri="{FF2B5EF4-FFF2-40B4-BE49-F238E27FC236}">
                      <a16:creationId xmlns:a16="http://schemas.microsoft.com/office/drawing/2014/main" id="{09C50F2A-DA18-4CE5-8956-6D4C951D6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3" y="641"/>
                  <a:ext cx="3" cy="5"/>
                </a:xfrm>
                <a:custGeom>
                  <a:avLst/>
                  <a:gdLst>
                    <a:gd name="T0" fmla="*/ 0 w 3"/>
                    <a:gd name="T1" fmla="*/ 4 h 5"/>
                    <a:gd name="T2" fmla="*/ 0 w 3"/>
                    <a:gd name="T3" fmla="*/ 2 h 5"/>
                    <a:gd name="T4" fmla="*/ 1 w 3"/>
                    <a:gd name="T5" fmla="*/ 1 h 5"/>
                    <a:gd name="T6" fmla="*/ 2 w 3"/>
                    <a:gd name="T7" fmla="*/ 0 h 5"/>
                    <a:gd name="T8" fmla="*/ 3 w 3"/>
                    <a:gd name="T9" fmla="*/ 1 h 5"/>
                    <a:gd name="T10" fmla="*/ 2 w 3"/>
                    <a:gd name="T11" fmla="*/ 2 h 5"/>
                    <a:gd name="T12" fmla="*/ 2 w 3"/>
                    <a:gd name="T13" fmla="*/ 3 h 5"/>
                    <a:gd name="T14" fmla="*/ 1 w 3"/>
                    <a:gd name="T15" fmla="*/ 4 h 5"/>
                    <a:gd name="T16" fmla="*/ 0 w 3"/>
                    <a:gd name="T17" fmla="*/ 5 h 5"/>
                    <a:gd name="T18" fmla="*/ 0 w 3"/>
                    <a:gd name="T19" fmla="*/ 4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5"/>
                    <a:gd name="T32" fmla="*/ 3 w 3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5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2" y="3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87" name="Freeform 3129">
                  <a:extLst>
                    <a:ext uri="{FF2B5EF4-FFF2-40B4-BE49-F238E27FC236}">
                      <a16:creationId xmlns:a16="http://schemas.microsoft.com/office/drawing/2014/main" id="{323D2F65-B4AB-405D-83B3-3237CE0E5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7" y="636"/>
                  <a:ext cx="6" cy="7"/>
                </a:xfrm>
                <a:custGeom>
                  <a:avLst/>
                  <a:gdLst>
                    <a:gd name="T0" fmla="*/ 0 w 6"/>
                    <a:gd name="T1" fmla="*/ 5 h 7"/>
                    <a:gd name="T2" fmla="*/ 2 w 6"/>
                    <a:gd name="T3" fmla="*/ 0 h 7"/>
                    <a:gd name="T4" fmla="*/ 6 w 6"/>
                    <a:gd name="T5" fmla="*/ 3 h 7"/>
                    <a:gd name="T6" fmla="*/ 6 w 6"/>
                    <a:gd name="T7" fmla="*/ 5 h 7"/>
                    <a:gd name="T8" fmla="*/ 5 w 6"/>
                    <a:gd name="T9" fmla="*/ 5 h 7"/>
                    <a:gd name="T10" fmla="*/ 4 w 6"/>
                    <a:gd name="T11" fmla="*/ 6 h 7"/>
                    <a:gd name="T12" fmla="*/ 3 w 6"/>
                    <a:gd name="T13" fmla="*/ 7 h 7"/>
                    <a:gd name="T14" fmla="*/ 0 w 6"/>
                    <a:gd name="T15" fmla="*/ 5 h 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"/>
                    <a:gd name="T25" fmla="*/ 0 h 7"/>
                    <a:gd name="T26" fmla="*/ 6 w 6"/>
                    <a:gd name="T27" fmla="*/ 7 h 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" h="7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6" y="3"/>
                      </a:lnTo>
                      <a:lnTo>
                        <a:pt x="6" y="5"/>
                      </a:lnTo>
                      <a:lnTo>
                        <a:pt x="5" y="5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FF00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88" name="Freeform 3130">
                  <a:extLst>
                    <a:ext uri="{FF2B5EF4-FFF2-40B4-BE49-F238E27FC236}">
                      <a16:creationId xmlns:a16="http://schemas.microsoft.com/office/drawing/2014/main" id="{2A506F24-06A8-46B9-8DCB-6F14190EE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5" y="683"/>
                  <a:ext cx="8" cy="7"/>
                </a:xfrm>
                <a:custGeom>
                  <a:avLst/>
                  <a:gdLst>
                    <a:gd name="T0" fmla="*/ 0 w 8"/>
                    <a:gd name="T1" fmla="*/ 4 h 7"/>
                    <a:gd name="T2" fmla="*/ 3 w 8"/>
                    <a:gd name="T3" fmla="*/ 4 h 7"/>
                    <a:gd name="T4" fmla="*/ 2 w 8"/>
                    <a:gd name="T5" fmla="*/ 3 h 7"/>
                    <a:gd name="T6" fmla="*/ 3 w 8"/>
                    <a:gd name="T7" fmla="*/ 3 h 7"/>
                    <a:gd name="T8" fmla="*/ 2 w 8"/>
                    <a:gd name="T9" fmla="*/ 0 h 7"/>
                    <a:gd name="T10" fmla="*/ 3 w 8"/>
                    <a:gd name="T11" fmla="*/ 1 h 7"/>
                    <a:gd name="T12" fmla="*/ 5 w 8"/>
                    <a:gd name="T13" fmla="*/ 3 h 7"/>
                    <a:gd name="T14" fmla="*/ 8 w 8"/>
                    <a:gd name="T15" fmla="*/ 7 h 7"/>
                    <a:gd name="T16" fmla="*/ 7 w 8"/>
                    <a:gd name="T17" fmla="*/ 7 h 7"/>
                    <a:gd name="T18" fmla="*/ 1 w 8"/>
                    <a:gd name="T19" fmla="*/ 5 h 7"/>
                    <a:gd name="T20" fmla="*/ 0 w 8"/>
                    <a:gd name="T21" fmla="*/ 4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"/>
                    <a:gd name="T34" fmla="*/ 0 h 7"/>
                    <a:gd name="T35" fmla="*/ 8 w 8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" h="7">
                      <a:moveTo>
                        <a:pt x="0" y="4"/>
                      </a:moveTo>
                      <a:lnTo>
                        <a:pt x="3" y="4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5" y="3"/>
                      </a:lnTo>
                      <a:lnTo>
                        <a:pt x="8" y="7"/>
                      </a:lnTo>
                      <a:lnTo>
                        <a:pt x="7" y="7"/>
                      </a:lnTo>
                      <a:lnTo>
                        <a:pt x="1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89" name="Freeform 3131">
                  <a:extLst>
                    <a:ext uri="{FF2B5EF4-FFF2-40B4-BE49-F238E27FC236}">
                      <a16:creationId xmlns:a16="http://schemas.microsoft.com/office/drawing/2014/main" id="{627D227B-E9BD-48A9-A50B-7C97AC67F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1" y="689"/>
                  <a:ext cx="3" cy="2"/>
                </a:xfrm>
                <a:custGeom>
                  <a:avLst/>
                  <a:gdLst>
                    <a:gd name="T0" fmla="*/ 0 w 3"/>
                    <a:gd name="T1" fmla="*/ 1 h 2"/>
                    <a:gd name="T2" fmla="*/ 2 w 3"/>
                    <a:gd name="T3" fmla="*/ 0 h 2"/>
                    <a:gd name="T4" fmla="*/ 2 w 3"/>
                    <a:gd name="T5" fmla="*/ 1 h 2"/>
                    <a:gd name="T6" fmla="*/ 3 w 3"/>
                    <a:gd name="T7" fmla="*/ 2 h 2"/>
                    <a:gd name="T8" fmla="*/ 2 w 3"/>
                    <a:gd name="T9" fmla="*/ 2 h 2"/>
                    <a:gd name="T10" fmla="*/ 0 w 3"/>
                    <a:gd name="T11" fmla="*/ 1 h 2"/>
                    <a:gd name="T12" fmla="*/ 0 w 3"/>
                    <a:gd name="T13" fmla="*/ 1 h 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"/>
                    <a:gd name="T22" fmla="*/ 0 h 2"/>
                    <a:gd name="T23" fmla="*/ 3 w 3"/>
                    <a:gd name="T24" fmla="*/ 2 h 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" h="2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90" name="Freeform 3132">
                  <a:extLst>
                    <a:ext uri="{FF2B5EF4-FFF2-40B4-BE49-F238E27FC236}">
                      <a16:creationId xmlns:a16="http://schemas.microsoft.com/office/drawing/2014/main" id="{CD0A1091-6280-4F64-B043-92EE3F4BD9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" y="651"/>
                  <a:ext cx="94" cy="40"/>
                </a:xfrm>
                <a:custGeom>
                  <a:avLst/>
                  <a:gdLst>
                    <a:gd name="T0" fmla="*/ 12 w 94"/>
                    <a:gd name="T1" fmla="*/ 13 h 40"/>
                    <a:gd name="T2" fmla="*/ 17 w 94"/>
                    <a:gd name="T3" fmla="*/ 13 h 40"/>
                    <a:gd name="T4" fmla="*/ 22 w 94"/>
                    <a:gd name="T5" fmla="*/ 10 h 40"/>
                    <a:gd name="T6" fmla="*/ 26 w 94"/>
                    <a:gd name="T7" fmla="*/ 8 h 40"/>
                    <a:gd name="T8" fmla="*/ 32 w 94"/>
                    <a:gd name="T9" fmla="*/ 5 h 40"/>
                    <a:gd name="T10" fmla="*/ 40 w 94"/>
                    <a:gd name="T11" fmla="*/ 2 h 40"/>
                    <a:gd name="T12" fmla="*/ 48 w 94"/>
                    <a:gd name="T13" fmla="*/ 1 h 40"/>
                    <a:gd name="T14" fmla="*/ 55 w 94"/>
                    <a:gd name="T15" fmla="*/ 0 h 40"/>
                    <a:gd name="T16" fmla="*/ 62 w 94"/>
                    <a:gd name="T17" fmla="*/ 2 h 40"/>
                    <a:gd name="T18" fmla="*/ 71 w 94"/>
                    <a:gd name="T19" fmla="*/ 4 h 40"/>
                    <a:gd name="T20" fmla="*/ 79 w 94"/>
                    <a:gd name="T21" fmla="*/ 10 h 40"/>
                    <a:gd name="T22" fmla="*/ 88 w 94"/>
                    <a:gd name="T23" fmla="*/ 18 h 40"/>
                    <a:gd name="T24" fmla="*/ 94 w 94"/>
                    <a:gd name="T25" fmla="*/ 24 h 40"/>
                    <a:gd name="T26" fmla="*/ 92 w 94"/>
                    <a:gd name="T27" fmla="*/ 27 h 40"/>
                    <a:gd name="T28" fmla="*/ 91 w 94"/>
                    <a:gd name="T29" fmla="*/ 29 h 40"/>
                    <a:gd name="T30" fmla="*/ 93 w 94"/>
                    <a:gd name="T31" fmla="*/ 30 h 40"/>
                    <a:gd name="T32" fmla="*/ 93 w 94"/>
                    <a:gd name="T33" fmla="*/ 34 h 40"/>
                    <a:gd name="T34" fmla="*/ 90 w 94"/>
                    <a:gd name="T35" fmla="*/ 36 h 40"/>
                    <a:gd name="T36" fmla="*/ 88 w 94"/>
                    <a:gd name="T37" fmla="*/ 36 h 40"/>
                    <a:gd name="T38" fmla="*/ 84 w 94"/>
                    <a:gd name="T39" fmla="*/ 35 h 40"/>
                    <a:gd name="T40" fmla="*/ 82 w 94"/>
                    <a:gd name="T41" fmla="*/ 36 h 40"/>
                    <a:gd name="T42" fmla="*/ 80 w 94"/>
                    <a:gd name="T43" fmla="*/ 39 h 40"/>
                    <a:gd name="T44" fmla="*/ 76 w 94"/>
                    <a:gd name="T45" fmla="*/ 39 h 40"/>
                    <a:gd name="T46" fmla="*/ 72 w 94"/>
                    <a:gd name="T47" fmla="*/ 38 h 40"/>
                    <a:gd name="T48" fmla="*/ 67 w 94"/>
                    <a:gd name="T49" fmla="*/ 39 h 40"/>
                    <a:gd name="T50" fmla="*/ 64 w 94"/>
                    <a:gd name="T51" fmla="*/ 40 h 40"/>
                    <a:gd name="T52" fmla="*/ 61 w 94"/>
                    <a:gd name="T53" fmla="*/ 40 h 40"/>
                    <a:gd name="T54" fmla="*/ 57 w 94"/>
                    <a:gd name="T55" fmla="*/ 39 h 40"/>
                    <a:gd name="T56" fmla="*/ 51 w 94"/>
                    <a:gd name="T57" fmla="*/ 40 h 40"/>
                    <a:gd name="T58" fmla="*/ 44 w 94"/>
                    <a:gd name="T59" fmla="*/ 40 h 40"/>
                    <a:gd name="T60" fmla="*/ 37 w 94"/>
                    <a:gd name="T61" fmla="*/ 40 h 40"/>
                    <a:gd name="T62" fmla="*/ 31 w 94"/>
                    <a:gd name="T63" fmla="*/ 40 h 40"/>
                    <a:gd name="T64" fmla="*/ 25 w 94"/>
                    <a:gd name="T65" fmla="*/ 39 h 40"/>
                    <a:gd name="T66" fmla="*/ 19 w 94"/>
                    <a:gd name="T67" fmla="*/ 38 h 40"/>
                    <a:gd name="T68" fmla="*/ 12 w 94"/>
                    <a:gd name="T69" fmla="*/ 38 h 40"/>
                    <a:gd name="T70" fmla="*/ 6 w 94"/>
                    <a:gd name="T71" fmla="*/ 38 h 40"/>
                    <a:gd name="T72" fmla="*/ 1 w 94"/>
                    <a:gd name="T73" fmla="*/ 36 h 40"/>
                    <a:gd name="T74" fmla="*/ 0 w 94"/>
                    <a:gd name="T75" fmla="*/ 33 h 40"/>
                    <a:gd name="T76" fmla="*/ 0 w 94"/>
                    <a:gd name="T77" fmla="*/ 29 h 40"/>
                    <a:gd name="T78" fmla="*/ 0 w 94"/>
                    <a:gd name="T79" fmla="*/ 25 h 40"/>
                    <a:gd name="T80" fmla="*/ 1 w 94"/>
                    <a:gd name="T81" fmla="*/ 22 h 40"/>
                    <a:gd name="T82" fmla="*/ 4 w 94"/>
                    <a:gd name="T83" fmla="*/ 18 h 40"/>
                    <a:gd name="T84" fmla="*/ 6 w 94"/>
                    <a:gd name="T85" fmla="*/ 15 h 40"/>
                    <a:gd name="T86" fmla="*/ 9 w 94"/>
                    <a:gd name="T87" fmla="*/ 13 h 4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94"/>
                    <a:gd name="T133" fmla="*/ 0 h 40"/>
                    <a:gd name="T134" fmla="*/ 94 w 94"/>
                    <a:gd name="T135" fmla="*/ 40 h 4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94" h="40">
                      <a:moveTo>
                        <a:pt x="10" y="13"/>
                      </a:moveTo>
                      <a:lnTo>
                        <a:pt x="12" y="13"/>
                      </a:lnTo>
                      <a:lnTo>
                        <a:pt x="14" y="13"/>
                      </a:lnTo>
                      <a:lnTo>
                        <a:pt x="17" y="13"/>
                      </a:lnTo>
                      <a:lnTo>
                        <a:pt x="19" y="12"/>
                      </a:lnTo>
                      <a:lnTo>
                        <a:pt x="22" y="10"/>
                      </a:lnTo>
                      <a:lnTo>
                        <a:pt x="23" y="9"/>
                      </a:lnTo>
                      <a:lnTo>
                        <a:pt x="26" y="8"/>
                      </a:lnTo>
                      <a:lnTo>
                        <a:pt x="28" y="7"/>
                      </a:lnTo>
                      <a:lnTo>
                        <a:pt x="32" y="5"/>
                      </a:lnTo>
                      <a:lnTo>
                        <a:pt x="36" y="3"/>
                      </a:lnTo>
                      <a:lnTo>
                        <a:pt x="40" y="2"/>
                      </a:lnTo>
                      <a:lnTo>
                        <a:pt x="44" y="1"/>
                      </a:lnTo>
                      <a:lnTo>
                        <a:pt x="48" y="1"/>
                      </a:lnTo>
                      <a:lnTo>
                        <a:pt x="51" y="1"/>
                      </a:lnTo>
                      <a:lnTo>
                        <a:pt x="55" y="0"/>
                      </a:lnTo>
                      <a:lnTo>
                        <a:pt x="58" y="0"/>
                      </a:lnTo>
                      <a:lnTo>
                        <a:pt x="62" y="2"/>
                      </a:lnTo>
                      <a:lnTo>
                        <a:pt x="66" y="2"/>
                      </a:lnTo>
                      <a:lnTo>
                        <a:pt x="71" y="4"/>
                      </a:lnTo>
                      <a:lnTo>
                        <a:pt x="75" y="6"/>
                      </a:lnTo>
                      <a:lnTo>
                        <a:pt x="79" y="10"/>
                      </a:lnTo>
                      <a:lnTo>
                        <a:pt x="83" y="13"/>
                      </a:lnTo>
                      <a:lnTo>
                        <a:pt x="88" y="18"/>
                      </a:lnTo>
                      <a:lnTo>
                        <a:pt x="93" y="22"/>
                      </a:lnTo>
                      <a:lnTo>
                        <a:pt x="94" y="24"/>
                      </a:lnTo>
                      <a:lnTo>
                        <a:pt x="93" y="26"/>
                      </a:lnTo>
                      <a:lnTo>
                        <a:pt x="92" y="27"/>
                      </a:lnTo>
                      <a:lnTo>
                        <a:pt x="90" y="28"/>
                      </a:lnTo>
                      <a:lnTo>
                        <a:pt x="91" y="29"/>
                      </a:lnTo>
                      <a:lnTo>
                        <a:pt x="92" y="29"/>
                      </a:lnTo>
                      <a:lnTo>
                        <a:pt x="93" y="30"/>
                      </a:lnTo>
                      <a:lnTo>
                        <a:pt x="93" y="32"/>
                      </a:lnTo>
                      <a:lnTo>
                        <a:pt x="93" y="34"/>
                      </a:lnTo>
                      <a:lnTo>
                        <a:pt x="92" y="35"/>
                      </a:lnTo>
                      <a:lnTo>
                        <a:pt x="90" y="36"/>
                      </a:lnTo>
                      <a:lnTo>
                        <a:pt x="89" y="36"/>
                      </a:lnTo>
                      <a:lnTo>
                        <a:pt x="88" y="36"/>
                      </a:lnTo>
                      <a:lnTo>
                        <a:pt x="86" y="36"/>
                      </a:lnTo>
                      <a:lnTo>
                        <a:pt x="84" y="35"/>
                      </a:lnTo>
                      <a:lnTo>
                        <a:pt x="83" y="35"/>
                      </a:lnTo>
                      <a:lnTo>
                        <a:pt x="82" y="36"/>
                      </a:lnTo>
                      <a:lnTo>
                        <a:pt x="81" y="38"/>
                      </a:lnTo>
                      <a:lnTo>
                        <a:pt x="80" y="39"/>
                      </a:lnTo>
                      <a:lnTo>
                        <a:pt x="77" y="40"/>
                      </a:lnTo>
                      <a:lnTo>
                        <a:pt x="76" y="39"/>
                      </a:lnTo>
                      <a:lnTo>
                        <a:pt x="73" y="39"/>
                      </a:lnTo>
                      <a:lnTo>
                        <a:pt x="72" y="38"/>
                      </a:lnTo>
                      <a:lnTo>
                        <a:pt x="69" y="38"/>
                      </a:lnTo>
                      <a:lnTo>
                        <a:pt x="67" y="39"/>
                      </a:lnTo>
                      <a:lnTo>
                        <a:pt x="66" y="40"/>
                      </a:lnTo>
                      <a:lnTo>
                        <a:pt x="64" y="40"/>
                      </a:lnTo>
                      <a:lnTo>
                        <a:pt x="62" y="40"/>
                      </a:lnTo>
                      <a:lnTo>
                        <a:pt x="61" y="40"/>
                      </a:lnTo>
                      <a:lnTo>
                        <a:pt x="59" y="39"/>
                      </a:lnTo>
                      <a:lnTo>
                        <a:pt x="57" y="39"/>
                      </a:lnTo>
                      <a:lnTo>
                        <a:pt x="56" y="39"/>
                      </a:lnTo>
                      <a:lnTo>
                        <a:pt x="51" y="40"/>
                      </a:lnTo>
                      <a:lnTo>
                        <a:pt x="48" y="40"/>
                      </a:lnTo>
                      <a:lnTo>
                        <a:pt x="44" y="40"/>
                      </a:lnTo>
                      <a:lnTo>
                        <a:pt x="40" y="40"/>
                      </a:lnTo>
                      <a:lnTo>
                        <a:pt x="37" y="40"/>
                      </a:lnTo>
                      <a:lnTo>
                        <a:pt x="33" y="40"/>
                      </a:lnTo>
                      <a:lnTo>
                        <a:pt x="31" y="40"/>
                      </a:lnTo>
                      <a:lnTo>
                        <a:pt x="28" y="39"/>
                      </a:lnTo>
                      <a:lnTo>
                        <a:pt x="25" y="39"/>
                      </a:lnTo>
                      <a:lnTo>
                        <a:pt x="22" y="38"/>
                      </a:lnTo>
                      <a:lnTo>
                        <a:pt x="19" y="38"/>
                      </a:lnTo>
                      <a:lnTo>
                        <a:pt x="16" y="38"/>
                      </a:lnTo>
                      <a:lnTo>
                        <a:pt x="12" y="38"/>
                      </a:lnTo>
                      <a:lnTo>
                        <a:pt x="9" y="38"/>
                      </a:lnTo>
                      <a:lnTo>
                        <a:pt x="6" y="38"/>
                      </a:lnTo>
                      <a:lnTo>
                        <a:pt x="2" y="38"/>
                      </a:lnTo>
                      <a:lnTo>
                        <a:pt x="1" y="36"/>
                      </a:lnTo>
                      <a:lnTo>
                        <a:pt x="0" y="35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29"/>
                      </a:lnTo>
                      <a:lnTo>
                        <a:pt x="0" y="28"/>
                      </a:lnTo>
                      <a:lnTo>
                        <a:pt x="0" y="25"/>
                      </a:lnTo>
                      <a:lnTo>
                        <a:pt x="0" y="24"/>
                      </a:lnTo>
                      <a:lnTo>
                        <a:pt x="1" y="22"/>
                      </a:lnTo>
                      <a:lnTo>
                        <a:pt x="2" y="20"/>
                      </a:lnTo>
                      <a:lnTo>
                        <a:pt x="4" y="18"/>
                      </a:lnTo>
                      <a:lnTo>
                        <a:pt x="5" y="17"/>
                      </a:lnTo>
                      <a:lnTo>
                        <a:pt x="6" y="15"/>
                      </a:lnTo>
                      <a:lnTo>
                        <a:pt x="7" y="14"/>
                      </a:lnTo>
                      <a:lnTo>
                        <a:pt x="9" y="13"/>
                      </a:lnTo>
                      <a:lnTo>
                        <a:pt x="10" y="13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91" name="Freeform 3133">
                  <a:extLst>
                    <a:ext uri="{FF2B5EF4-FFF2-40B4-BE49-F238E27FC236}">
                      <a16:creationId xmlns:a16="http://schemas.microsoft.com/office/drawing/2014/main" id="{6B2ADE12-7AC6-487B-ABFE-BF8C2940F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4" y="652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3 w 4"/>
                    <a:gd name="T3" fmla="*/ 0 h 4"/>
                    <a:gd name="T4" fmla="*/ 2 w 4"/>
                    <a:gd name="T5" fmla="*/ 0 h 4"/>
                    <a:gd name="T6" fmla="*/ 1 w 4"/>
                    <a:gd name="T7" fmla="*/ 1 h 4"/>
                    <a:gd name="T8" fmla="*/ 0 w 4"/>
                    <a:gd name="T9" fmla="*/ 2 h 4"/>
                    <a:gd name="T10" fmla="*/ 0 w 4"/>
                    <a:gd name="T11" fmla="*/ 3 h 4"/>
                    <a:gd name="T12" fmla="*/ 0 w 4"/>
                    <a:gd name="T13" fmla="*/ 4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"/>
                    <a:gd name="T22" fmla="*/ 0 h 4"/>
                    <a:gd name="T23" fmla="*/ 4 w 4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" h="4">
                      <a:moveTo>
                        <a:pt x="4" y="0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92" name="Freeform 3134">
                  <a:extLst>
                    <a:ext uri="{FF2B5EF4-FFF2-40B4-BE49-F238E27FC236}">
                      <a16:creationId xmlns:a16="http://schemas.microsoft.com/office/drawing/2014/main" id="{B2D045AE-9854-460B-9C83-04B222E8D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" y="658"/>
                  <a:ext cx="4" cy="7"/>
                </a:xfrm>
                <a:custGeom>
                  <a:avLst/>
                  <a:gdLst>
                    <a:gd name="T0" fmla="*/ 4 w 4"/>
                    <a:gd name="T1" fmla="*/ 0 h 7"/>
                    <a:gd name="T2" fmla="*/ 3 w 4"/>
                    <a:gd name="T3" fmla="*/ 0 h 7"/>
                    <a:gd name="T4" fmla="*/ 2 w 4"/>
                    <a:gd name="T5" fmla="*/ 1 h 7"/>
                    <a:gd name="T6" fmla="*/ 1 w 4"/>
                    <a:gd name="T7" fmla="*/ 3 h 7"/>
                    <a:gd name="T8" fmla="*/ 0 w 4"/>
                    <a:gd name="T9" fmla="*/ 4 h 7"/>
                    <a:gd name="T10" fmla="*/ 0 w 4"/>
                    <a:gd name="T11" fmla="*/ 5 h 7"/>
                    <a:gd name="T12" fmla="*/ 0 w 4"/>
                    <a:gd name="T13" fmla="*/ 6 h 7"/>
                    <a:gd name="T14" fmla="*/ 1 w 4"/>
                    <a:gd name="T15" fmla="*/ 7 h 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"/>
                    <a:gd name="T25" fmla="*/ 0 h 7"/>
                    <a:gd name="T26" fmla="*/ 4 w 4"/>
                    <a:gd name="T27" fmla="*/ 7 h 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" h="7">
                      <a:moveTo>
                        <a:pt x="4" y="0"/>
                      </a:move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1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93" name="Freeform 3135">
                  <a:extLst>
                    <a:ext uri="{FF2B5EF4-FFF2-40B4-BE49-F238E27FC236}">
                      <a16:creationId xmlns:a16="http://schemas.microsoft.com/office/drawing/2014/main" id="{D5317820-7FE9-4948-9065-C2F8276CF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6" y="669"/>
                  <a:ext cx="2" cy="7"/>
                </a:xfrm>
                <a:custGeom>
                  <a:avLst/>
                  <a:gdLst>
                    <a:gd name="T0" fmla="*/ 2 w 2"/>
                    <a:gd name="T1" fmla="*/ 0 h 7"/>
                    <a:gd name="T2" fmla="*/ 1 w 2"/>
                    <a:gd name="T3" fmla="*/ 0 h 7"/>
                    <a:gd name="T4" fmla="*/ 1 w 2"/>
                    <a:gd name="T5" fmla="*/ 1 h 7"/>
                    <a:gd name="T6" fmla="*/ 1 w 2"/>
                    <a:gd name="T7" fmla="*/ 2 h 7"/>
                    <a:gd name="T8" fmla="*/ 0 w 2"/>
                    <a:gd name="T9" fmla="*/ 3 h 7"/>
                    <a:gd name="T10" fmla="*/ 0 w 2"/>
                    <a:gd name="T11" fmla="*/ 4 h 7"/>
                    <a:gd name="T12" fmla="*/ 0 w 2"/>
                    <a:gd name="T13" fmla="*/ 5 h 7"/>
                    <a:gd name="T14" fmla="*/ 1 w 2"/>
                    <a:gd name="T15" fmla="*/ 6 h 7"/>
                    <a:gd name="T16" fmla="*/ 1 w 2"/>
                    <a:gd name="T17" fmla="*/ 7 h 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"/>
                    <a:gd name="T28" fmla="*/ 0 h 7"/>
                    <a:gd name="T29" fmla="*/ 2 w 2"/>
                    <a:gd name="T30" fmla="*/ 7 h 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" h="7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1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94" name="Freeform 3136">
                  <a:extLst>
                    <a:ext uri="{FF2B5EF4-FFF2-40B4-BE49-F238E27FC236}">
                      <a16:creationId xmlns:a16="http://schemas.microsoft.com/office/drawing/2014/main" id="{2BA65DBD-A3E4-4AB9-B657-B593D0370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6" y="680"/>
                  <a:ext cx="1" cy="6"/>
                </a:xfrm>
                <a:custGeom>
                  <a:avLst/>
                  <a:gdLst>
                    <a:gd name="T0" fmla="*/ 1 w 1"/>
                    <a:gd name="T1" fmla="*/ 0 h 6"/>
                    <a:gd name="T2" fmla="*/ 1 w 1"/>
                    <a:gd name="T3" fmla="*/ 0 h 6"/>
                    <a:gd name="T4" fmla="*/ 0 w 1"/>
                    <a:gd name="T5" fmla="*/ 1 h 6"/>
                    <a:gd name="T6" fmla="*/ 0 w 1"/>
                    <a:gd name="T7" fmla="*/ 2 h 6"/>
                    <a:gd name="T8" fmla="*/ 0 w 1"/>
                    <a:gd name="T9" fmla="*/ 3 h 6"/>
                    <a:gd name="T10" fmla="*/ 1 w 1"/>
                    <a:gd name="T11" fmla="*/ 5 h 6"/>
                    <a:gd name="T12" fmla="*/ 1 w 1"/>
                    <a:gd name="T13" fmla="*/ 6 h 6"/>
                    <a:gd name="T14" fmla="*/ 1 w 1"/>
                    <a:gd name="T15" fmla="*/ 6 h 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"/>
                    <a:gd name="T25" fmla="*/ 0 h 6"/>
                    <a:gd name="T26" fmla="*/ 1 w 1"/>
                    <a:gd name="T27" fmla="*/ 6 h 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1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95" name="Freeform 3137">
                  <a:extLst>
                    <a:ext uri="{FF2B5EF4-FFF2-40B4-BE49-F238E27FC236}">
                      <a16:creationId xmlns:a16="http://schemas.microsoft.com/office/drawing/2014/main" id="{DCDDE885-2B70-43D7-ABA7-342FD756C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6" y="657"/>
                  <a:ext cx="3" cy="6"/>
                </a:xfrm>
                <a:custGeom>
                  <a:avLst/>
                  <a:gdLst>
                    <a:gd name="T0" fmla="*/ 0 w 3"/>
                    <a:gd name="T1" fmla="*/ 6 h 6"/>
                    <a:gd name="T2" fmla="*/ 0 w 3"/>
                    <a:gd name="T3" fmla="*/ 4 h 6"/>
                    <a:gd name="T4" fmla="*/ 0 w 3"/>
                    <a:gd name="T5" fmla="*/ 2 h 6"/>
                    <a:gd name="T6" fmla="*/ 1 w 3"/>
                    <a:gd name="T7" fmla="*/ 1 h 6"/>
                    <a:gd name="T8" fmla="*/ 3 w 3"/>
                    <a:gd name="T9" fmla="*/ 0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6"/>
                    <a:gd name="T17" fmla="*/ 3 w 3"/>
                    <a:gd name="T18" fmla="*/ 6 h 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6">
                      <a:moveTo>
                        <a:pt x="0" y="6"/>
                      </a:move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96" name="Freeform 3138">
                  <a:extLst>
                    <a:ext uri="{FF2B5EF4-FFF2-40B4-BE49-F238E27FC236}">
                      <a16:creationId xmlns:a16="http://schemas.microsoft.com/office/drawing/2014/main" id="{CDF41796-1DD3-41D3-BA8F-C0975A58B2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9" y="664"/>
                  <a:ext cx="2" cy="5"/>
                </a:xfrm>
                <a:custGeom>
                  <a:avLst/>
                  <a:gdLst>
                    <a:gd name="T0" fmla="*/ 0 w 2"/>
                    <a:gd name="T1" fmla="*/ 5 h 5"/>
                    <a:gd name="T2" fmla="*/ 0 w 2"/>
                    <a:gd name="T3" fmla="*/ 5 h 5"/>
                    <a:gd name="T4" fmla="*/ 1 w 2"/>
                    <a:gd name="T5" fmla="*/ 3 h 5"/>
                    <a:gd name="T6" fmla="*/ 1 w 2"/>
                    <a:gd name="T7" fmla="*/ 1 h 5"/>
                    <a:gd name="T8" fmla="*/ 2 w 2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5"/>
                    <a:gd name="T17" fmla="*/ 2 w 2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1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97" name="Freeform 3139">
                  <a:extLst>
                    <a:ext uri="{FF2B5EF4-FFF2-40B4-BE49-F238E27FC236}">
                      <a16:creationId xmlns:a16="http://schemas.microsoft.com/office/drawing/2014/main" id="{8D70B6FE-A7AD-43C0-8EAA-570BF81E1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0" y="666"/>
                  <a:ext cx="2" cy="3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2 h 3"/>
                    <a:gd name="T4" fmla="*/ 2 w 2"/>
                    <a:gd name="T5" fmla="*/ 1 h 3"/>
                    <a:gd name="T6" fmla="*/ 2 w 2"/>
                    <a:gd name="T7" fmla="*/ 0 h 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"/>
                    <a:gd name="T13" fmla="*/ 0 h 3"/>
                    <a:gd name="T14" fmla="*/ 2 w 2"/>
                    <a:gd name="T15" fmla="*/ 3 h 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" h="3">
                      <a:moveTo>
                        <a:pt x="0" y="3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98" name="Freeform 3140">
                  <a:extLst>
                    <a:ext uri="{FF2B5EF4-FFF2-40B4-BE49-F238E27FC236}">
                      <a16:creationId xmlns:a16="http://schemas.microsoft.com/office/drawing/2014/main" id="{59987AF8-CB1A-41AE-BCC6-FBB8EB815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7" y="659"/>
                  <a:ext cx="37" cy="20"/>
                </a:xfrm>
                <a:custGeom>
                  <a:avLst/>
                  <a:gdLst>
                    <a:gd name="T0" fmla="*/ 37 w 37"/>
                    <a:gd name="T1" fmla="*/ 20 h 20"/>
                    <a:gd name="T2" fmla="*/ 35 w 37"/>
                    <a:gd name="T3" fmla="*/ 18 h 20"/>
                    <a:gd name="T4" fmla="*/ 32 w 37"/>
                    <a:gd name="T5" fmla="*/ 16 h 20"/>
                    <a:gd name="T6" fmla="*/ 30 w 37"/>
                    <a:gd name="T7" fmla="*/ 15 h 20"/>
                    <a:gd name="T8" fmla="*/ 28 w 37"/>
                    <a:gd name="T9" fmla="*/ 13 h 20"/>
                    <a:gd name="T10" fmla="*/ 25 w 37"/>
                    <a:gd name="T11" fmla="*/ 11 h 20"/>
                    <a:gd name="T12" fmla="*/ 23 w 37"/>
                    <a:gd name="T13" fmla="*/ 10 h 20"/>
                    <a:gd name="T14" fmla="*/ 20 w 37"/>
                    <a:gd name="T15" fmla="*/ 7 h 20"/>
                    <a:gd name="T16" fmla="*/ 18 w 37"/>
                    <a:gd name="T17" fmla="*/ 5 h 20"/>
                    <a:gd name="T18" fmla="*/ 15 w 37"/>
                    <a:gd name="T19" fmla="*/ 5 h 20"/>
                    <a:gd name="T20" fmla="*/ 13 w 37"/>
                    <a:gd name="T21" fmla="*/ 4 h 20"/>
                    <a:gd name="T22" fmla="*/ 11 w 37"/>
                    <a:gd name="T23" fmla="*/ 3 h 20"/>
                    <a:gd name="T24" fmla="*/ 8 w 37"/>
                    <a:gd name="T25" fmla="*/ 2 h 20"/>
                    <a:gd name="T26" fmla="*/ 7 w 37"/>
                    <a:gd name="T27" fmla="*/ 2 h 20"/>
                    <a:gd name="T28" fmla="*/ 5 w 37"/>
                    <a:gd name="T29" fmla="*/ 1 h 20"/>
                    <a:gd name="T30" fmla="*/ 2 w 37"/>
                    <a:gd name="T31" fmla="*/ 0 h 20"/>
                    <a:gd name="T32" fmla="*/ 0 w 37"/>
                    <a:gd name="T33" fmla="*/ 0 h 2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7"/>
                    <a:gd name="T52" fmla="*/ 0 h 20"/>
                    <a:gd name="T53" fmla="*/ 37 w 37"/>
                    <a:gd name="T54" fmla="*/ 20 h 2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7" h="20">
                      <a:moveTo>
                        <a:pt x="37" y="20"/>
                      </a:moveTo>
                      <a:lnTo>
                        <a:pt x="35" y="18"/>
                      </a:lnTo>
                      <a:lnTo>
                        <a:pt x="32" y="16"/>
                      </a:lnTo>
                      <a:lnTo>
                        <a:pt x="30" y="15"/>
                      </a:lnTo>
                      <a:lnTo>
                        <a:pt x="28" y="13"/>
                      </a:lnTo>
                      <a:lnTo>
                        <a:pt x="25" y="11"/>
                      </a:lnTo>
                      <a:lnTo>
                        <a:pt x="23" y="10"/>
                      </a:lnTo>
                      <a:lnTo>
                        <a:pt x="20" y="7"/>
                      </a:lnTo>
                      <a:lnTo>
                        <a:pt x="18" y="5"/>
                      </a:lnTo>
                      <a:lnTo>
                        <a:pt x="15" y="5"/>
                      </a:lnTo>
                      <a:lnTo>
                        <a:pt x="13" y="4"/>
                      </a:lnTo>
                      <a:lnTo>
                        <a:pt x="11" y="3"/>
                      </a:lnTo>
                      <a:lnTo>
                        <a:pt x="8" y="2"/>
                      </a:lnTo>
                      <a:lnTo>
                        <a:pt x="7" y="2"/>
                      </a:lnTo>
                      <a:lnTo>
                        <a:pt x="5" y="1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99" name="Freeform 3141">
                  <a:extLst>
                    <a:ext uri="{FF2B5EF4-FFF2-40B4-BE49-F238E27FC236}">
                      <a16:creationId xmlns:a16="http://schemas.microsoft.com/office/drawing/2014/main" id="{D9658F68-5B80-49B1-AA0C-7279350CD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4" y="669"/>
                  <a:ext cx="33" cy="17"/>
                </a:xfrm>
                <a:custGeom>
                  <a:avLst/>
                  <a:gdLst>
                    <a:gd name="T0" fmla="*/ 33 w 33"/>
                    <a:gd name="T1" fmla="*/ 17 h 17"/>
                    <a:gd name="T2" fmla="*/ 32 w 33"/>
                    <a:gd name="T3" fmla="*/ 16 h 17"/>
                    <a:gd name="T4" fmla="*/ 31 w 33"/>
                    <a:gd name="T5" fmla="*/ 15 h 17"/>
                    <a:gd name="T6" fmla="*/ 30 w 33"/>
                    <a:gd name="T7" fmla="*/ 14 h 17"/>
                    <a:gd name="T8" fmla="*/ 29 w 33"/>
                    <a:gd name="T9" fmla="*/ 13 h 17"/>
                    <a:gd name="T10" fmla="*/ 28 w 33"/>
                    <a:gd name="T11" fmla="*/ 12 h 17"/>
                    <a:gd name="T12" fmla="*/ 27 w 33"/>
                    <a:gd name="T13" fmla="*/ 11 h 17"/>
                    <a:gd name="T14" fmla="*/ 26 w 33"/>
                    <a:gd name="T15" fmla="*/ 11 h 17"/>
                    <a:gd name="T16" fmla="*/ 25 w 33"/>
                    <a:gd name="T17" fmla="*/ 11 h 17"/>
                    <a:gd name="T18" fmla="*/ 24 w 33"/>
                    <a:gd name="T19" fmla="*/ 10 h 17"/>
                    <a:gd name="T20" fmla="*/ 23 w 33"/>
                    <a:gd name="T21" fmla="*/ 9 h 17"/>
                    <a:gd name="T22" fmla="*/ 22 w 33"/>
                    <a:gd name="T23" fmla="*/ 8 h 17"/>
                    <a:gd name="T24" fmla="*/ 21 w 33"/>
                    <a:gd name="T25" fmla="*/ 7 h 17"/>
                    <a:gd name="T26" fmla="*/ 19 w 33"/>
                    <a:gd name="T27" fmla="*/ 6 h 17"/>
                    <a:gd name="T28" fmla="*/ 18 w 33"/>
                    <a:gd name="T29" fmla="*/ 6 h 17"/>
                    <a:gd name="T30" fmla="*/ 16 w 33"/>
                    <a:gd name="T31" fmla="*/ 5 h 17"/>
                    <a:gd name="T32" fmla="*/ 16 w 33"/>
                    <a:gd name="T33" fmla="*/ 4 h 17"/>
                    <a:gd name="T34" fmla="*/ 14 w 33"/>
                    <a:gd name="T35" fmla="*/ 4 h 17"/>
                    <a:gd name="T36" fmla="*/ 13 w 33"/>
                    <a:gd name="T37" fmla="*/ 3 h 17"/>
                    <a:gd name="T38" fmla="*/ 12 w 33"/>
                    <a:gd name="T39" fmla="*/ 3 h 17"/>
                    <a:gd name="T40" fmla="*/ 11 w 33"/>
                    <a:gd name="T41" fmla="*/ 3 h 17"/>
                    <a:gd name="T42" fmla="*/ 11 w 33"/>
                    <a:gd name="T43" fmla="*/ 3 h 17"/>
                    <a:gd name="T44" fmla="*/ 10 w 33"/>
                    <a:gd name="T45" fmla="*/ 2 h 17"/>
                    <a:gd name="T46" fmla="*/ 8 w 33"/>
                    <a:gd name="T47" fmla="*/ 2 h 17"/>
                    <a:gd name="T48" fmla="*/ 7 w 33"/>
                    <a:gd name="T49" fmla="*/ 2 h 17"/>
                    <a:gd name="T50" fmla="*/ 6 w 33"/>
                    <a:gd name="T51" fmla="*/ 1 h 17"/>
                    <a:gd name="T52" fmla="*/ 5 w 33"/>
                    <a:gd name="T53" fmla="*/ 1 h 17"/>
                    <a:gd name="T54" fmla="*/ 5 w 33"/>
                    <a:gd name="T55" fmla="*/ 1 h 17"/>
                    <a:gd name="T56" fmla="*/ 4 w 33"/>
                    <a:gd name="T57" fmla="*/ 0 h 17"/>
                    <a:gd name="T58" fmla="*/ 3 w 33"/>
                    <a:gd name="T59" fmla="*/ 0 h 17"/>
                    <a:gd name="T60" fmla="*/ 2 w 33"/>
                    <a:gd name="T61" fmla="*/ 0 h 17"/>
                    <a:gd name="T62" fmla="*/ 1 w 33"/>
                    <a:gd name="T63" fmla="*/ 0 h 17"/>
                    <a:gd name="T64" fmla="*/ 0 w 33"/>
                    <a:gd name="T65" fmla="*/ 0 h 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33"/>
                    <a:gd name="T100" fmla="*/ 0 h 17"/>
                    <a:gd name="T101" fmla="*/ 33 w 33"/>
                    <a:gd name="T102" fmla="*/ 17 h 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33" h="17">
                      <a:moveTo>
                        <a:pt x="33" y="17"/>
                      </a:moveTo>
                      <a:lnTo>
                        <a:pt x="32" y="16"/>
                      </a:lnTo>
                      <a:lnTo>
                        <a:pt x="31" y="15"/>
                      </a:lnTo>
                      <a:lnTo>
                        <a:pt x="30" y="14"/>
                      </a:lnTo>
                      <a:lnTo>
                        <a:pt x="29" y="13"/>
                      </a:lnTo>
                      <a:lnTo>
                        <a:pt x="28" y="12"/>
                      </a:lnTo>
                      <a:lnTo>
                        <a:pt x="27" y="11"/>
                      </a:lnTo>
                      <a:lnTo>
                        <a:pt x="26" y="11"/>
                      </a:lnTo>
                      <a:lnTo>
                        <a:pt x="25" y="11"/>
                      </a:lnTo>
                      <a:lnTo>
                        <a:pt x="24" y="10"/>
                      </a:lnTo>
                      <a:lnTo>
                        <a:pt x="23" y="9"/>
                      </a:lnTo>
                      <a:lnTo>
                        <a:pt x="22" y="8"/>
                      </a:lnTo>
                      <a:lnTo>
                        <a:pt x="21" y="7"/>
                      </a:lnTo>
                      <a:lnTo>
                        <a:pt x="19" y="6"/>
                      </a:lnTo>
                      <a:lnTo>
                        <a:pt x="18" y="6"/>
                      </a:lnTo>
                      <a:lnTo>
                        <a:pt x="16" y="5"/>
                      </a:lnTo>
                      <a:lnTo>
                        <a:pt x="16" y="4"/>
                      </a:lnTo>
                      <a:lnTo>
                        <a:pt x="14" y="4"/>
                      </a:lnTo>
                      <a:lnTo>
                        <a:pt x="13" y="3"/>
                      </a:lnTo>
                      <a:lnTo>
                        <a:pt x="12" y="3"/>
                      </a:ln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8" y="2"/>
                      </a:lnTo>
                      <a:lnTo>
                        <a:pt x="7" y="2"/>
                      </a:ln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00" name="Freeform 3142">
                  <a:extLst>
                    <a:ext uri="{FF2B5EF4-FFF2-40B4-BE49-F238E27FC236}">
                      <a16:creationId xmlns:a16="http://schemas.microsoft.com/office/drawing/2014/main" id="{5308A802-C05E-4833-B842-069A7D8850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5" y="674"/>
                  <a:ext cx="3" cy="5"/>
                </a:xfrm>
                <a:custGeom>
                  <a:avLst/>
                  <a:gdLst>
                    <a:gd name="T0" fmla="*/ 0 w 3"/>
                    <a:gd name="T1" fmla="*/ 5 h 5"/>
                    <a:gd name="T2" fmla="*/ 0 w 3"/>
                    <a:gd name="T3" fmla="*/ 3 h 5"/>
                    <a:gd name="T4" fmla="*/ 0 w 3"/>
                    <a:gd name="T5" fmla="*/ 2 h 5"/>
                    <a:gd name="T6" fmla="*/ 1 w 3"/>
                    <a:gd name="T7" fmla="*/ 1 h 5"/>
                    <a:gd name="T8" fmla="*/ 3 w 3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5"/>
                    <a:gd name="T17" fmla="*/ 3 w 3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5">
                      <a:moveTo>
                        <a:pt x="0" y="5"/>
                      </a:move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01" name="Freeform 3143">
                  <a:extLst>
                    <a:ext uri="{FF2B5EF4-FFF2-40B4-BE49-F238E27FC236}">
                      <a16:creationId xmlns:a16="http://schemas.microsoft.com/office/drawing/2014/main" id="{ABF4CD77-C249-4163-AE91-4CF1F3DD28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8" y="675"/>
                  <a:ext cx="1" cy="3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2 h 3"/>
                    <a:gd name="T4" fmla="*/ 1 w 1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"/>
                    <a:gd name="T11" fmla="*/ 1 w 1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">
                      <a:moveTo>
                        <a:pt x="0" y="3"/>
                      </a:moveTo>
                      <a:lnTo>
                        <a:pt x="0" y="2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02" name="Freeform 3144">
                  <a:extLst>
                    <a:ext uri="{FF2B5EF4-FFF2-40B4-BE49-F238E27FC236}">
                      <a16:creationId xmlns:a16="http://schemas.microsoft.com/office/drawing/2014/main" id="{93268CE1-50D8-4621-BD37-C64414BEB4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6" y="677"/>
                  <a:ext cx="29" cy="12"/>
                </a:xfrm>
                <a:custGeom>
                  <a:avLst/>
                  <a:gdLst>
                    <a:gd name="T0" fmla="*/ 29 w 29"/>
                    <a:gd name="T1" fmla="*/ 12 h 12"/>
                    <a:gd name="T2" fmla="*/ 28 w 29"/>
                    <a:gd name="T3" fmla="*/ 11 h 12"/>
                    <a:gd name="T4" fmla="*/ 26 w 29"/>
                    <a:gd name="T5" fmla="*/ 10 h 12"/>
                    <a:gd name="T6" fmla="*/ 25 w 29"/>
                    <a:gd name="T7" fmla="*/ 9 h 12"/>
                    <a:gd name="T8" fmla="*/ 24 w 29"/>
                    <a:gd name="T9" fmla="*/ 9 h 12"/>
                    <a:gd name="T10" fmla="*/ 23 w 29"/>
                    <a:gd name="T11" fmla="*/ 8 h 12"/>
                    <a:gd name="T12" fmla="*/ 21 w 29"/>
                    <a:gd name="T13" fmla="*/ 7 h 12"/>
                    <a:gd name="T14" fmla="*/ 20 w 29"/>
                    <a:gd name="T15" fmla="*/ 6 h 12"/>
                    <a:gd name="T16" fmla="*/ 19 w 29"/>
                    <a:gd name="T17" fmla="*/ 4 h 12"/>
                    <a:gd name="T18" fmla="*/ 18 w 29"/>
                    <a:gd name="T19" fmla="*/ 4 h 12"/>
                    <a:gd name="T20" fmla="*/ 16 w 29"/>
                    <a:gd name="T21" fmla="*/ 4 h 12"/>
                    <a:gd name="T22" fmla="*/ 15 w 29"/>
                    <a:gd name="T23" fmla="*/ 4 h 12"/>
                    <a:gd name="T24" fmla="*/ 13 w 29"/>
                    <a:gd name="T25" fmla="*/ 3 h 12"/>
                    <a:gd name="T26" fmla="*/ 13 w 29"/>
                    <a:gd name="T27" fmla="*/ 3 h 12"/>
                    <a:gd name="T28" fmla="*/ 11 w 29"/>
                    <a:gd name="T29" fmla="*/ 3 h 12"/>
                    <a:gd name="T30" fmla="*/ 10 w 29"/>
                    <a:gd name="T31" fmla="*/ 3 h 12"/>
                    <a:gd name="T32" fmla="*/ 8 w 29"/>
                    <a:gd name="T33" fmla="*/ 3 h 12"/>
                    <a:gd name="T34" fmla="*/ 8 w 29"/>
                    <a:gd name="T35" fmla="*/ 3 h 12"/>
                    <a:gd name="T36" fmla="*/ 6 w 29"/>
                    <a:gd name="T37" fmla="*/ 3 h 12"/>
                    <a:gd name="T38" fmla="*/ 5 w 29"/>
                    <a:gd name="T39" fmla="*/ 2 h 12"/>
                    <a:gd name="T40" fmla="*/ 4 w 29"/>
                    <a:gd name="T41" fmla="*/ 2 h 12"/>
                    <a:gd name="T42" fmla="*/ 2 w 29"/>
                    <a:gd name="T43" fmla="*/ 2 h 12"/>
                    <a:gd name="T44" fmla="*/ 2 w 29"/>
                    <a:gd name="T45" fmla="*/ 1 h 12"/>
                    <a:gd name="T46" fmla="*/ 1 w 29"/>
                    <a:gd name="T47" fmla="*/ 1 h 12"/>
                    <a:gd name="T48" fmla="*/ 0 w 29"/>
                    <a:gd name="T49" fmla="*/ 0 h 1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"/>
                    <a:gd name="T76" fmla="*/ 0 h 12"/>
                    <a:gd name="T77" fmla="*/ 29 w 29"/>
                    <a:gd name="T78" fmla="*/ 12 h 1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" h="12">
                      <a:moveTo>
                        <a:pt x="29" y="12"/>
                      </a:moveTo>
                      <a:lnTo>
                        <a:pt x="28" y="11"/>
                      </a:lnTo>
                      <a:lnTo>
                        <a:pt x="26" y="10"/>
                      </a:lnTo>
                      <a:lnTo>
                        <a:pt x="25" y="9"/>
                      </a:lnTo>
                      <a:lnTo>
                        <a:pt x="24" y="9"/>
                      </a:lnTo>
                      <a:lnTo>
                        <a:pt x="23" y="8"/>
                      </a:lnTo>
                      <a:lnTo>
                        <a:pt x="21" y="7"/>
                      </a:lnTo>
                      <a:lnTo>
                        <a:pt x="20" y="6"/>
                      </a:lnTo>
                      <a:lnTo>
                        <a:pt x="19" y="4"/>
                      </a:lnTo>
                      <a:lnTo>
                        <a:pt x="18" y="4"/>
                      </a:lnTo>
                      <a:lnTo>
                        <a:pt x="16" y="4"/>
                      </a:lnTo>
                      <a:lnTo>
                        <a:pt x="15" y="4"/>
                      </a:lnTo>
                      <a:lnTo>
                        <a:pt x="13" y="3"/>
                      </a:lnTo>
                      <a:lnTo>
                        <a:pt x="11" y="3"/>
                      </a:lnTo>
                      <a:lnTo>
                        <a:pt x="10" y="3"/>
                      </a:lnTo>
                      <a:lnTo>
                        <a:pt x="8" y="3"/>
                      </a:lnTo>
                      <a:lnTo>
                        <a:pt x="6" y="3"/>
                      </a:ln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03" name="Freeform 3145">
                  <a:extLst>
                    <a:ext uri="{FF2B5EF4-FFF2-40B4-BE49-F238E27FC236}">
                      <a16:creationId xmlns:a16="http://schemas.microsoft.com/office/drawing/2014/main" id="{84821603-E279-446E-8EE6-A99481E9E1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1" y="683"/>
                  <a:ext cx="2" cy="5"/>
                </a:xfrm>
                <a:custGeom>
                  <a:avLst/>
                  <a:gdLst>
                    <a:gd name="T0" fmla="*/ 1 w 2"/>
                    <a:gd name="T1" fmla="*/ 5 h 5"/>
                    <a:gd name="T2" fmla="*/ 0 w 2"/>
                    <a:gd name="T3" fmla="*/ 3 h 5"/>
                    <a:gd name="T4" fmla="*/ 0 w 2"/>
                    <a:gd name="T5" fmla="*/ 3 h 5"/>
                    <a:gd name="T6" fmla="*/ 1 w 2"/>
                    <a:gd name="T7" fmla="*/ 1 h 5"/>
                    <a:gd name="T8" fmla="*/ 2 w 2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5"/>
                    <a:gd name="T17" fmla="*/ 2 w 2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5">
                      <a:moveTo>
                        <a:pt x="1" y="5"/>
                      </a:move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04" name="Freeform 3146">
                  <a:extLst>
                    <a:ext uri="{FF2B5EF4-FFF2-40B4-BE49-F238E27FC236}">
                      <a16:creationId xmlns:a16="http://schemas.microsoft.com/office/drawing/2014/main" id="{396A3D22-D936-4581-9F50-CB126430C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2" y="688"/>
                  <a:ext cx="5" cy="3"/>
                </a:xfrm>
                <a:custGeom>
                  <a:avLst/>
                  <a:gdLst>
                    <a:gd name="T0" fmla="*/ 5 w 5"/>
                    <a:gd name="T1" fmla="*/ 3 h 3"/>
                    <a:gd name="T2" fmla="*/ 3 w 5"/>
                    <a:gd name="T3" fmla="*/ 3 h 3"/>
                    <a:gd name="T4" fmla="*/ 1 w 5"/>
                    <a:gd name="T5" fmla="*/ 2 h 3"/>
                    <a:gd name="T6" fmla="*/ 1 w 5"/>
                    <a:gd name="T7" fmla="*/ 1 h 3"/>
                    <a:gd name="T8" fmla="*/ 0 w 5"/>
                    <a:gd name="T9" fmla="*/ 0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3"/>
                    <a:gd name="T17" fmla="*/ 5 w 5"/>
                    <a:gd name="T18" fmla="*/ 3 h 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3">
                      <a:moveTo>
                        <a:pt x="5" y="3"/>
                      </a:moveTo>
                      <a:lnTo>
                        <a:pt x="3" y="3"/>
                      </a:ln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05" name="Freeform 3147">
                  <a:extLst>
                    <a:ext uri="{FF2B5EF4-FFF2-40B4-BE49-F238E27FC236}">
                      <a16:creationId xmlns:a16="http://schemas.microsoft.com/office/drawing/2014/main" id="{CFEA2202-53E4-4FE1-B2F3-12BB29D2D9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0" y="671"/>
                  <a:ext cx="7" cy="6"/>
                </a:xfrm>
                <a:custGeom>
                  <a:avLst/>
                  <a:gdLst>
                    <a:gd name="T0" fmla="*/ 7 w 7"/>
                    <a:gd name="T1" fmla="*/ 4 h 6"/>
                    <a:gd name="T2" fmla="*/ 3 w 7"/>
                    <a:gd name="T3" fmla="*/ 6 h 6"/>
                    <a:gd name="T4" fmla="*/ 3 w 7"/>
                    <a:gd name="T5" fmla="*/ 6 h 6"/>
                    <a:gd name="T6" fmla="*/ 2 w 7"/>
                    <a:gd name="T7" fmla="*/ 5 h 6"/>
                    <a:gd name="T8" fmla="*/ 2 w 7"/>
                    <a:gd name="T9" fmla="*/ 4 h 6"/>
                    <a:gd name="T10" fmla="*/ 0 w 7"/>
                    <a:gd name="T11" fmla="*/ 3 h 6"/>
                    <a:gd name="T12" fmla="*/ 0 w 7"/>
                    <a:gd name="T13" fmla="*/ 2 h 6"/>
                    <a:gd name="T14" fmla="*/ 0 w 7"/>
                    <a:gd name="T15" fmla="*/ 0 h 6"/>
                    <a:gd name="T16" fmla="*/ 1 w 7"/>
                    <a:gd name="T17" fmla="*/ 0 h 6"/>
                    <a:gd name="T18" fmla="*/ 2 w 7"/>
                    <a:gd name="T19" fmla="*/ 0 h 6"/>
                    <a:gd name="T20" fmla="*/ 2 w 7"/>
                    <a:gd name="T21" fmla="*/ 0 h 6"/>
                    <a:gd name="T22" fmla="*/ 4 w 7"/>
                    <a:gd name="T23" fmla="*/ 1 h 6"/>
                    <a:gd name="T24" fmla="*/ 6 w 7"/>
                    <a:gd name="T25" fmla="*/ 3 h 6"/>
                    <a:gd name="T26" fmla="*/ 7 w 7"/>
                    <a:gd name="T27" fmla="*/ 4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"/>
                    <a:gd name="T43" fmla="*/ 0 h 6"/>
                    <a:gd name="T44" fmla="*/ 7 w 7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" h="6">
                      <a:moveTo>
                        <a:pt x="7" y="4"/>
                      </a:moveTo>
                      <a:lnTo>
                        <a:pt x="3" y="6"/>
                      </a:lnTo>
                      <a:lnTo>
                        <a:pt x="2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6" y="3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06" name="Freeform 3148">
                  <a:extLst>
                    <a:ext uri="{FF2B5EF4-FFF2-40B4-BE49-F238E27FC236}">
                      <a16:creationId xmlns:a16="http://schemas.microsoft.com/office/drawing/2014/main" id="{2E63DB77-E017-4D76-9851-9CEE07759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" y="680"/>
                  <a:ext cx="7" cy="6"/>
                </a:xfrm>
                <a:custGeom>
                  <a:avLst/>
                  <a:gdLst>
                    <a:gd name="T0" fmla="*/ 7 w 7"/>
                    <a:gd name="T1" fmla="*/ 1 h 6"/>
                    <a:gd name="T2" fmla="*/ 6 w 7"/>
                    <a:gd name="T3" fmla="*/ 3 h 6"/>
                    <a:gd name="T4" fmla="*/ 6 w 7"/>
                    <a:gd name="T5" fmla="*/ 4 h 6"/>
                    <a:gd name="T6" fmla="*/ 5 w 7"/>
                    <a:gd name="T7" fmla="*/ 6 h 6"/>
                    <a:gd name="T8" fmla="*/ 4 w 7"/>
                    <a:gd name="T9" fmla="*/ 6 h 6"/>
                    <a:gd name="T10" fmla="*/ 4 w 7"/>
                    <a:gd name="T11" fmla="*/ 6 h 6"/>
                    <a:gd name="T12" fmla="*/ 3 w 7"/>
                    <a:gd name="T13" fmla="*/ 6 h 6"/>
                    <a:gd name="T14" fmla="*/ 2 w 7"/>
                    <a:gd name="T15" fmla="*/ 5 h 6"/>
                    <a:gd name="T16" fmla="*/ 1 w 7"/>
                    <a:gd name="T17" fmla="*/ 4 h 6"/>
                    <a:gd name="T18" fmla="*/ 0 w 7"/>
                    <a:gd name="T19" fmla="*/ 3 h 6"/>
                    <a:gd name="T20" fmla="*/ 0 w 7"/>
                    <a:gd name="T21" fmla="*/ 1 h 6"/>
                    <a:gd name="T22" fmla="*/ 1 w 7"/>
                    <a:gd name="T23" fmla="*/ 0 h 6"/>
                    <a:gd name="T24" fmla="*/ 1 w 7"/>
                    <a:gd name="T25" fmla="*/ 0 h 6"/>
                    <a:gd name="T26" fmla="*/ 3 w 7"/>
                    <a:gd name="T27" fmla="*/ 0 h 6"/>
                    <a:gd name="T28" fmla="*/ 4 w 7"/>
                    <a:gd name="T29" fmla="*/ 0 h 6"/>
                    <a:gd name="T30" fmla="*/ 5 w 7"/>
                    <a:gd name="T31" fmla="*/ 0 h 6"/>
                    <a:gd name="T32" fmla="*/ 6 w 7"/>
                    <a:gd name="T33" fmla="*/ 1 h 6"/>
                    <a:gd name="T34" fmla="*/ 7 w 7"/>
                    <a:gd name="T35" fmla="*/ 1 h 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7"/>
                    <a:gd name="T55" fmla="*/ 0 h 6"/>
                    <a:gd name="T56" fmla="*/ 7 w 7"/>
                    <a:gd name="T57" fmla="*/ 6 h 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7" h="6">
                      <a:moveTo>
                        <a:pt x="7" y="1"/>
                      </a:moveTo>
                      <a:lnTo>
                        <a:pt x="6" y="3"/>
                      </a:lnTo>
                      <a:lnTo>
                        <a:pt x="6" y="4"/>
                      </a:lnTo>
                      <a:lnTo>
                        <a:pt x="5" y="6"/>
                      </a:lnTo>
                      <a:lnTo>
                        <a:pt x="4" y="6"/>
                      </a:lnTo>
                      <a:lnTo>
                        <a:pt x="3" y="6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07" name="Freeform 3149">
                  <a:extLst>
                    <a:ext uri="{FF2B5EF4-FFF2-40B4-BE49-F238E27FC236}">
                      <a16:creationId xmlns:a16="http://schemas.microsoft.com/office/drawing/2014/main" id="{F25B4A0A-8377-4033-BD97-346CFF8DB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0" y="683"/>
                  <a:ext cx="2" cy="4"/>
                </a:xfrm>
                <a:custGeom>
                  <a:avLst/>
                  <a:gdLst>
                    <a:gd name="T0" fmla="*/ 2 w 2"/>
                    <a:gd name="T1" fmla="*/ 0 h 4"/>
                    <a:gd name="T2" fmla="*/ 2 w 2"/>
                    <a:gd name="T3" fmla="*/ 2 h 4"/>
                    <a:gd name="T4" fmla="*/ 1 w 2"/>
                    <a:gd name="T5" fmla="*/ 3 h 4"/>
                    <a:gd name="T6" fmla="*/ 1 w 2"/>
                    <a:gd name="T7" fmla="*/ 3 h 4"/>
                    <a:gd name="T8" fmla="*/ 0 w 2"/>
                    <a:gd name="T9" fmla="*/ 4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4"/>
                    <a:gd name="T17" fmla="*/ 2 w 2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4">
                      <a:moveTo>
                        <a:pt x="2" y="0"/>
                      </a:move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08" name="Freeform 3150">
                  <a:extLst>
                    <a:ext uri="{FF2B5EF4-FFF2-40B4-BE49-F238E27FC236}">
                      <a16:creationId xmlns:a16="http://schemas.microsoft.com/office/drawing/2014/main" id="{732DDC44-4C34-4777-BF71-B6B3F9C8E1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2" y="684"/>
                  <a:ext cx="4" cy="5"/>
                </a:xfrm>
                <a:custGeom>
                  <a:avLst/>
                  <a:gdLst>
                    <a:gd name="T0" fmla="*/ 2 w 4"/>
                    <a:gd name="T1" fmla="*/ 0 h 5"/>
                    <a:gd name="T2" fmla="*/ 3 w 4"/>
                    <a:gd name="T3" fmla="*/ 1 h 5"/>
                    <a:gd name="T4" fmla="*/ 4 w 4"/>
                    <a:gd name="T5" fmla="*/ 2 h 5"/>
                    <a:gd name="T6" fmla="*/ 4 w 4"/>
                    <a:gd name="T7" fmla="*/ 2 h 5"/>
                    <a:gd name="T8" fmla="*/ 3 w 4"/>
                    <a:gd name="T9" fmla="*/ 3 h 5"/>
                    <a:gd name="T10" fmla="*/ 1 w 4"/>
                    <a:gd name="T11" fmla="*/ 5 h 5"/>
                    <a:gd name="T12" fmla="*/ 0 w 4"/>
                    <a:gd name="T13" fmla="*/ 5 h 5"/>
                    <a:gd name="T14" fmla="*/ 0 w 4"/>
                    <a:gd name="T15" fmla="*/ 3 h 5"/>
                    <a:gd name="T16" fmla="*/ 1 w 4"/>
                    <a:gd name="T17" fmla="*/ 2 h 5"/>
                    <a:gd name="T18" fmla="*/ 2 w 4"/>
                    <a:gd name="T19" fmla="*/ 1 h 5"/>
                    <a:gd name="T20" fmla="*/ 2 w 4"/>
                    <a:gd name="T21" fmla="*/ 0 h 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"/>
                    <a:gd name="T34" fmla="*/ 0 h 5"/>
                    <a:gd name="T35" fmla="*/ 4 w 4"/>
                    <a:gd name="T36" fmla="*/ 5 h 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" h="5">
                      <a:moveTo>
                        <a:pt x="2" y="0"/>
                      </a:moveTo>
                      <a:lnTo>
                        <a:pt x="3" y="1"/>
                      </a:lnTo>
                      <a:lnTo>
                        <a:pt x="4" y="2"/>
                      </a:lnTo>
                      <a:lnTo>
                        <a:pt x="3" y="3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09" name="Freeform 3151">
                  <a:extLst>
                    <a:ext uri="{FF2B5EF4-FFF2-40B4-BE49-F238E27FC236}">
                      <a16:creationId xmlns:a16="http://schemas.microsoft.com/office/drawing/2014/main" id="{E83EF200-3C7D-4C0F-9C19-AE2248D36F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" y="664"/>
                  <a:ext cx="3" cy="3"/>
                </a:xfrm>
                <a:custGeom>
                  <a:avLst/>
                  <a:gdLst>
                    <a:gd name="T0" fmla="*/ 3 w 3"/>
                    <a:gd name="T1" fmla="*/ 0 h 3"/>
                    <a:gd name="T2" fmla="*/ 2 w 3"/>
                    <a:gd name="T3" fmla="*/ 0 h 3"/>
                    <a:gd name="T4" fmla="*/ 0 w 3"/>
                    <a:gd name="T5" fmla="*/ 2 h 3"/>
                    <a:gd name="T6" fmla="*/ 0 w 3"/>
                    <a:gd name="T7" fmla="*/ 3 h 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"/>
                    <a:gd name="T13" fmla="*/ 0 h 3"/>
                    <a:gd name="T14" fmla="*/ 3 w 3"/>
                    <a:gd name="T15" fmla="*/ 3 h 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" h="3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10" name="Freeform 3152">
                  <a:extLst>
                    <a:ext uri="{FF2B5EF4-FFF2-40B4-BE49-F238E27FC236}">
                      <a16:creationId xmlns:a16="http://schemas.microsoft.com/office/drawing/2014/main" id="{DA1B0729-606F-45E8-81D2-1FA679DCF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8" y="664"/>
                  <a:ext cx="7" cy="15"/>
                </a:xfrm>
                <a:custGeom>
                  <a:avLst/>
                  <a:gdLst>
                    <a:gd name="T0" fmla="*/ 7 w 7"/>
                    <a:gd name="T1" fmla="*/ 0 h 15"/>
                    <a:gd name="T2" fmla="*/ 6 w 7"/>
                    <a:gd name="T3" fmla="*/ 1 h 15"/>
                    <a:gd name="T4" fmla="*/ 4 w 7"/>
                    <a:gd name="T5" fmla="*/ 3 h 15"/>
                    <a:gd name="T6" fmla="*/ 3 w 7"/>
                    <a:gd name="T7" fmla="*/ 5 h 15"/>
                    <a:gd name="T8" fmla="*/ 2 w 7"/>
                    <a:gd name="T9" fmla="*/ 6 h 15"/>
                    <a:gd name="T10" fmla="*/ 2 w 7"/>
                    <a:gd name="T11" fmla="*/ 9 h 15"/>
                    <a:gd name="T12" fmla="*/ 1 w 7"/>
                    <a:gd name="T13" fmla="*/ 11 h 15"/>
                    <a:gd name="T14" fmla="*/ 1 w 7"/>
                    <a:gd name="T15" fmla="*/ 12 h 15"/>
                    <a:gd name="T16" fmla="*/ 0 w 7"/>
                    <a:gd name="T17" fmla="*/ 15 h 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"/>
                    <a:gd name="T28" fmla="*/ 0 h 15"/>
                    <a:gd name="T29" fmla="*/ 7 w 7"/>
                    <a:gd name="T30" fmla="*/ 15 h 1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" h="15">
                      <a:moveTo>
                        <a:pt x="7" y="0"/>
                      </a:moveTo>
                      <a:lnTo>
                        <a:pt x="6" y="1"/>
                      </a:lnTo>
                      <a:lnTo>
                        <a:pt x="4" y="3"/>
                      </a:lnTo>
                      <a:lnTo>
                        <a:pt x="3" y="5"/>
                      </a:lnTo>
                      <a:lnTo>
                        <a:pt x="2" y="6"/>
                      </a:lnTo>
                      <a:lnTo>
                        <a:pt x="2" y="9"/>
                      </a:lnTo>
                      <a:lnTo>
                        <a:pt x="1" y="11"/>
                      </a:lnTo>
                      <a:lnTo>
                        <a:pt x="1" y="12"/>
                      </a:lnTo>
                      <a:lnTo>
                        <a:pt x="0" y="1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11" name="Freeform 3153">
                  <a:extLst>
                    <a:ext uri="{FF2B5EF4-FFF2-40B4-BE49-F238E27FC236}">
                      <a16:creationId xmlns:a16="http://schemas.microsoft.com/office/drawing/2014/main" id="{34AA148D-AE36-4EF8-B5EB-EFF2CDEE89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" y="685"/>
                  <a:ext cx="5" cy="4"/>
                </a:xfrm>
                <a:custGeom>
                  <a:avLst/>
                  <a:gdLst>
                    <a:gd name="T0" fmla="*/ 5 w 5"/>
                    <a:gd name="T1" fmla="*/ 4 h 4"/>
                    <a:gd name="T2" fmla="*/ 4 w 5"/>
                    <a:gd name="T3" fmla="*/ 4 h 4"/>
                    <a:gd name="T4" fmla="*/ 3 w 5"/>
                    <a:gd name="T5" fmla="*/ 2 h 4"/>
                    <a:gd name="T6" fmla="*/ 1 w 5"/>
                    <a:gd name="T7" fmla="*/ 1 h 4"/>
                    <a:gd name="T8" fmla="*/ 0 w 5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4"/>
                    <a:gd name="T17" fmla="*/ 5 w 5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4">
                      <a:moveTo>
                        <a:pt x="5" y="4"/>
                      </a:move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12" name="Freeform 3154">
                  <a:extLst>
                    <a:ext uri="{FF2B5EF4-FFF2-40B4-BE49-F238E27FC236}">
                      <a16:creationId xmlns:a16="http://schemas.microsoft.com/office/drawing/2014/main" id="{811424DD-07AC-4D85-AE2E-418DB5FEB3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0" y="467"/>
                  <a:ext cx="2" cy="3"/>
                </a:xfrm>
                <a:custGeom>
                  <a:avLst/>
                  <a:gdLst>
                    <a:gd name="T0" fmla="*/ 0 w 2"/>
                    <a:gd name="T1" fmla="*/ 3 h 3"/>
                    <a:gd name="T2" fmla="*/ 1 w 2"/>
                    <a:gd name="T3" fmla="*/ 3 h 3"/>
                    <a:gd name="T4" fmla="*/ 1 w 2"/>
                    <a:gd name="T5" fmla="*/ 2 h 3"/>
                    <a:gd name="T6" fmla="*/ 1 w 2"/>
                    <a:gd name="T7" fmla="*/ 0 h 3"/>
                    <a:gd name="T8" fmla="*/ 2 w 2"/>
                    <a:gd name="T9" fmla="*/ 1 h 3"/>
                    <a:gd name="T10" fmla="*/ 2 w 2"/>
                    <a:gd name="T11" fmla="*/ 2 h 3"/>
                    <a:gd name="T12" fmla="*/ 1 w 2"/>
                    <a:gd name="T13" fmla="*/ 3 h 3"/>
                    <a:gd name="T14" fmla="*/ 0 w 2"/>
                    <a:gd name="T15" fmla="*/ 3 h 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"/>
                    <a:gd name="T25" fmla="*/ 0 h 3"/>
                    <a:gd name="T26" fmla="*/ 2 w 2"/>
                    <a:gd name="T27" fmla="*/ 3 h 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" h="3">
                      <a:moveTo>
                        <a:pt x="0" y="3"/>
                      </a:move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13" name="Freeform 3155">
                  <a:extLst>
                    <a:ext uri="{FF2B5EF4-FFF2-40B4-BE49-F238E27FC236}">
                      <a16:creationId xmlns:a16="http://schemas.microsoft.com/office/drawing/2014/main" id="{6C93D7DA-431E-49CA-9F96-E6E5A6232E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4" y="462"/>
                  <a:ext cx="24" cy="8"/>
                </a:xfrm>
                <a:custGeom>
                  <a:avLst/>
                  <a:gdLst>
                    <a:gd name="T0" fmla="*/ 20 w 24"/>
                    <a:gd name="T1" fmla="*/ 8 h 8"/>
                    <a:gd name="T2" fmla="*/ 21 w 24"/>
                    <a:gd name="T3" fmla="*/ 8 h 8"/>
                    <a:gd name="T4" fmla="*/ 22 w 24"/>
                    <a:gd name="T5" fmla="*/ 7 h 8"/>
                    <a:gd name="T6" fmla="*/ 23 w 24"/>
                    <a:gd name="T7" fmla="*/ 5 h 8"/>
                    <a:gd name="T8" fmla="*/ 24 w 24"/>
                    <a:gd name="T9" fmla="*/ 3 h 8"/>
                    <a:gd name="T10" fmla="*/ 22 w 24"/>
                    <a:gd name="T11" fmla="*/ 3 h 8"/>
                    <a:gd name="T12" fmla="*/ 21 w 24"/>
                    <a:gd name="T13" fmla="*/ 3 h 8"/>
                    <a:gd name="T14" fmla="*/ 18 w 24"/>
                    <a:gd name="T15" fmla="*/ 2 h 8"/>
                    <a:gd name="T16" fmla="*/ 16 w 24"/>
                    <a:gd name="T17" fmla="*/ 2 h 8"/>
                    <a:gd name="T18" fmla="*/ 14 w 24"/>
                    <a:gd name="T19" fmla="*/ 1 h 8"/>
                    <a:gd name="T20" fmla="*/ 12 w 24"/>
                    <a:gd name="T21" fmla="*/ 0 h 8"/>
                    <a:gd name="T22" fmla="*/ 11 w 24"/>
                    <a:gd name="T23" fmla="*/ 0 h 8"/>
                    <a:gd name="T24" fmla="*/ 10 w 24"/>
                    <a:gd name="T25" fmla="*/ 0 h 8"/>
                    <a:gd name="T26" fmla="*/ 9 w 24"/>
                    <a:gd name="T27" fmla="*/ 0 h 8"/>
                    <a:gd name="T28" fmla="*/ 8 w 24"/>
                    <a:gd name="T29" fmla="*/ 0 h 8"/>
                    <a:gd name="T30" fmla="*/ 7 w 24"/>
                    <a:gd name="T31" fmla="*/ 0 h 8"/>
                    <a:gd name="T32" fmla="*/ 5 w 24"/>
                    <a:gd name="T33" fmla="*/ 1 h 8"/>
                    <a:gd name="T34" fmla="*/ 3 w 24"/>
                    <a:gd name="T35" fmla="*/ 2 h 8"/>
                    <a:gd name="T36" fmla="*/ 0 w 24"/>
                    <a:gd name="T37" fmla="*/ 3 h 8"/>
                    <a:gd name="T38" fmla="*/ 3 w 24"/>
                    <a:gd name="T39" fmla="*/ 3 h 8"/>
                    <a:gd name="T40" fmla="*/ 5 w 24"/>
                    <a:gd name="T41" fmla="*/ 3 h 8"/>
                    <a:gd name="T42" fmla="*/ 7 w 24"/>
                    <a:gd name="T43" fmla="*/ 3 h 8"/>
                    <a:gd name="T44" fmla="*/ 10 w 24"/>
                    <a:gd name="T45" fmla="*/ 3 h 8"/>
                    <a:gd name="T46" fmla="*/ 11 w 24"/>
                    <a:gd name="T47" fmla="*/ 3 h 8"/>
                    <a:gd name="T48" fmla="*/ 12 w 24"/>
                    <a:gd name="T49" fmla="*/ 3 h 8"/>
                    <a:gd name="T50" fmla="*/ 14 w 24"/>
                    <a:gd name="T51" fmla="*/ 4 h 8"/>
                    <a:gd name="T52" fmla="*/ 15 w 24"/>
                    <a:gd name="T53" fmla="*/ 5 h 8"/>
                    <a:gd name="T54" fmla="*/ 16 w 24"/>
                    <a:gd name="T55" fmla="*/ 6 h 8"/>
                    <a:gd name="T56" fmla="*/ 17 w 24"/>
                    <a:gd name="T57" fmla="*/ 7 h 8"/>
                    <a:gd name="T58" fmla="*/ 19 w 24"/>
                    <a:gd name="T59" fmla="*/ 8 h 8"/>
                    <a:gd name="T60" fmla="*/ 20 w 24"/>
                    <a:gd name="T61" fmla="*/ 8 h 8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24"/>
                    <a:gd name="T94" fmla="*/ 0 h 8"/>
                    <a:gd name="T95" fmla="*/ 24 w 24"/>
                    <a:gd name="T96" fmla="*/ 8 h 8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24" h="8">
                      <a:moveTo>
                        <a:pt x="20" y="8"/>
                      </a:moveTo>
                      <a:lnTo>
                        <a:pt x="21" y="8"/>
                      </a:lnTo>
                      <a:lnTo>
                        <a:pt x="22" y="7"/>
                      </a:lnTo>
                      <a:lnTo>
                        <a:pt x="23" y="5"/>
                      </a:lnTo>
                      <a:lnTo>
                        <a:pt x="24" y="3"/>
                      </a:lnTo>
                      <a:lnTo>
                        <a:pt x="22" y="3"/>
                      </a:lnTo>
                      <a:lnTo>
                        <a:pt x="21" y="3"/>
                      </a:lnTo>
                      <a:lnTo>
                        <a:pt x="18" y="2"/>
                      </a:lnTo>
                      <a:lnTo>
                        <a:pt x="16" y="2"/>
                      </a:lnTo>
                      <a:lnTo>
                        <a:pt x="14" y="1"/>
                      </a:lnTo>
                      <a:lnTo>
                        <a:pt x="12" y="0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7" y="3"/>
                      </a:lnTo>
                      <a:lnTo>
                        <a:pt x="10" y="3"/>
                      </a:lnTo>
                      <a:lnTo>
                        <a:pt x="11" y="3"/>
                      </a:lnTo>
                      <a:lnTo>
                        <a:pt x="12" y="3"/>
                      </a:lnTo>
                      <a:lnTo>
                        <a:pt x="14" y="4"/>
                      </a:lnTo>
                      <a:lnTo>
                        <a:pt x="15" y="5"/>
                      </a:lnTo>
                      <a:lnTo>
                        <a:pt x="16" y="6"/>
                      </a:lnTo>
                      <a:lnTo>
                        <a:pt x="17" y="7"/>
                      </a:lnTo>
                      <a:lnTo>
                        <a:pt x="19" y="8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14" name="Freeform 3156">
                  <a:extLst>
                    <a:ext uri="{FF2B5EF4-FFF2-40B4-BE49-F238E27FC236}">
                      <a16:creationId xmlns:a16="http://schemas.microsoft.com/office/drawing/2014/main" id="{0532BD5E-D257-48F7-8940-77161D302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0" y="403"/>
                  <a:ext cx="103" cy="89"/>
                </a:xfrm>
                <a:custGeom>
                  <a:avLst/>
                  <a:gdLst>
                    <a:gd name="T0" fmla="*/ 58 w 103"/>
                    <a:gd name="T1" fmla="*/ 40 h 89"/>
                    <a:gd name="T2" fmla="*/ 64 w 103"/>
                    <a:gd name="T3" fmla="*/ 34 h 89"/>
                    <a:gd name="T4" fmla="*/ 72 w 103"/>
                    <a:gd name="T5" fmla="*/ 30 h 89"/>
                    <a:gd name="T6" fmla="*/ 79 w 103"/>
                    <a:gd name="T7" fmla="*/ 30 h 89"/>
                    <a:gd name="T8" fmla="*/ 86 w 103"/>
                    <a:gd name="T9" fmla="*/ 32 h 89"/>
                    <a:gd name="T10" fmla="*/ 95 w 103"/>
                    <a:gd name="T11" fmla="*/ 34 h 89"/>
                    <a:gd name="T12" fmla="*/ 101 w 103"/>
                    <a:gd name="T13" fmla="*/ 30 h 89"/>
                    <a:gd name="T14" fmla="*/ 103 w 103"/>
                    <a:gd name="T15" fmla="*/ 23 h 89"/>
                    <a:gd name="T16" fmla="*/ 102 w 103"/>
                    <a:gd name="T17" fmla="*/ 16 h 89"/>
                    <a:gd name="T18" fmla="*/ 97 w 103"/>
                    <a:gd name="T19" fmla="*/ 11 h 89"/>
                    <a:gd name="T20" fmla="*/ 92 w 103"/>
                    <a:gd name="T21" fmla="*/ 7 h 89"/>
                    <a:gd name="T22" fmla="*/ 85 w 103"/>
                    <a:gd name="T23" fmla="*/ 6 h 89"/>
                    <a:gd name="T24" fmla="*/ 75 w 103"/>
                    <a:gd name="T25" fmla="*/ 4 h 89"/>
                    <a:gd name="T26" fmla="*/ 68 w 103"/>
                    <a:gd name="T27" fmla="*/ 2 h 89"/>
                    <a:gd name="T28" fmla="*/ 61 w 103"/>
                    <a:gd name="T29" fmla="*/ 1 h 89"/>
                    <a:gd name="T30" fmla="*/ 56 w 103"/>
                    <a:gd name="T31" fmla="*/ 0 h 89"/>
                    <a:gd name="T32" fmla="*/ 51 w 103"/>
                    <a:gd name="T33" fmla="*/ 0 h 89"/>
                    <a:gd name="T34" fmla="*/ 45 w 103"/>
                    <a:gd name="T35" fmla="*/ 1 h 89"/>
                    <a:gd name="T36" fmla="*/ 39 w 103"/>
                    <a:gd name="T37" fmla="*/ 1 h 89"/>
                    <a:gd name="T38" fmla="*/ 34 w 103"/>
                    <a:gd name="T39" fmla="*/ 2 h 89"/>
                    <a:gd name="T40" fmla="*/ 28 w 103"/>
                    <a:gd name="T41" fmla="*/ 4 h 89"/>
                    <a:gd name="T42" fmla="*/ 23 w 103"/>
                    <a:gd name="T43" fmla="*/ 7 h 89"/>
                    <a:gd name="T44" fmla="*/ 18 w 103"/>
                    <a:gd name="T45" fmla="*/ 11 h 89"/>
                    <a:gd name="T46" fmla="*/ 13 w 103"/>
                    <a:gd name="T47" fmla="*/ 16 h 89"/>
                    <a:gd name="T48" fmla="*/ 9 w 103"/>
                    <a:gd name="T49" fmla="*/ 20 h 89"/>
                    <a:gd name="T50" fmla="*/ 6 w 103"/>
                    <a:gd name="T51" fmla="*/ 26 h 89"/>
                    <a:gd name="T52" fmla="*/ 4 w 103"/>
                    <a:gd name="T53" fmla="*/ 32 h 89"/>
                    <a:gd name="T54" fmla="*/ 3 w 103"/>
                    <a:gd name="T55" fmla="*/ 37 h 89"/>
                    <a:gd name="T56" fmla="*/ 1 w 103"/>
                    <a:gd name="T57" fmla="*/ 43 h 89"/>
                    <a:gd name="T58" fmla="*/ 0 w 103"/>
                    <a:gd name="T59" fmla="*/ 49 h 89"/>
                    <a:gd name="T60" fmla="*/ 0 w 103"/>
                    <a:gd name="T61" fmla="*/ 53 h 89"/>
                    <a:gd name="T62" fmla="*/ 0 w 103"/>
                    <a:gd name="T63" fmla="*/ 57 h 89"/>
                    <a:gd name="T64" fmla="*/ 0 w 103"/>
                    <a:gd name="T65" fmla="*/ 62 h 89"/>
                    <a:gd name="T66" fmla="*/ 2 w 103"/>
                    <a:gd name="T67" fmla="*/ 66 h 89"/>
                    <a:gd name="T68" fmla="*/ 2 w 103"/>
                    <a:gd name="T69" fmla="*/ 73 h 89"/>
                    <a:gd name="T70" fmla="*/ 3 w 103"/>
                    <a:gd name="T71" fmla="*/ 79 h 89"/>
                    <a:gd name="T72" fmla="*/ 7 w 103"/>
                    <a:gd name="T73" fmla="*/ 86 h 89"/>
                    <a:gd name="T74" fmla="*/ 13 w 103"/>
                    <a:gd name="T75" fmla="*/ 87 h 89"/>
                    <a:gd name="T76" fmla="*/ 16 w 103"/>
                    <a:gd name="T77" fmla="*/ 79 h 89"/>
                    <a:gd name="T78" fmla="*/ 19 w 103"/>
                    <a:gd name="T79" fmla="*/ 73 h 89"/>
                    <a:gd name="T80" fmla="*/ 20 w 103"/>
                    <a:gd name="T81" fmla="*/ 68 h 89"/>
                    <a:gd name="T82" fmla="*/ 19 w 103"/>
                    <a:gd name="T83" fmla="*/ 64 h 89"/>
                    <a:gd name="T84" fmla="*/ 19 w 103"/>
                    <a:gd name="T85" fmla="*/ 57 h 89"/>
                    <a:gd name="T86" fmla="*/ 20 w 103"/>
                    <a:gd name="T87" fmla="*/ 52 h 89"/>
                    <a:gd name="T88" fmla="*/ 22 w 103"/>
                    <a:gd name="T89" fmla="*/ 48 h 89"/>
                    <a:gd name="T90" fmla="*/ 26 w 103"/>
                    <a:gd name="T91" fmla="*/ 45 h 89"/>
                    <a:gd name="T92" fmla="*/ 29 w 103"/>
                    <a:gd name="T93" fmla="*/ 45 h 89"/>
                    <a:gd name="T94" fmla="*/ 32 w 103"/>
                    <a:gd name="T95" fmla="*/ 48 h 89"/>
                    <a:gd name="T96" fmla="*/ 35 w 103"/>
                    <a:gd name="T97" fmla="*/ 54 h 89"/>
                    <a:gd name="T98" fmla="*/ 37 w 103"/>
                    <a:gd name="T99" fmla="*/ 63 h 89"/>
                    <a:gd name="T100" fmla="*/ 41 w 103"/>
                    <a:gd name="T101" fmla="*/ 60 h 89"/>
                    <a:gd name="T102" fmla="*/ 45 w 103"/>
                    <a:gd name="T103" fmla="*/ 54 h 89"/>
                    <a:gd name="T104" fmla="*/ 48 w 103"/>
                    <a:gd name="T105" fmla="*/ 50 h 89"/>
                    <a:gd name="T106" fmla="*/ 52 w 103"/>
                    <a:gd name="T107" fmla="*/ 47 h 89"/>
                    <a:gd name="T108" fmla="*/ 56 w 103"/>
                    <a:gd name="T109" fmla="*/ 45 h 89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03"/>
                    <a:gd name="T166" fmla="*/ 0 h 89"/>
                    <a:gd name="T167" fmla="*/ 103 w 103"/>
                    <a:gd name="T168" fmla="*/ 89 h 89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03" h="89">
                      <a:moveTo>
                        <a:pt x="57" y="43"/>
                      </a:moveTo>
                      <a:lnTo>
                        <a:pt x="58" y="40"/>
                      </a:lnTo>
                      <a:lnTo>
                        <a:pt x="60" y="36"/>
                      </a:lnTo>
                      <a:lnTo>
                        <a:pt x="64" y="34"/>
                      </a:lnTo>
                      <a:lnTo>
                        <a:pt x="67" y="32"/>
                      </a:lnTo>
                      <a:lnTo>
                        <a:pt x="72" y="30"/>
                      </a:lnTo>
                      <a:lnTo>
                        <a:pt x="75" y="29"/>
                      </a:lnTo>
                      <a:lnTo>
                        <a:pt x="79" y="30"/>
                      </a:lnTo>
                      <a:lnTo>
                        <a:pt x="81" y="31"/>
                      </a:lnTo>
                      <a:lnTo>
                        <a:pt x="86" y="32"/>
                      </a:lnTo>
                      <a:lnTo>
                        <a:pt x="91" y="33"/>
                      </a:lnTo>
                      <a:lnTo>
                        <a:pt x="95" y="34"/>
                      </a:lnTo>
                      <a:lnTo>
                        <a:pt x="98" y="33"/>
                      </a:lnTo>
                      <a:lnTo>
                        <a:pt x="101" y="30"/>
                      </a:lnTo>
                      <a:lnTo>
                        <a:pt x="102" y="28"/>
                      </a:lnTo>
                      <a:lnTo>
                        <a:pt x="103" y="23"/>
                      </a:lnTo>
                      <a:lnTo>
                        <a:pt x="103" y="20"/>
                      </a:lnTo>
                      <a:lnTo>
                        <a:pt x="102" y="16"/>
                      </a:lnTo>
                      <a:lnTo>
                        <a:pt x="100" y="13"/>
                      </a:lnTo>
                      <a:lnTo>
                        <a:pt x="97" y="11"/>
                      </a:lnTo>
                      <a:lnTo>
                        <a:pt x="96" y="9"/>
                      </a:lnTo>
                      <a:lnTo>
                        <a:pt x="92" y="7"/>
                      </a:lnTo>
                      <a:lnTo>
                        <a:pt x="89" y="7"/>
                      </a:lnTo>
                      <a:lnTo>
                        <a:pt x="85" y="6"/>
                      </a:lnTo>
                      <a:lnTo>
                        <a:pt x="80" y="5"/>
                      </a:lnTo>
                      <a:lnTo>
                        <a:pt x="75" y="4"/>
                      </a:lnTo>
                      <a:lnTo>
                        <a:pt x="71" y="3"/>
                      </a:lnTo>
                      <a:lnTo>
                        <a:pt x="68" y="2"/>
                      </a:lnTo>
                      <a:lnTo>
                        <a:pt x="64" y="1"/>
                      </a:lnTo>
                      <a:lnTo>
                        <a:pt x="61" y="1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3" y="0"/>
                      </a:lnTo>
                      <a:lnTo>
                        <a:pt x="51" y="0"/>
                      </a:lnTo>
                      <a:lnTo>
                        <a:pt x="47" y="0"/>
                      </a:lnTo>
                      <a:lnTo>
                        <a:pt x="45" y="1"/>
                      </a:lnTo>
                      <a:lnTo>
                        <a:pt x="42" y="1"/>
                      </a:lnTo>
                      <a:lnTo>
                        <a:pt x="39" y="1"/>
                      </a:lnTo>
                      <a:lnTo>
                        <a:pt x="36" y="2"/>
                      </a:lnTo>
                      <a:lnTo>
                        <a:pt x="34" y="2"/>
                      </a:lnTo>
                      <a:lnTo>
                        <a:pt x="31" y="3"/>
                      </a:lnTo>
                      <a:lnTo>
                        <a:pt x="28" y="4"/>
                      </a:lnTo>
                      <a:lnTo>
                        <a:pt x="25" y="6"/>
                      </a:lnTo>
                      <a:lnTo>
                        <a:pt x="23" y="7"/>
                      </a:lnTo>
                      <a:lnTo>
                        <a:pt x="20" y="9"/>
                      </a:lnTo>
                      <a:lnTo>
                        <a:pt x="18" y="11"/>
                      </a:lnTo>
                      <a:lnTo>
                        <a:pt x="15" y="13"/>
                      </a:lnTo>
                      <a:lnTo>
                        <a:pt x="13" y="16"/>
                      </a:lnTo>
                      <a:lnTo>
                        <a:pt x="11" y="18"/>
                      </a:lnTo>
                      <a:lnTo>
                        <a:pt x="9" y="20"/>
                      </a:lnTo>
                      <a:lnTo>
                        <a:pt x="7" y="23"/>
                      </a:lnTo>
                      <a:lnTo>
                        <a:pt x="6" y="26"/>
                      </a:lnTo>
                      <a:lnTo>
                        <a:pt x="5" y="29"/>
                      </a:lnTo>
                      <a:lnTo>
                        <a:pt x="4" y="32"/>
                      </a:lnTo>
                      <a:lnTo>
                        <a:pt x="3" y="34"/>
                      </a:lnTo>
                      <a:lnTo>
                        <a:pt x="3" y="37"/>
                      </a:lnTo>
                      <a:lnTo>
                        <a:pt x="2" y="40"/>
                      </a:lnTo>
                      <a:lnTo>
                        <a:pt x="1" y="43"/>
                      </a:lnTo>
                      <a:lnTo>
                        <a:pt x="0" y="46"/>
                      </a:lnTo>
                      <a:lnTo>
                        <a:pt x="0" y="49"/>
                      </a:lnTo>
                      <a:lnTo>
                        <a:pt x="0" y="51"/>
                      </a:lnTo>
                      <a:lnTo>
                        <a:pt x="0" y="53"/>
                      </a:lnTo>
                      <a:lnTo>
                        <a:pt x="0" y="56"/>
                      </a:lnTo>
                      <a:lnTo>
                        <a:pt x="0" y="57"/>
                      </a:lnTo>
                      <a:lnTo>
                        <a:pt x="0" y="60"/>
                      </a:lnTo>
                      <a:lnTo>
                        <a:pt x="0" y="62"/>
                      </a:lnTo>
                      <a:lnTo>
                        <a:pt x="1" y="64"/>
                      </a:lnTo>
                      <a:lnTo>
                        <a:pt x="2" y="66"/>
                      </a:lnTo>
                      <a:lnTo>
                        <a:pt x="2" y="68"/>
                      </a:lnTo>
                      <a:lnTo>
                        <a:pt x="2" y="73"/>
                      </a:lnTo>
                      <a:lnTo>
                        <a:pt x="2" y="76"/>
                      </a:lnTo>
                      <a:lnTo>
                        <a:pt x="3" y="79"/>
                      </a:lnTo>
                      <a:lnTo>
                        <a:pt x="4" y="84"/>
                      </a:lnTo>
                      <a:lnTo>
                        <a:pt x="7" y="86"/>
                      </a:lnTo>
                      <a:lnTo>
                        <a:pt x="9" y="89"/>
                      </a:lnTo>
                      <a:lnTo>
                        <a:pt x="13" y="87"/>
                      </a:lnTo>
                      <a:lnTo>
                        <a:pt x="16" y="84"/>
                      </a:lnTo>
                      <a:lnTo>
                        <a:pt x="16" y="79"/>
                      </a:lnTo>
                      <a:lnTo>
                        <a:pt x="17" y="76"/>
                      </a:lnTo>
                      <a:lnTo>
                        <a:pt x="19" y="73"/>
                      </a:lnTo>
                      <a:lnTo>
                        <a:pt x="20" y="72"/>
                      </a:lnTo>
                      <a:lnTo>
                        <a:pt x="20" y="68"/>
                      </a:lnTo>
                      <a:lnTo>
                        <a:pt x="20" y="67"/>
                      </a:lnTo>
                      <a:lnTo>
                        <a:pt x="19" y="64"/>
                      </a:lnTo>
                      <a:lnTo>
                        <a:pt x="19" y="60"/>
                      </a:lnTo>
                      <a:lnTo>
                        <a:pt x="19" y="57"/>
                      </a:lnTo>
                      <a:lnTo>
                        <a:pt x="20" y="55"/>
                      </a:lnTo>
                      <a:lnTo>
                        <a:pt x="20" y="52"/>
                      </a:lnTo>
                      <a:lnTo>
                        <a:pt x="21" y="51"/>
                      </a:lnTo>
                      <a:lnTo>
                        <a:pt x="22" y="48"/>
                      </a:lnTo>
                      <a:lnTo>
                        <a:pt x="23" y="46"/>
                      </a:lnTo>
                      <a:lnTo>
                        <a:pt x="26" y="45"/>
                      </a:lnTo>
                      <a:lnTo>
                        <a:pt x="28" y="45"/>
                      </a:lnTo>
                      <a:lnTo>
                        <a:pt x="29" y="45"/>
                      </a:lnTo>
                      <a:lnTo>
                        <a:pt x="31" y="46"/>
                      </a:lnTo>
                      <a:lnTo>
                        <a:pt x="32" y="48"/>
                      </a:lnTo>
                      <a:lnTo>
                        <a:pt x="33" y="51"/>
                      </a:lnTo>
                      <a:lnTo>
                        <a:pt x="35" y="54"/>
                      </a:lnTo>
                      <a:lnTo>
                        <a:pt x="35" y="62"/>
                      </a:lnTo>
                      <a:lnTo>
                        <a:pt x="37" y="63"/>
                      </a:lnTo>
                      <a:lnTo>
                        <a:pt x="40" y="64"/>
                      </a:lnTo>
                      <a:lnTo>
                        <a:pt x="41" y="60"/>
                      </a:lnTo>
                      <a:lnTo>
                        <a:pt x="43" y="56"/>
                      </a:lnTo>
                      <a:lnTo>
                        <a:pt x="45" y="54"/>
                      </a:lnTo>
                      <a:lnTo>
                        <a:pt x="46" y="52"/>
                      </a:lnTo>
                      <a:lnTo>
                        <a:pt x="48" y="50"/>
                      </a:lnTo>
                      <a:lnTo>
                        <a:pt x="50" y="49"/>
                      </a:lnTo>
                      <a:lnTo>
                        <a:pt x="52" y="47"/>
                      </a:lnTo>
                      <a:lnTo>
                        <a:pt x="54" y="46"/>
                      </a:lnTo>
                      <a:lnTo>
                        <a:pt x="56" y="45"/>
                      </a:lnTo>
                      <a:lnTo>
                        <a:pt x="57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15" name="Freeform 3157">
                  <a:extLst>
                    <a:ext uri="{FF2B5EF4-FFF2-40B4-BE49-F238E27FC236}">
                      <a16:creationId xmlns:a16="http://schemas.microsoft.com/office/drawing/2014/main" id="{862324EA-4B41-477F-9930-D1F41F5FB1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" y="419"/>
                  <a:ext cx="39" cy="8"/>
                </a:xfrm>
                <a:custGeom>
                  <a:avLst/>
                  <a:gdLst>
                    <a:gd name="T0" fmla="*/ 39 w 39"/>
                    <a:gd name="T1" fmla="*/ 6 h 8"/>
                    <a:gd name="T2" fmla="*/ 39 w 39"/>
                    <a:gd name="T3" fmla="*/ 3 h 8"/>
                    <a:gd name="T4" fmla="*/ 38 w 39"/>
                    <a:gd name="T5" fmla="*/ 2 h 8"/>
                    <a:gd name="T6" fmla="*/ 37 w 39"/>
                    <a:gd name="T7" fmla="*/ 2 h 8"/>
                    <a:gd name="T8" fmla="*/ 37 w 39"/>
                    <a:gd name="T9" fmla="*/ 1 h 8"/>
                    <a:gd name="T10" fmla="*/ 35 w 39"/>
                    <a:gd name="T11" fmla="*/ 0 h 8"/>
                    <a:gd name="T12" fmla="*/ 34 w 39"/>
                    <a:gd name="T13" fmla="*/ 0 h 8"/>
                    <a:gd name="T14" fmla="*/ 32 w 39"/>
                    <a:gd name="T15" fmla="*/ 0 h 8"/>
                    <a:gd name="T16" fmla="*/ 31 w 39"/>
                    <a:gd name="T17" fmla="*/ 0 h 8"/>
                    <a:gd name="T18" fmla="*/ 30 w 39"/>
                    <a:gd name="T19" fmla="*/ 0 h 8"/>
                    <a:gd name="T20" fmla="*/ 28 w 39"/>
                    <a:gd name="T21" fmla="*/ 0 h 8"/>
                    <a:gd name="T22" fmla="*/ 26 w 39"/>
                    <a:gd name="T23" fmla="*/ 0 h 8"/>
                    <a:gd name="T24" fmla="*/ 25 w 39"/>
                    <a:gd name="T25" fmla="*/ 1 h 8"/>
                    <a:gd name="T26" fmla="*/ 23 w 39"/>
                    <a:gd name="T27" fmla="*/ 1 h 8"/>
                    <a:gd name="T28" fmla="*/ 22 w 39"/>
                    <a:gd name="T29" fmla="*/ 2 h 8"/>
                    <a:gd name="T30" fmla="*/ 20 w 39"/>
                    <a:gd name="T31" fmla="*/ 2 h 8"/>
                    <a:gd name="T32" fmla="*/ 19 w 39"/>
                    <a:gd name="T33" fmla="*/ 2 h 8"/>
                    <a:gd name="T34" fmla="*/ 17 w 39"/>
                    <a:gd name="T35" fmla="*/ 3 h 8"/>
                    <a:gd name="T36" fmla="*/ 15 w 39"/>
                    <a:gd name="T37" fmla="*/ 4 h 8"/>
                    <a:gd name="T38" fmla="*/ 13 w 39"/>
                    <a:gd name="T39" fmla="*/ 4 h 8"/>
                    <a:gd name="T40" fmla="*/ 11 w 39"/>
                    <a:gd name="T41" fmla="*/ 5 h 8"/>
                    <a:gd name="T42" fmla="*/ 9 w 39"/>
                    <a:gd name="T43" fmla="*/ 6 h 8"/>
                    <a:gd name="T44" fmla="*/ 6 w 39"/>
                    <a:gd name="T45" fmla="*/ 6 h 8"/>
                    <a:gd name="T46" fmla="*/ 4 w 39"/>
                    <a:gd name="T47" fmla="*/ 7 h 8"/>
                    <a:gd name="T48" fmla="*/ 0 w 39"/>
                    <a:gd name="T49" fmla="*/ 7 h 8"/>
                    <a:gd name="T50" fmla="*/ 3 w 39"/>
                    <a:gd name="T51" fmla="*/ 7 h 8"/>
                    <a:gd name="T52" fmla="*/ 5 w 39"/>
                    <a:gd name="T53" fmla="*/ 8 h 8"/>
                    <a:gd name="T54" fmla="*/ 8 w 39"/>
                    <a:gd name="T55" fmla="*/ 8 h 8"/>
                    <a:gd name="T56" fmla="*/ 10 w 39"/>
                    <a:gd name="T57" fmla="*/ 8 h 8"/>
                    <a:gd name="T58" fmla="*/ 12 w 39"/>
                    <a:gd name="T59" fmla="*/ 8 h 8"/>
                    <a:gd name="T60" fmla="*/ 15 w 39"/>
                    <a:gd name="T61" fmla="*/ 7 h 8"/>
                    <a:gd name="T62" fmla="*/ 17 w 39"/>
                    <a:gd name="T63" fmla="*/ 7 h 8"/>
                    <a:gd name="T64" fmla="*/ 19 w 39"/>
                    <a:gd name="T65" fmla="*/ 6 h 8"/>
                    <a:gd name="T66" fmla="*/ 21 w 39"/>
                    <a:gd name="T67" fmla="*/ 6 h 8"/>
                    <a:gd name="T68" fmla="*/ 24 w 39"/>
                    <a:gd name="T69" fmla="*/ 5 h 8"/>
                    <a:gd name="T70" fmla="*/ 26 w 39"/>
                    <a:gd name="T71" fmla="*/ 4 h 8"/>
                    <a:gd name="T72" fmla="*/ 28 w 39"/>
                    <a:gd name="T73" fmla="*/ 4 h 8"/>
                    <a:gd name="T74" fmla="*/ 31 w 39"/>
                    <a:gd name="T75" fmla="*/ 4 h 8"/>
                    <a:gd name="T76" fmla="*/ 33 w 39"/>
                    <a:gd name="T77" fmla="*/ 4 h 8"/>
                    <a:gd name="T78" fmla="*/ 37 w 39"/>
                    <a:gd name="T79" fmla="*/ 4 h 8"/>
                    <a:gd name="T80" fmla="*/ 39 w 39"/>
                    <a:gd name="T81" fmla="*/ 6 h 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9"/>
                    <a:gd name="T124" fmla="*/ 0 h 8"/>
                    <a:gd name="T125" fmla="*/ 39 w 39"/>
                    <a:gd name="T126" fmla="*/ 8 h 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9" h="8">
                      <a:moveTo>
                        <a:pt x="39" y="6"/>
                      </a:moveTo>
                      <a:lnTo>
                        <a:pt x="39" y="3"/>
                      </a:lnTo>
                      <a:lnTo>
                        <a:pt x="38" y="2"/>
                      </a:lnTo>
                      <a:lnTo>
                        <a:pt x="37" y="2"/>
                      </a:lnTo>
                      <a:lnTo>
                        <a:pt x="37" y="1"/>
                      </a:lnTo>
                      <a:lnTo>
                        <a:pt x="35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31" y="0"/>
                      </a:lnTo>
                      <a:lnTo>
                        <a:pt x="30" y="0"/>
                      </a:lnTo>
                      <a:lnTo>
                        <a:pt x="28" y="0"/>
                      </a:lnTo>
                      <a:lnTo>
                        <a:pt x="26" y="0"/>
                      </a:lnTo>
                      <a:lnTo>
                        <a:pt x="25" y="1"/>
                      </a:lnTo>
                      <a:lnTo>
                        <a:pt x="23" y="1"/>
                      </a:lnTo>
                      <a:lnTo>
                        <a:pt x="22" y="2"/>
                      </a:lnTo>
                      <a:lnTo>
                        <a:pt x="20" y="2"/>
                      </a:lnTo>
                      <a:lnTo>
                        <a:pt x="19" y="2"/>
                      </a:lnTo>
                      <a:lnTo>
                        <a:pt x="17" y="3"/>
                      </a:lnTo>
                      <a:lnTo>
                        <a:pt x="15" y="4"/>
                      </a:lnTo>
                      <a:lnTo>
                        <a:pt x="13" y="4"/>
                      </a:lnTo>
                      <a:lnTo>
                        <a:pt x="11" y="5"/>
                      </a:lnTo>
                      <a:lnTo>
                        <a:pt x="9" y="6"/>
                      </a:lnTo>
                      <a:lnTo>
                        <a:pt x="6" y="6"/>
                      </a:lnTo>
                      <a:lnTo>
                        <a:pt x="4" y="7"/>
                      </a:lnTo>
                      <a:lnTo>
                        <a:pt x="0" y="7"/>
                      </a:lnTo>
                      <a:lnTo>
                        <a:pt x="3" y="7"/>
                      </a:lnTo>
                      <a:lnTo>
                        <a:pt x="5" y="8"/>
                      </a:lnTo>
                      <a:lnTo>
                        <a:pt x="8" y="8"/>
                      </a:lnTo>
                      <a:lnTo>
                        <a:pt x="10" y="8"/>
                      </a:lnTo>
                      <a:lnTo>
                        <a:pt x="12" y="8"/>
                      </a:lnTo>
                      <a:lnTo>
                        <a:pt x="15" y="7"/>
                      </a:lnTo>
                      <a:lnTo>
                        <a:pt x="17" y="7"/>
                      </a:lnTo>
                      <a:lnTo>
                        <a:pt x="19" y="6"/>
                      </a:lnTo>
                      <a:lnTo>
                        <a:pt x="21" y="6"/>
                      </a:lnTo>
                      <a:lnTo>
                        <a:pt x="24" y="5"/>
                      </a:lnTo>
                      <a:lnTo>
                        <a:pt x="26" y="4"/>
                      </a:lnTo>
                      <a:lnTo>
                        <a:pt x="28" y="4"/>
                      </a:lnTo>
                      <a:lnTo>
                        <a:pt x="31" y="4"/>
                      </a:lnTo>
                      <a:lnTo>
                        <a:pt x="33" y="4"/>
                      </a:lnTo>
                      <a:lnTo>
                        <a:pt x="37" y="4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16" name="Freeform 3158">
                  <a:extLst>
                    <a:ext uri="{FF2B5EF4-FFF2-40B4-BE49-F238E27FC236}">
                      <a16:creationId xmlns:a16="http://schemas.microsoft.com/office/drawing/2014/main" id="{CEA26FE7-C810-410A-B346-C4BE6F2E5D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4" y="411"/>
                  <a:ext cx="44" cy="10"/>
                </a:xfrm>
                <a:custGeom>
                  <a:avLst/>
                  <a:gdLst>
                    <a:gd name="T0" fmla="*/ 44 w 44"/>
                    <a:gd name="T1" fmla="*/ 2 h 10"/>
                    <a:gd name="T2" fmla="*/ 42 w 44"/>
                    <a:gd name="T3" fmla="*/ 2 h 10"/>
                    <a:gd name="T4" fmla="*/ 41 w 44"/>
                    <a:gd name="T5" fmla="*/ 1 h 10"/>
                    <a:gd name="T6" fmla="*/ 38 w 44"/>
                    <a:gd name="T7" fmla="*/ 1 h 10"/>
                    <a:gd name="T8" fmla="*/ 36 w 44"/>
                    <a:gd name="T9" fmla="*/ 0 h 10"/>
                    <a:gd name="T10" fmla="*/ 35 w 44"/>
                    <a:gd name="T11" fmla="*/ 0 h 10"/>
                    <a:gd name="T12" fmla="*/ 32 w 44"/>
                    <a:gd name="T13" fmla="*/ 0 h 10"/>
                    <a:gd name="T14" fmla="*/ 30 w 44"/>
                    <a:gd name="T15" fmla="*/ 0 h 10"/>
                    <a:gd name="T16" fmla="*/ 29 w 44"/>
                    <a:gd name="T17" fmla="*/ 0 h 10"/>
                    <a:gd name="T18" fmla="*/ 26 w 44"/>
                    <a:gd name="T19" fmla="*/ 1 h 10"/>
                    <a:gd name="T20" fmla="*/ 24 w 44"/>
                    <a:gd name="T21" fmla="*/ 1 h 10"/>
                    <a:gd name="T22" fmla="*/ 22 w 44"/>
                    <a:gd name="T23" fmla="*/ 2 h 10"/>
                    <a:gd name="T24" fmla="*/ 20 w 44"/>
                    <a:gd name="T25" fmla="*/ 3 h 10"/>
                    <a:gd name="T26" fmla="*/ 19 w 44"/>
                    <a:gd name="T27" fmla="*/ 4 h 10"/>
                    <a:gd name="T28" fmla="*/ 17 w 44"/>
                    <a:gd name="T29" fmla="*/ 4 h 10"/>
                    <a:gd name="T30" fmla="*/ 15 w 44"/>
                    <a:gd name="T31" fmla="*/ 5 h 10"/>
                    <a:gd name="T32" fmla="*/ 13 w 44"/>
                    <a:gd name="T33" fmla="*/ 6 h 10"/>
                    <a:gd name="T34" fmla="*/ 12 w 44"/>
                    <a:gd name="T35" fmla="*/ 7 h 10"/>
                    <a:gd name="T36" fmla="*/ 10 w 44"/>
                    <a:gd name="T37" fmla="*/ 8 h 10"/>
                    <a:gd name="T38" fmla="*/ 8 w 44"/>
                    <a:gd name="T39" fmla="*/ 9 h 10"/>
                    <a:gd name="T40" fmla="*/ 7 w 44"/>
                    <a:gd name="T41" fmla="*/ 9 h 10"/>
                    <a:gd name="T42" fmla="*/ 5 w 44"/>
                    <a:gd name="T43" fmla="*/ 10 h 10"/>
                    <a:gd name="T44" fmla="*/ 3 w 44"/>
                    <a:gd name="T45" fmla="*/ 10 h 10"/>
                    <a:gd name="T46" fmla="*/ 2 w 44"/>
                    <a:gd name="T47" fmla="*/ 10 h 10"/>
                    <a:gd name="T48" fmla="*/ 0 w 44"/>
                    <a:gd name="T49" fmla="*/ 10 h 1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4"/>
                    <a:gd name="T76" fmla="*/ 0 h 10"/>
                    <a:gd name="T77" fmla="*/ 44 w 44"/>
                    <a:gd name="T78" fmla="*/ 10 h 1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4" h="10">
                      <a:moveTo>
                        <a:pt x="44" y="2"/>
                      </a:moveTo>
                      <a:lnTo>
                        <a:pt x="42" y="2"/>
                      </a:lnTo>
                      <a:lnTo>
                        <a:pt x="41" y="1"/>
                      </a:lnTo>
                      <a:lnTo>
                        <a:pt x="38" y="1"/>
                      </a:lnTo>
                      <a:lnTo>
                        <a:pt x="36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30" y="0"/>
                      </a:lnTo>
                      <a:lnTo>
                        <a:pt x="29" y="0"/>
                      </a:lnTo>
                      <a:lnTo>
                        <a:pt x="26" y="1"/>
                      </a:lnTo>
                      <a:lnTo>
                        <a:pt x="24" y="1"/>
                      </a:lnTo>
                      <a:lnTo>
                        <a:pt x="22" y="2"/>
                      </a:lnTo>
                      <a:lnTo>
                        <a:pt x="20" y="3"/>
                      </a:lnTo>
                      <a:lnTo>
                        <a:pt x="19" y="4"/>
                      </a:lnTo>
                      <a:lnTo>
                        <a:pt x="17" y="4"/>
                      </a:lnTo>
                      <a:lnTo>
                        <a:pt x="15" y="5"/>
                      </a:lnTo>
                      <a:lnTo>
                        <a:pt x="13" y="6"/>
                      </a:lnTo>
                      <a:lnTo>
                        <a:pt x="12" y="7"/>
                      </a:lnTo>
                      <a:lnTo>
                        <a:pt x="10" y="8"/>
                      </a:lnTo>
                      <a:lnTo>
                        <a:pt x="8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0"/>
                      </a:lnTo>
                      <a:lnTo>
                        <a:pt x="2" y="10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 w="0">
                  <a:solidFill>
                    <a:srgbClr val="ABABAB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617" name="Text Box 466">
                <a:extLst>
                  <a:ext uri="{FF2B5EF4-FFF2-40B4-BE49-F238E27FC236}">
                    <a16:creationId xmlns:a16="http://schemas.microsoft.com/office/drawing/2014/main" id="{058F87B9-F994-403A-A8BB-34E53BFF4E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8005" y="1759942"/>
                <a:ext cx="3585376" cy="307776"/>
              </a:xfrm>
              <a:prstGeom prst="rect">
                <a:avLst/>
              </a:prstGeom>
              <a:solidFill>
                <a:schemeClr val="bg1">
                  <a:alpha val="89999"/>
                </a:schemeClr>
              </a:solidFill>
              <a:ln w="3175" algn="ctr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 defTabSz="685800">
                  <a:spcBef>
                    <a:spcPct val="50000"/>
                  </a:spcBef>
                  <a:defRPr/>
                </a:pPr>
                <a:r>
                  <a:rPr lang="pt-BR" sz="9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rPr>
                  <a:t>        Módulo Gerenciador (Web / Mobile)</a:t>
                </a:r>
              </a:p>
            </p:txBody>
          </p:sp>
          <p:sp>
            <p:nvSpPr>
              <p:cNvPr id="618" name="Text Box 497">
                <a:extLst>
                  <a:ext uri="{FF2B5EF4-FFF2-40B4-BE49-F238E27FC236}">
                    <a16:creationId xmlns:a16="http://schemas.microsoft.com/office/drawing/2014/main" id="{F6301192-1C17-4DC6-BBED-8B6314E1E0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47369" y="2154006"/>
                <a:ext cx="3585376" cy="566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pt-BR" altLang="pt-BR" sz="675" i="1" dirty="0">
                    <a:solidFill>
                      <a:prstClr val="black"/>
                    </a:solidFill>
                  </a:rPr>
                  <a:t>  Configuração das Regras de Redução de Consumo de Energia.</a:t>
                </a:r>
              </a:p>
              <a:p>
                <a:pPr defTabSz="685800"/>
                <a:r>
                  <a:rPr lang="pt-BR" altLang="pt-BR" sz="675" i="1" dirty="0">
                    <a:solidFill>
                      <a:prstClr val="black"/>
                    </a:solidFill>
                  </a:rPr>
                  <a:t> Geração de Relatórios e Gráficos de Monitoramento.</a:t>
                </a:r>
              </a:p>
            </p:txBody>
          </p:sp>
          <p:graphicFrame>
            <p:nvGraphicFramePr>
              <p:cNvPr id="619" name="Object 612">
                <a:extLst>
                  <a:ext uri="{FF2B5EF4-FFF2-40B4-BE49-F238E27FC236}">
                    <a16:creationId xmlns:a16="http://schemas.microsoft.com/office/drawing/2014/main" id="{77CF8C96-8156-4327-B4FA-8399BF09E85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10990" y="2999391"/>
              <a:ext cx="423863" cy="4699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8" imgW="944575" imgH="1180490" progId="MS_ClipArt_Gallery.2">
                      <p:embed/>
                    </p:oleObj>
                  </mc:Choice>
                  <mc:Fallback>
                    <p:oleObj name="Clip" r:id="rId18" imgW="944575" imgH="1180490" progId="MS_ClipArt_Gallery.2">
                      <p:embed/>
                      <p:pic>
                        <p:nvPicPr>
                          <p:cNvPr id="619" name="Object 612">
                            <a:extLst>
                              <a:ext uri="{FF2B5EF4-FFF2-40B4-BE49-F238E27FC236}">
                                <a16:creationId xmlns:a16="http://schemas.microsoft.com/office/drawing/2014/main" id="{77CF8C96-8156-4327-B4FA-8399BF09E85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10990" y="2999391"/>
                            <a:ext cx="423863" cy="4699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0" name="Oval 615">
                <a:extLst>
                  <a:ext uri="{FF2B5EF4-FFF2-40B4-BE49-F238E27FC236}">
                    <a16:creationId xmlns:a16="http://schemas.microsoft.com/office/drawing/2014/main" id="{502C08D4-37CA-44AE-9D1E-69FBE9088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1903" y="3123206"/>
                <a:ext cx="2566987" cy="1732003"/>
              </a:xfrm>
              <a:prstGeom prst="ellipse">
                <a:avLst/>
              </a:prstGeom>
              <a:noFill/>
              <a:ln w="19050">
                <a:solidFill>
                  <a:srgbClr val="B2B2B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>
                  <a:buNone/>
                </a:pPr>
                <a:endParaRPr lang="pt-BR" altLang="pt-BR" sz="1200">
                  <a:solidFill>
                    <a:prstClr val="black"/>
                  </a:solidFill>
                </a:endParaRPr>
              </a:p>
            </p:txBody>
          </p:sp>
          <p:pic>
            <p:nvPicPr>
              <p:cNvPr id="621" name="Picture 708" descr="C_MoreTopics_Lg_N">
                <a:extLst>
                  <a:ext uri="{FF2B5EF4-FFF2-40B4-BE49-F238E27FC236}">
                    <a16:creationId xmlns:a16="http://schemas.microsoft.com/office/drawing/2014/main" id="{87D3EC4A-1E1D-4179-9FD3-0FD8603EB1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5128" y="2975472"/>
                <a:ext cx="488950" cy="433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2" name="Text Box 50">
                <a:extLst>
                  <a:ext uri="{FF2B5EF4-FFF2-40B4-BE49-F238E27FC236}">
                    <a16:creationId xmlns:a16="http://schemas.microsoft.com/office/drawing/2014/main" id="{FC6004AF-8C47-43A6-A74F-AA14EFFF81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18814" y="2658901"/>
                <a:ext cx="4824000" cy="276999"/>
              </a:xfrm>
              <a:prstGeom prst="rect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defTabSz="685800">
                  <a:spcBef>
                    <a:spcPct val="20000"/>
                  </a:spcBef>
                  <a:defRPr/>
                </a:pPr>
                <a:r>
                  <a:rPr lang="pt-BR" sz="75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ambria" pitchFamily="18" charset="0"/>
                  </a:rPr>
                  <a:t>CLIENTE</a:t>
                </a:r>
              </a:p>
            </p:txBody>
          </p:sp>
          <p:sp>
            <p:nvSpPr>
              <p:cNvPr id="623" name="AutoShape 697">
                <a:extLst>
                  <a:ext uri="{FF2B5EF4-FFF2-40B4-BE49-F238E27FC236}">
                    <a16:creationId xmlns:a16="http://schemas.microsoft.com/office/drawing/2014/main" id="{B4AD5D2D-21C0-4897-BC0E-1F83268E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88103">
                <a:off x="8689473" y="3614522"/>
                <a:ext cx="303910" cy="2921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00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FF7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" name="AutoShape 697">
                <a:extLst>
                  <a:ext uri="{FF2B5EF4-FFF2-40B4-BE49-F238E27FC236}">
                    <a16:creationId xmlns:a16="http://schemas.microsoft.com/office/drawing/2014/main" id="{16969611-3F15-4DDE-B096-63C276BF9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7625">
                <a:off x="7268215" y="2995170"/>
                <a:ext cx="342900" cy="2588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00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FF7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" name="AutoShape 697">
                <a:extLst>
                  <a:ext uri="{FF2B5EF4-FFF2-40B4-BE49-F238E27FC236}">
                    <a16:creationId xmlns:a16="http://schemas.microsoft.com/office/drawing/2014/main" id="{81901BD8-FCBE-4884-8E23-B3576EF8F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15136">
                <a:off x="6168523" y="3659546"/>
                <a:ext cx="303910" cy="2921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00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FF7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" name="Text Box 702">
                <a:extLst>
                  <a:ext uri="{FF2B5EF4-FFF2-40B4-BE49-F238E27FC236}">
                    <a16:creationId xmlns:a16="http://schemas.microsoft.com/office/drawing/2014/main" id="{3E20FE7D-07C4-4B46-8234-52541A359A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09529" y="3435558"/>
                <a:ext cx="1195387" cy="400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>
                  <a:spcBef>
                    <a:spcPct val="50000"/>
                  </a:spcBef>
                  <a:buNone/>
                </a:pPr>
                <a:r>
                  <a:rPr lang="pt-BR" altLang="pt-BR" sz="450">
                    <a:solidFill>
                      <a:prstClr val="black"/>
                    </a:solidFill>
                  </a:rPr>
                  <a:t>USUÁRIO SE AUSENTA DA MÁQUINA POR PERÍODO X</a:t>
                </a:r>
              </a:p>
            </p:txBody>
          </p:sp>
          <p:sp>
            <p:nvSpPr>
              <p:cNvPr id="627" name="Nuvem 626">
                <a:extLst>
                  <a:ext uri="{FF2B5EF4-FFF2-40B4-BE49-F238E27FC236}">
                    <a16:creationId xmlns:a16="http://schemas.microsoft.com/office/drawing/2014/main" id="{85F6763C-9B8A-47E7-BDFC-92007647C067}"/>
                  </a:ext>
                </a:extLst>
              </p:cNvPr>
              <p:cNvSpPr/>
              <p:nvPr/>
            </p:nvSpPr>
            <p:spPr>
              <a:xfrm>
                <a:off x="3486790" y="3097861"/>
                <a:ext cx="2033588" cy="131412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spcBef>
                    <a:spcPct val="20000"/>
                  </a:spcBef>
                  <a:defRPr/>
                </a:pPr>
                <a:endParaRPr lang="pt-BR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8" name="Text Box 613">
                <a:extLst>
                  <a:ext uri="{FF2B5EF4-FFF2-40B4-BE49-F238E27FC236}">
                    <a16:creationId xmlns:a16="http://schemas.microsoft.com/office/drawing/2014/main" id="{8A02718C-72E2-4558-AB7B-A8F510ED46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7753" y="4115133"/>
                <a:ext cx="1143000" cy="446276"/>
              </a:xfrm>
              <a:prstGeom prst="rect">
                <a:avLst/>
              </a:prstGeom>
              <a:solidFill>
                <a:srgbClr val="FFC000"/>
              </a:solidFill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685800">
                  <a:spcBef>
                    <a:spcPct val="50000"/>
                  </a:spcBef>
                  <a:defRPr/>
                </a:pPr>
                <a:r>
                  <a:rPr lang="pt-BR" sz="525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/>
                  </a:rPr>
                  <a:t>ARMAZENAMENTO AUTOM.HISTÓRICO MEDIDAS APLICADAS</a:t>
                </a:r>
              </a:p>
            </p:txBody>
          </p:sp>
          <p:sp>
            <p:nvSpPr>
              <p:cNvPr id="629" name="Line 700">
                <a:extLst>
                  <a:ext uri="{FF2B5EF4-FFF2-40B4-BE49-F238E27FC236}">
                    <a16:creationId xmlns:a16="http://schemas.microsoft.com/office/drawing/2014/main" id="{A3EA94AC-5130-4410-9D8E-6B1DC9991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7215" y="3111950"/>
                <a:ext cx="549275" cy="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0" name="Text Box 50">
                <a:extLst>
                  <a:ext uri="{FF2B5EF4-FFF2-40B4-BE49-F238E27FC236}">
                    <a16:creationId xmlns:a16="http://schemas.microsoft.com/office/drawing/2014/main" id="{6BD72A10-09D7-4F9C-9286-770CD734CE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8003" y="2658901"/>
                <a:ext cx="2393201" cy="276999"/>
              </a:xfrm>
              <a:prstGeom prst="rect">
                <a:avLst/>
              </a:prstGeom>
              <a:ln w="9525">
                <a:noFill/>
                <a:miter lim="800000"/>
                <a:headEnd/>
                <a:tailEnd/>
              </a:ln>
              <a:effectLst/>
            </p:spPr>
            <p:style>
              <a:lnRef idx="0">
                <a:scrgbClr r="0" g="0" b="0"/>
              </a:lnRef>
              <a:fillRef idx="1003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>
                <a:spAutoFit/>
              </a:bodyPr>
              <a:lstStyle/>
              <a:p>
                <a:pPr algn="ctr" defTabSz="685800">
                  <a:spcBef>
                    <a:spcPct val="20000"/>
                  </a:spcBef>
                  <a:defRPr/>
                </a:pPr>
                <a:r>
                  <a:rPr lang="pt-BR" sz="75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ambria" pitchFamily="18" charset="0"/>
                  </a:rPr>
                  <a:t>SERVIDOR</a:t>
                </a:r>
              </a:p>
            </p:txBody>
          </p:sp>
          <p:sp>
            <p:nvSpPr>
              <p:cNvPr id="631" name="Line 700">
                <a:extLst>
                  <a:ext uri="{FF2B5EF4-FFF2-40B4-BE49-F238E27FC236}">
                    <a16:creationId xmlns:a16="http://schemas.microsoft.com/office/drawing/2014/main" id="{6D3A1DE9-642B-4C4D-A301-30FC189E2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05778" y="3365208"/>
                <a:ext cx="584200" cy="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" name="Text Box 497">
                <a:extLst>
                  <a:ext uri="{FF2B5EF4-FFF2-40B4-BE49-F238E27FC236}">
                    <a16:creationId xmlns:a16="http://schemas.microsoft.com/office/drawing/2014/main" id="{F65B2E09-8953-4445-A446-C3D6DF9D4A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840" y="928374"/>
                <a:ext cx="2719387" cy="2616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endParaRPr lang="pt-BR" altLang="pt-BR" sz="675" i="1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635" name="Picture 10">
                <a:extLst>
                  <a:ext uri="{FF2B5EF4-FFF2-40B4-BE49-F238E27FC236}">
                    <a16:creationId xmlns:a16="http://schemas.microsoft.com/office/drawing/2014/main" id="{55FA4FA5-E0C9-4BC1-BC94-807D38996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7640" y="3097861"/>
                <a:ext cx="982663" cy="87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6" name="AutoShape 32">
                <a:extLst>
                  <a:ext uri="{FF2B5EF4-FFF2-40B4-BE49-F238E27FC236}">
                    <a16:creationId xmlns:a16="http://schemas.microsoft.com/office/drawing/2014/main" id="{92024B99-0A56-44FF-9D09-9EAF9C66C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4553" y="3556539"/>
                <a:ext cx="660400" cy="530434"/>
              </a:xfrm>
              <a:prstGeom prst="can">
                <a:avLst>
                  <a:gd name="adj" fmla="val 25509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defTabSz="685800">
                  <a:spcBef>
                    <a:spcPct val="20000"/>
                  </a:spcBef>
                  <a:defRPr/>
                </a:pPr>
                <a:endParaRPr lang="pt-BR" sz="6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/>
                </a:endParaRPr>
              </a:p>
              <a:p>
                <a:pPr algn="ctr" defTabSz="685800">
                  <a:spcBef>
                    <a:spcPct val="20000"/>
                  </a:spcBef>
                  <a:defRPr/>
                </a:pPr>
                <a:r>
                  <a:rPr lang="pt-BR" sz="6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/>
                  </a:rPr>
                  <a:t>Banco </a:t>
                </a:r>
              </a:p>
              <a:p>
                <a:pPr algn="ctr" defTabSz="685800">
                  <a:spcBef>
                    <a:spcPct val="20000"/>
                  </a:spcBef>
                  <a:defRPr/>
                </a:pPr>
                <a:r>
                  <a:rPr lang="pt-BR" sz="6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/>
                  </a:rPr>
                  <a:t>de </a:t>
                </a:r>
              </a:p>
              <a:p>
                <a:pPr algn="ctr" defTabSz="685800">
                  <a:spcBef>
                    <a:spcPct val="20000"/>
                  </a:spcBef>
                  <a:defRPr/>
                </a:pPr>
                <a:r>
                  <a:rPr lang="pt-BR" sz="6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/>
                  </a:rPr>
                  <a:t>Dados</a:t>
                </a:r>
                <a:endParaRPr lang="pt-BR" sz="45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/>
                </a:endParaRPr>
              </a:p>
              <a:p>
                <a:pPr algn="ctr" defTabSz="685800">
                  <a:spcBef>
                    <a:spcPct val="20000"/>
                  </a:spcBef>
                  <a:defRPr/>
                </a:pPr>
                <a:endParaRPr lang="pt-BR" sz="6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637" name="AutoShape 32">
                <a:extLst>
                  <a:ext uri="{FF2B5EF4-FFF2-40B4-BE49-F238E27FC236}">
                    <a16:creationId xmlns:a16="http://schemas.microsoft.com/office/drawing/2014/main" id="{DDB96F1C-612D-4CC4-8C8C-1770DF3D0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0178" y="3643772"/>
                <a:ext cx="660400" cy="530434"/>
              </a:xfrm>
              <a:prstGeom prst="can">
                <a:avLst>
                  <a:gd name="adj" fmla="val 25509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defTabSz="685800">
                  <a:spcBef>
                    <a:spcPct val="20000"/>
                  </a:spcBef>
                  <a:defRPr/>
                </a:pPr>
                <a:endParaRPr lang="pt-BR" sz="6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/>
                </a:endParaRPr>
              </a:p>
              <a:p>
                <a:pPr algn="ctr" defTabSz="685800">
                  <a:spcBef>
                    <a:spcPct val="20000"/>
                  </a:spcBef>
                  <a:defRPr/>
                </a:pPr>
                <a:r>
                  <a:rPr lang="pt-BR" sz="6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/>
                  </a:rPr>
                  <a:t>Banco </a:t>
                </a:r>
              </a:p>
              <a:p>
                <a:pPr algn="ctr" defTabSz="685800">
                  <a:spcBef>
                    <a:spcPct val="20000"/>
                  </a:spcBef>
                  <a:defRPr/>
                </a:pPr>
                <a:r>
                  <a:rPr lang="pt-BR" sz="6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/>
                  </a:rPr>
                  <a:t>de </a:t>
                </a:r>
              </a:p>
              <a:p>
                <a:pPr algn="ctr" defTabSz="685800">
                  <a:spcBef>
                    <a:spcPct val="20000"/>
                  </a:spcBef>
                  <a:defRPr/>
                </a:pPr>
                <a:r>
                  <a:rPr lang="pt-BR" sz="6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/>
                  </a:rPr>
                  <a:t>Dados</a:t>
                </a:r>
                <a:endParaRPr lang="pt-BR" sz="45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/>
                </a:endParaRPr>
              </a:p>
              <a:p>
                <a:pPr algn="ctr" defTabSz="685800">
                  <a:spcBef>
                    <a:spcPct val="20000"/>
                  </a:spcBef>
                  <a:defRPr/>
                </a:pPr>
                <a:endParaRPr lang="pt-BR" sz="6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638" name="CaixaDeTexto 131">
                <a:extLst>
                  <a:ext uri="{FF2B5EF4-FFF2-40B4-BE49-F238E27FC236}">
                    <a16:creationId xmlns:a16="http://schemas.microsoft.com/office/drawing/2014/main" id="{9ED5E6CC-BBB6-4FC9-A8A5-4EE16228FD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2090" y="3808410"/>
                <a:ext cx="242887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>
                  <a:buNone/>
                </a:pPr>
                <a:r>
                  <a:rPr lang="pt-BR" altLang="pt-BR" sz="1500">
                    <a:solidFill>
                      <a:srgbClr val="669900"/>
                    </a:solidFill>
                  </a:rPr>
                  <a:t>SETOR A,B,C...</a:t>
                </a:r>
              </a:p>
            </p:txBody>
          </p:sp>
          <p:graphicFrame>
            <p:nvGraphicFramePr>
              <p:cNvPr id="639" name="Object 4">
                <a:extLst>
                  <a:ext uri="{FF2B5EF4-FFF2-40B4-BE49-F238E27FC236}">
                    <a16:creationId xmlns:a16="http://schemas.microsoft.com/office/drawing/2014/main" id="{BF7D679A-126F-4681-88D2-EAD79F93E5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8465" y="3031752"/>
              <a:ext cx="423863" cy="4699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2" imgW="944575" imgH="1180490" progId="MS_ClipArt_Gallery.2">
                      <p:embed/>
                    </p:oleObj>
                  </mc:Choice>
                  <mc:Fallback>
                    <p:oleObj name="Clip" r:id="rId22" imgW="944575" imgH="1180490" progId="MS_ClipArt_Gallery.2">
                      <p:embed/>
                      <p:pic>
                        <p:nvPicPr>
                          <p:cNvPr id="639" name="Object 4">
                            <a:extLst>
                              <a:ext uri="{FF2B5EF4-FFF2-40B4-BE49-F238E27FC236}">
                                <a16:creationId xmlns:a16="http://schemas.microsoft.com/office/drawing/2014/main" id="{BF7D679A-126F-4681-88D2-EAD79F93E5C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98465" y="3031752"/>
                            <a:ext cx="423863" cy="4699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40" name="Conector reto 639">
                <a:extLst>
                  <a:ext uri="{FF2B5EF4-FFF2-40B4-BE49-F238E27FC236}">
                    <a16:creationId xmlns:a16="http://schemas.microsoft.com/office/drawing/2014/main" id="{09702BEF-4A54-4A05-98F8-E4B363A436C0}"/>
                  </a:ext>
                </a:extLst>
              </p:cNvPr>
              <p:cNvCxnSpPr/>
              <p:nvPr/>
            </p:nvCxnSpPr>
            <p:spPr bwMode="auto">
              <a:xfrm>
                <a:off x="8007990" y="3116171"/>
                <a:ext cx="214313" cy="1561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1" name="Conector reto 640">
                <a:extLst>
                  <a:ext uri="{FF2B5EF4-FFF2-40B4-BE49-F238E27FC236}">
                    <a16:creationId xmlns:a16="http://schemas.microsoft.com/office/drawing/2014/main" id="{068C2F26-9A1E-44A9-8492-112708BE9CF5}"/>
                  </a:ext>
                </a:extLst>
              </p:cNvPr>
              <p:cNvCxnSpPr/>
              <p:nvPr/>
            </p:nvCxnSpPr>
            <p:spPr bwMode="auto">
              <a:xfrm rot="5400000">
                <a:off x="7998996" y="3104061"/>
                <a:ext cx="181501" cy="16351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42" name="Text Box 703">
                <a:extLst>
                  <a:ext uri="{FF2B5EF4-FFF2-40B4-BE49-F238E27FC236}">
                    <a16:creationId xmlns:a16="http://schemas.microsoft.com/office/drawing/2014/main" id="{4943FEE0-D41E-4AD5-B5BA-E30CE0738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8578" y="3428523"/>
                <a:ext cx="1214437" cy="307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>
                  <a:spcBef>
                    <a:spcPct val="50000"/>
                  </a:spcBef>
                  <a:buNone/>
                </a:pPr>
                <a:r>
                  <a:rPr lang="pt-BR" altLang="pt-BR" sz="450" dirty="0">
                    <a:solidFill>
                      <a:prstClr val="black"/>
                    </a:solidFill>
                  </a:rPr>
                  <a:t>USUÁRIO CHEGA NA FAB. INICIA O SISTEMA</a:t>
                </a:r>
              </a:p>
            </p:txBody>
          </p:sp>
          <p:sp>
            <p:nvSpPr>
              <p:cNvPr id="643" name="Text Box 702">
                <a:extLst>
                  <a:ext uri="{FF2B5EF4-FFF2-40B4-BE49-F238E27FC236}">
                    <a16:creationId xmlns:a16="http://schemas.microsoft.com/office/drawing/2014/main" id="{7E7FFC3A-E95E-4353-916C-BF5B8232B1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17529" y="4431706"/>
                <a:ext cx="1143000" cy="400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>
                  <a:spcBef>
                    <a:spcPct val="50000"/>
                  </a:spcBef>
                  <a:buNone/>
                </a:pPr>
                <a:r>
                  <a:rPr lang="pt-BR" altLang="pt-BR" sz="450">
                    <a:solidFill>
                      <a:prstClr val="black"/>
                    </a:solidFill>
                  </a:rPr>
                  <a:t>SISTEMA VERIFICA OPERAÇÕES EM ANDAMENTO</a:t>
                </a:r>
              </a:p>
            </p:txBody>
          </p:sp>
          <p:pic>
            <p:nvPicPr>
              <p:cNvPr id="644" name="Picture 9">
                <a:extLst>
                  <a:ext uri="{FF2B5EF4-FFF2-40B4-BE49-F238E27FC236}">
                    <a16:creationId xmlns:a16="http://schemas.microsoft.com/office/drawing/2014/main" id="{1DEC8CAA-E2C9-466D-8B91-46BFA656E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6628" y="3988504"/>
                <a:ext cx="554037" cy="491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5" name="AutoShape 697">
                <a:extLst>
                  <a:ext uri="{FF2B5EF4-FFF2-40B4-BE49-F238E27FC236}">
                    <a16:creationId xmlns:a16="http://schemas.microsoft.com/office/drawing/2014/main" id="{490BB824-4837-4707-B159-A08F3382D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602446">
                <a:off x="7933378" y="4601951"/>
                <a:ext cx="342900" cy="2588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00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FF7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pic>
            <p:nvPicPr>
              <p:cNvPr id="646" name="Picture 14">
                <a:extLst>
                  <a:ext uri="{FF2B5EF4-FFF2-40B4-BE49-F238E27FC236}">
                    <a16:creationId xmlns:a16="http://schemas.microsoft.com/office/drawing/2014/main" id="{ED39F10B-F822-442E-B123-D1BE44F0A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0753" y="4558335"/>
                <a:ext cx="571500" cy="443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7" name="AutoShape 697">
                <a:extLst>
                  <a:ext uri="{FF2B5EF4-FFF2-40B4-BE49-F238E27FC236}">
                    <a16:creationId xmlns:a16="http://schemas.microsoft.com/office/drawing/2014/main" id="{475264BD-E356-41B0-A39B-4276905B3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183513">
                <a:off x="6793553" y="4607579"/>
                <a:ext cx="342900" cy="2588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00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FF7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" name="Text Box 703">
                <a:extLst>
                  <a:ext uri="{FF2B5EF4-FFF2-40B4-BE49-F238E27FC236}">
                    <a16:creationId xmlns:a16="http://schemas.microsoft.com/office/drawing/2014/main" id="{CD774C49-2855-40DB-B40E-D1B99590FE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2129" y="4938222"/>
                <a:ext cx="1357312" cy="400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>
                  <a:spcBef>
                    <a:spcPct val="50000"/>
                  </a:spcBef>
                  <a:buNone/>
                </a:pPr>
                <a:r>
                  <a:rPr lang="pt-BR" altLang="pt-BR" sz="450">
                    <a:solidFill>
                      <a:prstClr val="black"/>
                    </a:solidFill>
                  </a:rPr>
                  <a:t>APLICA MEDIDAS REDUÇÃO DE ENERGIA PRÉ-ESTABELECIDAS </a:t>
                </a:r>
              </a:p>
            </p:txBody>
          </p:sp>
          <p:pic>
            <p:nvPicPr>
              <p:cNvPr id="649" name="Picture 11">
                <a:extLst>
                  <a:ext uri="{FF2B5EF4-FFF2-40B4-BE49-F238E27FC236}">
                    <a16:creationId xmlns:a16="http://schemas.microsoft.com/office/drawing/2014/main" id="{697BBDB4-D1E7-414A-A6E7-6C7553287D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893" y="1660520"/>
                <a:ext cx="642937" cy="509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0" name="Text Box 705">
                <a:extLst>
                  <a:ext uri="{FF2B5EF4-FFF2-40B4-BE49-F238E27FC236}">
                    <a16:creationId xmlns:a16="http://schemas.microsoft.com/office/drawing/2014/main" id="{131766FD-FDE0-4B98-8FA5-61122342C4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60859" y="5196281"/>
                <a:ext cx="395128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>
                  <a:buNone/>
                </a:pPr>
                <a:r>
                  <a:rPr lang="pt-BR" altLang="pt-BR" sz="600" dirty="0">
                    <a:solidFill>
                      <a:srgbClr val="1F497D"/>
                    </a:solidFill>
                  </a:rPr>
                  <a:t>OBS: INSTALAÇÃO AUTOMÁTICA EM TODOS OS SETORES DA FÁBRICA.</a:t>
                </a:r>
              </a:p>
            </p:txBody>
          </p:sp>
          <p:pic>
            <p:nvPicPr>
              <p:cNvPr id="651" name="Picture 11">
                <a:extLst>
                  <a:ext uri="{FF2B5EF4-FFF2-40B4-BE49-F238E27FC236}">
                    <a16:creationId xmlns:a16="http://schemas.microsoft.com/office/drawing/2014/main" id="{82033EA2-A416-40D6-9B65-D1B0A2BA7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2915" y="2958588"/>
                <a:ext cx="642938" cy="509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2" name="AutoShape 697">
                <a:extLst>
                  <a:ext uri="{FF2B5EF4-FFF2-40B4-BE49-F238E27FC236}">
                    <a16:creationId xmlns:a16="http://schemas.microsoft.com/office/drawing/2014/main" id="{DEB08DBD-1589-4AEA-94A3-E02F12AA4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7082">
                <a:off x="2647003" y="3375057"/>
                <a:ext cx="296862" cy="2265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00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FF7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" name="CaixaDeTexto 131">
                <a:extLst>
                  <a:ext uri="{FF2B5EF4-FFF2-40B4-BE49-F238E27FC236}">
                    <a16:creationId xmlns:a16="http://schemas.microsoft.com/office/drawing/2014/main" id="{318A065B-4AF8-44D6-8C83-7B12D313E9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1124" y="3882877"/>
                <a:ext cx="1857375" cy="9848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>
                  <a:buNone/>
                </a:pPr>
                <a:r>
                  <a:rPr lang="pt-BR" altLang="pt-BR" sz="2100" dirty="0">
                    <a:solidFill>
                      <a:srgbClr val="669900"/>
                    </a:solidFill>
                  </a:rPr>
                  <a:t>Área de TI</a:t>
                </a:r>
              </a:p>
            </p:txBody>
          </p:sp>
          <p:sp>
            <p:nvSpPr>
              <p:cNvPr id="654" name="Text Box 694">
                <a:extLst>
                  <a:ext uri="{FF2B5EF4-FFF2-40B4-BE49-F238E27FC236}">
                    <a16:creationId xmlns:a16="http://schemas.microsoft.com/office/drawing/2014/main" id="{138CDFF3-AE16-4D24-A9D2-946C1BA21A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474" y="4574165"/>
                <a:ext cx="992120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>
                  <a:spcBef>
                    <a:spcPct val="50000"/>
                  </a:spcBef>
                  <a:buNone/>
                </a:pPr>
                <a:r>
                  <a:rPr lang="pt-BR" altLang="pt-BR" sz="450" dirty="0">
                    <a:solidFill>
                      <a:prstClr val="black"/>
                    </a:solidFill>
                  </a:rPr>
                  <a:t>RELATÓRIOS/GRAFICOS CONSOLIDADOS (AUTOMÁTICO)</a:t>
                </a:r>
              </a:p>
            </p:txBody>
          </p:sp>
          <p:sp>
            <p:nvSpPr>
              <p:cNvPr id="655" name="Text Box 694">
                <a:extLst>
                  <a:ext uri="{FF2B5EF4-FFF2-40B4-BE49-F238E27FC236}">
                    <a16:creationId xmlns:a16="http://schemas.microsoft.com/office/drawing/2014/main" id="{63DFD0E2-D8A9-43B4-BDC6-641AEE1E9C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6664" y="3559373"/>
                <a:ext cx="1295400" cy="400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>
                  <a:spcBef>
                    <a:spcPct val="50000"/>
                  </a:spcBef>
                  <a:buNone/>
                </a:pPr>
                <a:r>
                  <a:rPr lang="pt-BR" altLang="pt-BR" sz="450" dirty="0">
                    <a:solidFill>
                      <a:prstClr val="black"/>
                    </a:solidFill>
                  </a:rPr>
                  <a:t>CONFIGURA POLÍTICAS DE CONTROLE DE ENERGIA POR ÁREA DA EMPRESA</a:t>
                </a:r>
              </a:p>
            </p:txBody>
          </p:sp>
          <p:sp>
            <p:nvSpPr>
              <p:cNvPr id="656" name="Text Box 694">
                <a:extLst>
                  <a:ext uri="{FF2B5EF4-FFF2-40B4-BE49-F238E27FC236}">
                    <a16:creationId xmlns:a16="http://schemas.microsoft.com/office/drawing/2014/main" id="{461156DE-48FB-4BAF-ACFA-821BD53B8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7785" y="4206589"/>
                <a:ext cx="1295400" cy="400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>
                  <a:spcBef>
                    <a:spcPct val="50000"/>
                  </a:spcBef>
                  <a:buNone/>
                </a:pPr>
                <a:r>
                  <a:rPr lang="pt-BR" altLang="pt-BR" sz="450" dirty="0">
                    <a:solidFill>
                      <a:prstClr val="black"/>
                    </a:solidFill>
                  </a:rPr>
                  <a:t>ACOMPANHAMENTO: EMISSÃO DE RELATÒRIOS E GRAFICOS DE</a:t>
                </a:r>
              </a:p>
            </p:txBody>
          </p:sp>
          <p:grpSp>
            <p:nvGrpSpPr>
              <p:cNvPr id="657" name="Group 3003">
                <a:extLst>
                  <a:ext uri="{FF2B5EF4-FFF2-40B4-BE49-F238E27FC236}">
                    <a16:creationId xmlns:a16="http://schemas.microsoft.com/office/drawing/2014/main" id="{EFEA5AE7-CC8B-43C8-9164-D1DD712CC0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765" y="3892829"/>
                <a:ext cx="466725" cy="322201"/>
                <a:chOff x="1014" y="403"/>
                <a:chExt cx="508" cy="328"/>
              </a:xfrm>
            </p:grpSpPr>
            <p:sp>
              <p:nvSpPr>
                <p:cNvPr id="658" name="Freeform 3004">
                  <a:extLst>
                    <a:ext uri="{FF2B5EF4-FFF2-40B4-BE49-F238E27FC236}">
                      <a16:creationId xmlns:a16="http://schemas.microsoft.com/office/drawing/2014/main" id="{1EF4342C-61A8-4031-A260-868C202D24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5" y="597"/>
                  <a:ext cx="67" cy="44"/>
                </a:xfrm>
                <a:custGeom>
                  <a:avLst/>
                  <a:gdLst>
                    <a:gd name="T0" fmla="*/ 0 w 67"/>
                    <a:gd name="T1" fmla="*/ 0 h 44"/>
                    <a:gd name="T2" fmla="*/ 0 w 67"/>
                    <a:gd name="T3" fmla="*/ 29 h 44"/>
                    <a:gd name="T4" fmla="*/ 67 w 67"/>
                    <a:gd name="T5" fmla="*/ 44 h 44"/>
                    <a:gd name="T6" fmla="*/ 67 w 67"/>
                    <a:gd name="T7" fmla="*/ 6 h 44"/>
                    <a:gd name="T8" fmla="*/ 0 w 67"/>
                    <a:gd name="T9" fmla="*/ 0 h 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44"/>
                    <a:gd name="T17" fmla="*/ 67 w 67"/>
                    <a:gd name="T18" fmla="*/ 44 h 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44">
                      <a:moveTo>
                        <a:pt x="0" y="0"/>
                      </a:moveTo>
                      <a:lnTo>
                        <a:pt x="0" y="29"/>
                      </a:lnTo>
                      <a:lnTo>
                        <a:pt x="67" y="44"/>
                      </a:lnTo>
                      <a:lnTo>
                        <a:pt x="67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59" name="Freeform 3005">
                  <a:extLst>
                    <a:ext uri="{FF2B5EF4-FFF2-40B4-BE49-F238E27FC236}">
                      <a16:creationId xmlns:a16="http://schemas.microsoft.com/office/drawing/2014/main" id="{AB0F3E61-B12E-41AC-861C-4DE6B8AAF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" y="604"/>
                  <a:ext cx="83" cy="73"/>
                </a:xfrm>
                <a:custGeom>
                  <a:avLst/>
                  <a:gdLst>
                    <a:gd name="T0" fmla="*/ 0 w 83"/>
                    <a:gd name="T1" fmla="*/ 0 h 73"/>
                    <a:gd name="T2" fmla="*/ 0 w 83"/>
                    <a:gd name="T3" fmla="*/ 72 h 73"/>
                    <a:gd name="T4" fmla="*/ 83 w 83"/>
                    <a:gd name="T5" fmla="*/ 73 h 73"/>
                    <a:gd name="T6" fmla="*/ 15 w 83"/>
                    <a:gd name="T7" fmla="*/ 5 h 73"/>
                    <a:gd name="T8" fmla="*/ 0 w 83"/>
                    <a:gd name="T9" fmla="*/ 0 h 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"/>
                    <a:gd name="T16" fmla="*/ 0 h 73"/>
                    <a:gd name="T17" fmla="*/ 83 w 83"/>
                    <a:gd name="T18" fmla="*/ 73 h 7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" h="73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83" y="73"/>
                      </a:lnTo>
                      <a:lnTo>
                        <a:pt x="15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0" name="Freeform 3006">
                  <a:extLst>
                    <a:ext uri="{FF2B5EF4-FFF2-40B4-BE49-F238E27FC236}">
                      <a16:creationId xmlns:a16="http://schemas.microsoft.com/office/drawing/2014/main" id="{D13E62FA-2BA3-4120-BDF2-48746D672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" y="600"/>
                  <a:ext cx="508" cy="131"/>
                </a:xfrm>
                <a:custGeom>
                  <a:avLst/>
                  <a:gdLst>
                    <a:gd name="T0" fmla="*/ 0 w 508"/>
                    <a:gd name="T1" fmla="*/ 131 h 131"/>
                    <a:gd name="T2" fmla="*/ 508 w 508"/>
                    <a:gd name="T3" fmla="*/ 131 h 131"/>
                    <a:gd name="T4" fmla="*/ 508 w 508"/>
                    <a:gd name="T5" fmla="*/ 37 h 131"/>
                    <a:gd name="T6" fmla="*/ 358 w 508"/>
                    <a:gd name="T7" fmla="*/ 0 h 131"/>
                    <a:gd name="T8" fmla="*/ 216 w 508"/>
                    <a:gd name="T9" fmla="*/ 4 h 131"/>
                    <a:gd name="T10" fmla="*/ 281 w 508"/>
                    <a:gd name="T11" fmla="*/ 70 h 131"/>
                    <a:gd name="T12" fmla="*/ 0 w 508"/>
                    <a:gd name="T13" fmla="*/ 77 h 131"/>
                    <a:gd name="T14" fmla="*/ 0 w 508"/>
                    <a:gd name="T15" fmla="*/ 131 h 13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08"/>
                    <a:gd name="T25" fmla="*/ 0 h 131"/>
                    <a:gd name="T26" fmla="*/ 508 w 508"/>
                    <a:gd name="T27" fmla="*/ 131 h 13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08" h="131">
                      <a:moveTo>
                        <a:pt x="0" y="131"/>
                      </a:moveTo>
                      <a:lnTo>
                        <a:pt x="508" y="131"/>
                      </a:lnTo>
                      <a:lnTo>
                        <a:pt x="508" y="37"/>
                      </a:lnTo>
                      <a:lnTo>
                        <a:pt x="358" y="0"/>
                      </a:lnTo>
                      <a:lnTo>
                        <a:pt x="216" y="4"/>
                      </a:lnTo>
                      <a:lnTo>
                        <a:pt x="281" y="70"/>
                      </a:lnTo>
                      <a:lnTo>
                        <a:pt x="0" y="77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1" name="Freeform 3007">
                  <a:extLst>
                    <a:ext uri="{FF2B5EF4-FFF2-40B4-BE49-F238E27FC236}">
                      <a16:creationId xmlns:a16="http://schemas.microsoft.com/office/drawing/2014/main" id="{E2FB960B-157B-4C47-8329-4F2AA6019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" y="612"/>
                  <a:ext cx="169" cy="73"/>
                </a:xfrm>
                <a:custGeom>
                  <a:avLst/>
                  <a:gdLst>
                    <a:gd name="T0" fmla="*/ 169 w 169"/>
                    <a:gd name="T1" fmla="*/ 18 h 73"/>
                    <a:gd name="T2" fmla="*/ 169 w 169"/>
                    <a:gd name="T3" fmla="*/ 54 h 73"/>
                    <a:gd name="T4" fmla="*/ 168 w 169"/>
                    <a:gd name="T5" fmla="*/ 54 h 73"/>
                    <a:gd name="T6" fmla="*/ 92 w 169"/>
                    <a:gd name="T7" fmla="*/ 73 h 73"/>
                    <a:gd name="T8" fmla="*/ 92 w 169"/>
                    <a:gd name="T9" fmla="*/ 73 h 73"/>
                    <a:gd name="T10" fmla="*/ 0 w 169"/>
                    <a:gd name="T11" fmla="*/ 7 h 73"/>
                    <a:gd name="T12" fmla="*/ 0 w 169"/>
                    <a:gd name="T13" fmla="*/ 0 h 73"/>
                    <a:gd name="T14" fmla="*/ 169 w 169"/>
                    <a:gd name="T15" fmla="*/ 18 h 7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69"/>
                    <a:gd name="T25" fmla="*/ 0 h 73"/>
                    <a:gd name="T26" fmla="*/ 169 w 169"/>
                    <a:gd name="T27" fmla="*/ 73 h 7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69" h="73">
                      <a:moveTo>
                        <a:pt x="169" y="18"/>
                      </a:moveTo>
                      <a:lnTo>
                        <a:pt x="169" y="54"/>
                      </a:lnTo>
                      <a:lnTo>
                        <a:pt x="168" y="54"/>
                      </a:lnTo>
                      <a:lnTo>
                        <a:pt x="92" y="73"/>
                      </a:lnTo>
                      <a:lnTo>
                        <a:pt x="0" y="7"/>
                      </a:lnTo>
                      <a:lnTo>
                        <a:pt x="0" y="0"/>
                      </a:lnTo>
                      <a:lnTo>
                        <a:pt x="169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2" name="Freeform 3008">
                  <a:extLst>
                    <a:ext uri="{FF2B5EF4-FFF2-40B4-BE49-F238E27FC236}">
                      <a16:creationId xmlns:a16="http://schemas.microsoft.com/office/drawing/2014/main" id="{BB00AC34-B259-491C-8784-CA793349A9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7" y="421"/>
                  <a:ext cx="155" cy="192"/>
                </a:xfrm>
                <a:custGeom>
                  <a:avLst/>
                  <a:gdLst>
                    <a:gd name="T0" fmla="*/ 0 w 155"/>
                    <a:gd name="T1" fmla="*/ 166 h 192"/>
                    <a:gd name="T2" fmla="*/ 12 w 155"/>
                    <a:gd name="T3" fmla="*/ 32 h 192"/>
                    <a:gd name="T4" fmla="*/ 155 w 155"/>
                    <a:gd name="T5" fmla="*/ 0 h 192"/>
                    <a:gd name="T6" fmla="*/ 155 w 155"/>
                    <a:gd name="T7" fmla="*/ 192 h 192"/>
                    <a:gd name="T8" fmla="*/ 0 w 155"/>
                    <a:gd name="T9" fmla="*/ 166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5"/>
                    <a:gd name="T16" fmla="*/ 0 h 192"/>
                    <a:gd name="T17" fmla="*/ 155 w 155"/>
                    <a:gd name="T18" fmla="*/ 192 h 1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5" h="192">
                      <a:moveTo>
                        <a:pt x="0" y="166"/>
                      </a:moveTo>
                      <a:lnTo>
                        <a:pt x="12" y="32"/>
                      </a:lnTo>
                      <a:lnTo>
                        <a:pt x="155" y="0"/>
                      </a:lnTo>
                      <a:lnTo>
                        <a:pt x="155" y="192"/>
                      </a:lnTo>
                      <a:lnTo>
                        <a:pt x="0" y="166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3" name="Line 3009">
                  <a:extLst>
                    <a:ext uri="{FF2B5EF4-FFF2-40B4-BE49-F238E27FC236}">
                      <a16:creationId xmlns:a16="http://schemas.microsoft.com/office/drawing/2014/main" id="{BC756DCB-AD27-458F-BF24-81A245BE85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5" y="672"/>
                  <a:ext cx="1" cy="1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4" name="Freeform 3010">
                  <a:extLst>
                    <a:ext uri="{FF2B5EF4-FFF2-40B4-BE49-F238E27FC236}">
                      <a16:creationId xmlns:a16="http://schemas.microsoft.com/office/drawing/2014/main" id="{D35A726B-32BB-4EC4-BCA4-48B71FD1BA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3" y="674"/>
                  <a:ext cx="174" cy="48"/>
                </a:xfrm>
                <a:custGeom>
                  <a:avLst/>
                  <a:gdLst>
                    <a:gd name="T0" fmla="*/ 87 w 174"/>
                    <a:gd name="T1" fmla="*/ 48 h 48"/>
                    <a:gd name="T2" fmla="*/ 133 w 174"/>
                    <a:gd name="T3" fmla="*/ 38 h 48"/>
                    <a:gd name="T4" fmla="*/ 174 w 174"/>
                    <a:gd name="T5" fmla="*/ 29 h 48"/>
                    <a:gd name="T6" fmla="*/ 174 w 174"/>
                    <a:gd name="T7" fmla="*/ 20 h 48"/>
                    <a:gd name="T8" fmla="*/ 171 w 174"/>
                    <a:gd name="T9" fmla="*/ 19 h 48"/>
                    <a:gd name="T10" fmla="*/ 168 w 174"/>
                    <a:gd name="T11" fmla="*/ 17 h 48"/>
                    <a:gd name="T12" fmla="*/ 166 w 174"/>
                    <a:gd name="T13" fmla="*/ 17 h 48"/>
                    <a:gd name="T14" fmla="*/ 162 w 174"/>
                    <a:gd name="T15" fmla="*/ 16 h 48"/>
                    <a:gd name="T16" fmla="*/ 159 w 174"/>
                    <a:gd name="T17" fmla="*/ 15 h 48"/>
                    <a:gd name="T18" fmla="*/ 155 w 174"/>
                    <a:gd name="T19" fmla="*/ 14 h 48"/>
                    <a:gd name="T20" fmla="*/ 152 w 174"/>
                    <a:gd name="T21" fmla="*/ 13 h 48"/>
                    <a:gd name="T22" fmla="*/ 149 w 174"/>
                    <a:gd name="T23" fmla="*/ 12 h 48"/>
                    <a:gd name="T24" fmla="*/ 145 w 174"/>
                    <a:gd name="T25" fmla="*/ 12 h 48"/>
                    <a:gd name="T26" fmla="*/ 142 w 174"/>
                    <a:gd name="T27" fmla="*/ 11 h 48"/>
                    <a:gd name="T28" fmla="*/ 139 w 174"/>
                    <a:gd name="T29" fmla="*/ 10 h 48"/>
                    <a:gd name="T30" fmla="*/ 134 w 174"/>
                    <a:gd name="T31" fmla="*/ 10 h 48"/>
                    <a:gd name="T32" fmla="*/ 131 w 174"/>
                    <a:gd name="T33" fmla="*/ 9 h 48"/>
                    <a:gd name="T34" fmla="*/ 128 w 174"/>
                    <a:gd name="T35" fmla="*/ 8 h 48"/>
                    <a:gd name="T36" fmla="*/ 124 w 174"/>
                    <a:gd name="T37" fmla="*/ 7 h 48"/>
                    <a:gd name="T38" fmla="*/ 121 w 174"/>
                    <a:gd name="T39" fmla="*/ 6 h 48"/>
                    <a:gd name="T40" fmla="*/ 117 w 174"/>
                    <a:gd name="T41" fmla="*/ 6 h 48"/>
                    <a:gd name="T42" fmla="*/ 113 w 174"/>
                    <a:gd name="T43" fmla="*/ 4 h 48"/>
                    <a:gd name="T44" fmla="*/ 111 w 174"/>
                    <a:gd name="T45" fmla="*/ 3 h 48"/>
                    <a:gd name="T46" fmla="*/ 107 w 174"/>
                    <a:gd name="T47" fmla="*/ 2 h 48"/>
                    <a:gd name="T48" fmla="*/ 104 w 174"/>
                    <a:gd name="T49" fmla="*/ 1 h 48"/>
                    <a:gd name="T50" fmla="*/ 101 w 174"/>
                    <a:gd name="T51" fmla="*/ 0 h 48"/>
                    <a:gd name="T52" fmla="*/ 0 w 174"/>
                    <a:gd name="T53" fmla="*/ 11 h 48"/>
                    <a:gd name="T54" fmla="*/ 50 w 174"/>
                    <a:gd name="T55" fmla="*/ 31 h 48"/>
                    <a:gd name="T56" fmla="*/ 87 w 174"/>
                    <a:gd name="T57" fmla="*/ 48 h 48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74"/>
                    <a:gd name="T88" fmla="*/ 0 h 48"/>
                    <a:gd name="T89" fmla="*/ 174 w 174"/>
                    <a:gd name="T90" fmla="*/ 48 h 48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74" h="48">
                      <a:moveTo>
                        <a:pt x="87" y="48"/>
                      </a:moveTo>
                      <a:lnTo>
                        <a:pt x="133" y="38"/>
                      </a:lnTo>
                      <a:lnTo>
                        <a:pt x="174" y="29"/>
                      </a:lnTo>
                      <a:lnTo>
                        <a:pt x="174" y="20"/>
                      </a:lnTo>
                      <a:lnTo>
                        <a:pt x="171" y="19"/>
                      </a:lnTo>
                      <a:lnTo>
                        <a:pt x="168" y="17"/>
                      </a:lnTo>
                      <a:lnTo>
                        <a:pt x="166" y="17"/>
                      </a:lnTo>
                      <a:lnTo>
                        <a:pt x="162" y="16"/>
                      </a:lnTo>
                      <a:lnTo>
                        <a:pt x="159" y="15"/>
                      </a:lnTo>
                      <a:lnTo>
                        <a:pt x="155" y="14"/>
                      </a:lnTo>
                      <a:lnTo>
                        <a:pt x="152" y="13"/>
                      </a:lnTo>
                      <a:lnTo>
                        <a:pt x="149" y="12"/>
                      </a:lnTo>
                      <a:lnTo>
                        <a:pt x="145" y="12"/>
                      </a:lnTo>
                      <a:lnTo>
                        <a:pt x="142" y="11"/>
                      </a:lnTo>
                      <a:lnTo>
                        <a:pt x="139" y="10"/>
                      </a:lnTo>
                      <a:lnTo>
                        <a:pt x="134" y="10"/>
                      </a:lnTo>
                      <a:lnTo>
                        <a:pt x="131" y="9"/>
                      </a:lnTo>
                      <a:lnTo>
                        <a:pt x="128" y="8"/>
                      </a:lnTo>
                      <a:lnTo>
                        <a:pt x="124" y="7"/>
                      </a:lnTo>
                      <a:lnTo>
                        <a:pt x="121" y="6"/>
                      </a:lnTo>
                      <a:lnTo>
                        <a:pt x="117" y="6"/>
                      </a:lnTo>
                      <a:lnTo>
                        <a:pt x="113" y="4"/>
                      </a:lnTo>
                      <a:lnTo>
                        <a:pt x="111" y="3"/>
                      </a:lnTo>
                      <a:lnTo>
                        <a:pt x="107" y="2"/>
                      </a:lnTo>
                      <a:lnTo>
                        <a:pt x="104" y="1"/>
                      </a:lnTo>
                      <a:lnTo>
                        <a:pt x="101" y="0"/>
                      </a:lnTo>
                      <a:lnTo>
                        <a:pt x="0" y="11"/>
                      </a:lnTo>
                      <a:lnTo>
                        <a:pt x="50" y="31"/>
                      </a:lnTo>
                      <a:lnTo>
                        <a:pt x="87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5" name="Line 3011">
                  <a:extLst>
                    <a:ext uri="{FF2B5EF4-FFF2-40B4-BE49-F238E27FC236}">
                      <a16:creationId xmlns:a16="http://schemas.microsoft.com/office/drawing/2014/main" id="{59A607C1-E712-441B-BCC5-2123B34DB4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2" y="695"/>
                  <a:ext cx="85" cy="1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6" name="Freeform 3012">
                  <a:extLst>
                    <a:ext uri="{FF2B5EF4-FFF2-40B4-BE49-F238E27FC236}">
                      <a16:creationId xmlns:a16="http://schemas.microsoft.com/office/drawing/2014/main" id="{7022C177-96F1-46EA-AF86-661261BA2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2" y="686"/>
                  <a:ext cx="69" cy="27"/>
                </a:xfrm>
                <a:custGeom>
                  <a:avLst/>
                  <a:gdLst>
                    <a:gd name="T0" fmla="*/ 69 w 69"/>
                    <a:gd name="T1" fmla="*/ 27 h 27"/>
                    <a:gd name="T2" fmla="*/ 58 w 69"/>
                    <a:gd name="T3" fmla="*/ 22 h 27"/>
                    <a:gd name="T4" fmla="*/ 56 w 69"/>
                    <a:gd name="T5" fmla="*/ 22 h 27"/>
                    <a:gd name="T6" fmla="*/ 52 w 69"/>
                    <a:gd name="T7" fmla="*/ 20 h 27"/>
                    <a:gd name="T8" fmla="*/ 48 w 69"/>
                    <a:gd name="T9" fmla="*/ 18 h 27"/>
                    <a:gd name="T10" fmla="*/ 46 w 69"/>
                    <a:gd name="T11" fmla="*/ 17 h 27"/>
                    <a:gd name="T12" fmla="*/ 43 w 69"/>
                    <a:gd name="T13" fmla="*/ 16 h 27"/>
                    <a:gd name="T14" fmla="*/ 40 w 69"/>
                    <a:gd name="T15" fmla="*/ 14 h 27"/>
                    <a:gd name="T16" fmla="*/ 37 w 69"/>
                    <a:gd name="T17" fmla="*/ 14 h 27"/>
                    <a:gd name="T18" fmla="*/ 34 w 69"/>
                    <a:gd name="T19" fmla="*/ 12 h 27"/>
                    <a:gd name="T20" fmla="*/ 31 w 69"/>
                    <a:gd name="T21" fmla="*/ 11 h 27"/>
                    <a:gd name="T22" fmla="*/ 27 w 69"/>
                    <a:gd name="T23" fmla="*/ 11 h 27"/>
                    <a:gd name="T24" fmla="*/ 24 w 69"/>
                    <a:gd name="T25" fmla="*/ 10 h 27"/>
                    <a:gd name="T26" fmla="*/ 21 w 69"/>
                    <a:gd name="T27" fmla="*/ 9 h 27"/>
                    <a:gd name="T28" fmla="*/ 18 w 69"/>
                    <a:gd name="T29" fmla="*/ 7 h 27"/>
                    <a:gd name="T30" fmla="*/ 15 w 69"/>
                    <a:gd name="T31" fmla="*/ 6 h 27"/>
                    <a:gd name="T32" fmla="*/ 0 w 69"/>
                    <a:gd name="T33" fmla="*/ 0 h 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9"/>
                    <a:gd name="T52" fmla="*/ 0 h 27"/>
                    <a:gd name="T53" fmla="*/ 69 w 69"/>
                    <a:gd name="T54" fmla="*/ 27 h 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9" h="27">
                      <a:moveTo>
                        <a:pt x="69" y="27"/>
                      </a:moveTo>
                      <a:lnTo>
                        <a:pt x="58" y="22"/>
                      </a:lnTo>
                      <a:lnTo>
                        <a:pt x="56" y="22"/>
                      </a:lnTo>
                      <a:lnTo>
                        <a:pt x="52" y="20"/>
                      </a:lnTo>
                      <a:lnTo>
                        <a:pt x="48" y="18"/>
                      </a:lnTo>
                      <a:lnTo>
                        <a:pt x="46" y="17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1" y="11"/>
                      </a:lnTo>
                      <a:lnTo>
                        <a:pt x="27" y="11"/>
                      </a:lnTo>
                      <a:lnTo>
                        <a:pt x="24" y="10"/>
                      </a:lnTo>
                      <a:lnTo>
                        <a:pt x="21" y="9"/>
                      </a:lnTo>
                      <a:lnTo>
                        <a:pt x="18" y="7"/>
                      </a:lnTo>
                      <a:lnTo>
                        <a:pt x="15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7" name="Line 3013">
                  <a:extLst>
                    <a:ext uri="{FF2B5EF4-FFF2-40B4-BE49-F238E27FC236}">
                      <a16:creationId xmlns:a16="http://schemas.microsoft.com/office/drawing/2014/main" id="{A4913054-C43A-4665-B002-DFFA97BF60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26" y="686"/>
                  <a:ext cx="68" cy="2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8" name="Freeform 3014">
                  <a:extLst>
                    <a:ext uri="{FF2B5EF4-FFF2-40B4-BE49-F238E27FC236}">
                      <a16:creationId xmlns:a16="http://schemas.microsoft.com/office/drawing/2014/main" id="{A844DCEB-332D-488A-BF76-01AE20EB6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" y="713"/>
                  <a:ext cx="1" cy="9"/>
                </a:xfrm>
                <a:custGeom>
                  <a:avLst/>
                  <a:gdLst>
                    <a:gd name="T0" fmla="*/ 0 w 1"/>
                    <a:gd name="T1" fmla="*/ 9 h 9"/>
                    <a:gd name="T2" fmla="*/ 0 w 1"/>
                    <a:gd name="T3" fmla="*/ 6 h 9"/>
                    <a:gd name="T4" fmla="*/ 0 w 1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9"/>
                    <a:gd name="T11" fmla="*/ 1 w 1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9">
                      <a:moveTo>
                        <a:pt x="0" y="9"/>
                      </a:move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9" name="Freeform 3015">
                  <a:extLst>
                    <a:ext uri="{FF2B5EF4-FFF2-40B4-BE49-F238E27FC236}">
                      <a16:creationId xmlns:a16="http://schemas.microsoft.com/office/drawing/2014/main" id="{58DBA185-3C45-423F-BF5F-4DE00C2F2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6" y="450"/>
                  <a:ext cx="124" cy="123"/>
                </a:xfrm>
                <a:custGeom>
                  <a:avLst/>
                  <a:gdLst>
                    <a:gd name="T0" fmla="*/ 8 w 124"/>
                    <a:gd name="T1" fmla="*/ 21 h 123"/>
                    <a:gd name="T2" fmla="*/ 13 w 124"/>
                    <a:gd name="T3" fmla="*/ 20 h 123"/>
                    <a:gd name="T4" fmla="*/ 16 w 124"/>
                    <a:gd name="T5" fmla="*/ 20 h 123"/>
                    <a:gd name="T6" fmla="*/ 24 w 124"/>
                    <a:gd name="T7" fmla="*/ 18 h 123"/>
                    <a:gd name="T8" fmla="*/ 30 w 124"/>
                    <a:gd name="T9" fmla="*/ 17 h 123"/>
                    <a:gd name="T10" fmla="*/ 38 w 124"/>
                    <a:gd name="T11" fmla="*/ 15 h 123"/>
                    <a:gd name="T12" fmla="*/ 46 w 124"/>
                    <a:gd name="T13" fmla="*/ 15 h 123"/>
                    <a:gd name="T14" fmla="*/ 52 w 124"/>
                    <a:gd name="T15" fmla="*/ 13 h 123"/>
                    <a:gd name="T16" fmla="*/ 59 w 124"/>
                    <a:gd name="T17" fmla="*/ 12 h 123"/>
                    <a:gd name="T18" fmla="*/ 66 w 124"/>
                    <a:gd name="T19" fmla="*/ 10 h 123"/>
                    <a:gd name="T20" fmla="*/ 73 w 124"/>
                    <a:gd name="T21" fmla="*/ 9 h 123"/>
                    <a:gd name="T22" fmla="*/ 80 w 124"/>
                    <a:gd name="T23" fmla="*/ 8 h 123"/>
                    <a:gd name="T24" fmla="*/ 87 w 124"/>
                    <a:gd name="T25" fmla="*/ 7 h 123"/>
                    <a:gd name="T26" fmla="*/ 94 w 124"/>
                    <a:gd name="T27" fmla="*/ 5 h 123"/>
                    <a:gd name="T28" fmla="*/ 102 w 124"/>
                    <a:gd name="T29" fmla="*/ 4 h 123"/>
                    <a:gd name="T30" fmla="*/ 108 w 124"/>
                    <a:gd name="T31" fmla="*/ 3 h 123"/>
                    <a:gd name="T32" fmla="*/ 116 w 124"/>
                    <a:gd name="T33" fmla="*/ 1 h 123"/>
                    <a:gd name="T34" fmla="*/ 124 w 124"/>
                    <a:gd name="T35" fmla="*/ 0 h 123"/>
                    <a:gd name="T36" fmla="*/ 115 w 124"/>
                    <a:gd name="T37" fmla="*/ 123 h 123"/>
                    <a:gd name="T38" fmla="*/ 112 w 124"/>
                    <a:gd name="T39" fmla="*/ 122 h 123"/>
                    <a:gd name="T40" fmla="*/ 107 w 124"/>
                    <a:gd name="T41" fmla="*/ 122 h 123"/>
                    <a:gd name="T42" fmla="*/ 100 w 124"/>
                    <a:gd name="T43" fmla="*/ 122 h 123"/>
                    <a:gd name="T44" fmla="*/ 93 w 124"/>
                    <a:gd name="T45" fmla="*/ 121 h 123"/>
                    <a:gd name="T46" fmla="*/ 85 w 124"/>
                    <a:gd name="T47" fmla="*/ 121 h 123"/>
                    <a:gd name="T48" fmla="*/ 79 w 124"/>
                    <a:gd name="T49" fmla="*/ 120 h 123"/>
                    <a:gd name="T50" fmla="*/ 71 w 124"/>
                    <a:gd name="T51" fmla="*/ 120 h 123"/>
                    <a:gd name="T52" fmla="*/ 64 w 124"/>
                    <a:gd name="T53" fmla="*/ 120 h 123"/>
                    <a:gd name="T54" fmla="*/ 58 w 124"/>
                    <a:gd name="T55" fmla="*/ 120 h 123"/>
                    <a:gd name="T56" fmla="*/ 51 w 124"/>
                    <a:gd name="T57" fmla="*/ 120 h 123"/>
                    <a:gd name="T58" fmla="*/ 44 w 124"/>
                    <a:gd name="T59" fmla="*/ 119 h 123"/>
                    <a:gd name="T60" fmla="*/ 36 w 124"/>
                    <a:gd name="T61" fmla="*/ 119 h 123"/>
                    <a:gd name="T62" fmla="*/ 30 w 124"/>
                    <a:gd name="T63" fmla="*/ 118 h 123"/>
                    <a:gd name="T64" fmla="*/ 23 w 124"/>
                    <a:gd name="T65" fmla="*/ 117 h 123"/>
                    <a:gd name="T66" fmla="*/ 15 w 124"/>
                    <a:gd name="T67" fmla="*/ 117 h 123"/>
                    <a:gd name="T68" fmla="*/ 8 w 124"/>
                    <a:gd name="T69" fmla="*/ 116 h 123"/>
                    <a:gd name="T70" fmla="*/ 0 w 124"/>
                    <a:gd name="T71" fmla="*/ 115 h 123"/>
                    <a:gd name="T72" fmla="*/ 8 w 124"/>
                    <a:gd name="T73" fmla="*/ 21 h 1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24"/>
                    <a:gd name="T112" fmla="*/ 0 h 123"/>
                    <a:gd name="T113" fmla="*/ 124 w 124"/>
                    <a:gd name="T114" fmla="*/ 123 h 12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24" h="123">
                      <a:moveTo>
                        <a:pt x="8" y="21"/>
                      </a:moveTo>
                      <a:lnTo>
                        <a:pt x="13" y="20"/>
                      </a:lnTo>
                      <a:lnTo>
                        <a:pt x="16" y="20"/>
                      </a:lnTo>
                      <a:lnTo>
                        <a:pt x="24" y="18"/>
                      </a:lnTo>
                      <a:lnTo>
                        <a:pt x="30" y="17"/>
                      </a:lnTo>
                      <a:lnTo>
                        <a:pt x="38" y="15"/>
                      </a:lnTo>
                      <a:lnTo>
                        <a:pt x="46" y="15"/>
                      </a:lnTo>
                      <a:lnTo>
                        <a:pt x="52" y="13"/>
                      </a:lnTo>
                      <a:lnTo>
                        <a:pt x="59" y="12"/>
                      </a:lnTo>
                      <a:lnTo>
                        <a:pt x="66" y="10"/>
                      </a:lnTo>
                      <a:lnTo>
                        <a:pt x="73" y="9"/>
                      </a:lnTo>
                      <a:lnTo>
                        <a:pt x="80" y="8"/>
                      </a:lnTo>
                      <a:lnTo>
                        <a:pt x="87" y="7"/>
                      </a:lnTo>
                      <a:lnTo>
                        <a:pt x="94" y="5"/>
                      </a:lnTo>
                      <a:lnTo>
                        <a:pt x="102" y="4"/>
                      </a:lnTo>
                      <a:lnTo>
                        <a:pt x="108" y="3"/>
                      </a:lnTo>
                      <a:lnTo>
                        <a:pt x="116" y="1"/>
                      </a:lnTo>
                      <a:lnTo>
                        <a:pt x="124" y="0"/>
                      </a:lnTo>
                      <a:lnTo>
                        <a:pt x="115" y="123"/>
                      </a:lnTo>
                      <a:lnTo>
                        <a:pt x="112" y="122"/>
                      </a:lnTo>
                      <a:lnTo>
                        <a:pt x="107" y="122"/>
                      </a:lnTo>
                      <a:lnTo>
                        <a:pt x="100" y="122"/>
                      </a:lnTo>
                      <a:lnTo>
                        <a:pt x="93" y="121"/>
                      </a:lnTo>
                      <a:lnTo>
                        <a:pt x="85" y="121"/>
                      </a:lnTo>
                      <a:lnTo>
                        <a:pt x="79" y="120"/>
                      </a:lnTo>
                      <a:lnTo>
                        <a:pt x="71" y="120"/>
                      </a:lnTo>
                      <a:lnTo>
                        <a:pt x="64" y="120"/>
                      </a:lnTo>
                      <a:lnTo>
                        <a:pt x="58" y="120"/>
                      </a:lnTo>
                      <a:lnTo>
                        <a:pt x="51" y="120"/>
                      </a:lnTo>
                      <a:lnTo>
                        <a:pt x="44" y="119"/>
                      </a:lnTo>
                      <a:lnTo>
                        <a:pt x="36" y="119"/>
                      </a:lnTo>
                      <a:lnTo>
                        <a:pt x="30" y="118"/>
                      </a:lnTo>
                      <a:lnTo>
                        <a:pt x="23" y="117"/>
                      </a:lnTo>
                      <a:lnTo>
                        <a:pt x="15" y="117"/>
                      </a:lnTo>
                      <a:lnTo>
                        <a:pt x="8" y="116"/>
                      </a:lnTo>
                      <a:lnTo>
                        <a:pt x="0" y="115"/>
                      </a:lnTo>
                      <a:lnTo>
                        <a:pt x="8" y="21"/>
                      </a:lnTo>
                      <a:close/>
                    </a:path>
                  </a:pathLst>
                </a:custGeom>
                <a:solidFill>
                  <a:srgbClr val="003F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0" name="Freeform 3016">
                  <a:extLst>
                    <a:ext uri="{FF2B5EF4-FFF2-40B4-BE49-F238E27FC236}">
                      <a16:creationId xmlns:a16="http://schemas.microsoft.com/office/drawing/2014/main" id="{F402ADEE-3D9B-45DA-99F2-8A68BDAD1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6" y="460"/>
                  <a:ext cx="65" cy="109"/>
                </a:xfrm>
                <a:custGeom>
                  <a:avLst/>
                  <a:gdLst>
                    <a:gd name="T0" fmla="*/ 65 w 65"/>
                    <a:gd name="T1" fmla="*/ 0 h 109"/>
                    <a:gd name="T2" fmla="*/ 8 w 65"/>
                    <a:gd name="T3" fmla="*/ 11 h 109"/>
                    <a:gd name="T4" fmla="*/ 0 w 65"/>
                    <a:gd name="T5" fmla="*/ 105 h 109"/>
                    <a:gd name="T6" fmla="*/ 35 w 65"/>
                    <a:gd name="T7" fmla="*/ 109 h 109"/>
                    <a:gd name="T8" fmla="*/ 25 w 65"/>
                    <a:gd name="T9" fmla="*/ 107 h 109"/>
                    <a:gd name="T10" fmla="*/ 17 w 65"/>
                    <a:gd name="T11" fmla="*/ 106 h 109"/>
                    <a:gd name="T12" fmla="*/ 14 w 65"/>
                    <a:gd name="T13" fmla="*/ 105 h 109"/>
                    <a:gd name="T14" fmla="*/ 11 w 65"/>
                    <a:gd name="T15" fmla="*/ 104 h 109"/>
                    <a:gd name="T16" fmla="*/ 9 w 65"/>
                    <a:gd name="T17" fmla="*/ 103 h 109"/>
                    <a:gd name="T18" fmla="*/ 8 w 65"/>
                    <a:gd name="T19" fmla="*/ 101 h 109"/>
                    <a:gd name="T20" fmla="*/ 7 w 65"/>
                    <a:gd name="T21" fmla="*/ 99 h 109"/>
                    <a:gd name="T22" fmla="*/ 5 w 65"/>
                    <a:gd name="T23" fmla="*/ 96 h 109"/>
                    <a:gd name="T24" fmla="*/ 4 w 65"/>
                    <a:gd name="T25" fmla="*/ 93 h 109"/>
                    <a:gd name="T26" fmla="*/ 4 w 65"/>
                    <a:gd name="T27" fmla="*/ 90 h 109"/>
                    <a:gd name="T28" fmla="*/ 3 w 65"/>
                    <a:gd name="T29" fmla="*/ 87 h 109"/>
                    <a:gd name="T30" fmla="*/ 3 w 65"/>
                    <a:gd name="T31" fmla="*/ 83 h 109"/>
                    <a:gd name="T32" fmla="*/ 4 w 65"/>
                    <a:gd name="T33" fmla="*/ 77 h 109"/>
                    <a:gd name="T34" fmla="*/ 4 w 65"/>
                    <a:gd name="T35" fmla="*/ 72 h 109"/>
                    <a:gd name="T36" fmla="*/ 5 w 65"/>
                    <a:gd name="T37" fmla="*/ 67 h 109"/>
                    <a:gd name="T38" fmla="*/ 5 w 65"/>
                    <a:gd name="T39" fmla="*/ 63 h 109"/>
                    <a:gd name="T40" fmla="*/ 6 w 65"/>
                    <a:gd name="T41" fmla="*/ 58 h 109"/>
                    <a:gd name="T42" fmla="*/ 6 w 65"/>
                    <a:gd name="T43" fmla="*/ 55 h 109"/>
                    <a:gd name="T44" fmla="*/ 8 w 65"/>
                    <a:gd name="T45" fmla="*/ 44 h 109"/>
                    <a:gd name="T46" fmla="*/ 9 w 65"/>
                    <a:gd name="T47" fmla="*/ 29 h 109"/>
                    <a:gd name="T48" fmla="*/ 10 w 65"/>
                    <a:gd name="T49" fmla="*/ 25 h 109"/>
                    <a:gd name="T50" fmla="*/ 12 w 65"/>
                    <a:gd name="T51" fmla="*/ 21 h 109"/>
                    <a:gd name="T52" fmla="*/ 12 w 65"/>
                    <a:gd name="T53" fmla="*/ 19 h 109"/>
                    <a:gd name="T54" fmla="*/ 13 w 65"/>
                    <a:gd name="T55" fmla="*/ 16 h 109"/>
                    <a:gd name="T56" fmla="*/ 15 w 65"/>
                    <a:gd name="T57" fmla="*/ 15 h 109"/>
                    <a:gd name="T58" fmla="*/ 18 w 65"/>
                    <a:gd name="T59" fmla="*/ 12 h 109"/>
                    <a:gd name="T60" fmla="*/ 20 w 65"/>
                    <a:gd name="T61" fmla="*/ 10 h 109"/>
                    <a:gd name="T62" fmla="*/ 24 w 65"/>
                    <a:gd name="T63" fmla="*/ 10 h 109"/>
                    <a:gd name="T64" fmla="*/ 28 w 65"/>
                    <a:gd name="T65" fmla="*/ 9 h 109"/>
                    <a:gd name="T66" fmla="*/ 42 w 65"/>
                    <a:gd name="T67" fmla="*/ 6 h 109"/>
                    <a:gd name="T68" fmla="*/ 55 w 65"/>
                    <a:gd name="T69" fmla="*/ 4 h 109"/>
                    <a:gd name="T70" fmla="*/ 65 w 65"/>
                    <a:gd name="T71" fmla="*/ 0 h 109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65"/>
                    <a:gd name="T109" fmla="*/ 0 h 109"/>
                    <a:gd name="T110" fmla="*/ 65 w 65"/>
                    <a:gd name="T111" fmla="*/ 109 h 109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65" h="109">
                      <a:moveTo>
                        <a:pt x="65" y="0"/>
                      </a:moveTo>
                      <a:lnTo>
                        <a:pt x="8" y="11"/>
                      </a:lnTo>
                      <a:lnTo>
                        <a:pt x="0" y="105"/>
                      </a:lnTo>
                      <a:lnTo>
                        <a:pt x="35" y="109"/>
                      </a:lnTo>
                      <a:lnTo>
                        <a:pt x="25" y="107"/>
                      </a:lnTo>
                      <a:lnTo>
                        <a:pt x="17" y="106"/>
                      </a:lnTo>
                      <a:lnTo>
                        <a:pt x="14" y="105"/>
                      </a:lnTo>
                      <a:lnTo>
                        <a:pt x="11" y="104"/>
                      </a:lnTo>
                      <a:lnTo>
                        <a:pt x="9" y="103"/>
                      </a:lnTo>
                      <a:lnTo>
                        <a:pt x="8" y="101"/>
                      </a:lnTo>
                      <a:lnTo>
                        <a:pt x="7" y="99"/>
                      </a:lnTo>
                      <a:lnTo>
                        <a:pt x="5" y="96"/>
                      </a:lnTo>
                      <a:lnTo>
                        <a:pt x="4" y="93"/>
                      </a:lnTo>
                      <a:lnTo>
                        <a:pt x="4" y="90"/>
                      </a:lnTo>
                      <a:lnTo>
                        <a:pt x="3" y="87"/>
                      </a:lnTo>
                      <a:lnTo>
                        <a:pt x="3" y="83"/>
                      </a:lnTo>
                      <a:lnTo>
                        <a:pt x="4" y="77"/>
                      </a:lnTo>
                      <a:lnTo>
                        <a:pt x="4" y="72"/>
                      </a:lnTo>
                      <a:lnTo>
                        <a:pt x="5" y="67"/>
                      </a:lnTo>
                      <a:lnTo>
                        <a:pt x="5" y="63"/>
                      </a:lnTo>
                      <a:lnTo>
                        <a:pt x="6" y="58"/>
                      </a:lnTo>
                      <a:lnTo>
                        <a:pt x="6" y="55"/>
                      </a:lnTo>
                      <a:lnTo>
                        <a:pt x="8" y="44"/>
                      </a:lnTo>
                      <a:lnTo>
                        <a:pt x="9" y="29"/>
                      </a:lnTo>
                      <a:lnTo>
                        <a:pt x="10" y="25"/>
                      </a:lnTo>
                      <a:lnTo>
                        <a:pt x="12" y="21"/>
                      </a:lnTo>
                      <a:lnTo>
                        <a:pt x="12" y="19"/>
                      </a:lnTo>
                      <a:lnTo>
                        <a:pt x="13" y="16"/>
                      </a:lnTo>
                      <a:lnTo>
                        <a:pt x="15" y="15"/>
                      </a:lnTo>
                      <a:lnTo>
                        <a:pt x="18" y="12"/>
                      </a:lnTo>
                      <a:lnTo>
                        <a:pt x="20" y="10"/>
                      </a:lnTo>
                      <a:lnTo>
                        <a:pt x="24" y="10"/>
                      </a:lnTo>
                      <a:lnTo>
                        <a:pt x="28" y="9"/>
                      </a:lnTo>
                      <a:lnTo>
                        <a:pt x="42" y="6"/>
                      </a:lnTo>
                      <a:lnTo>
                        <a:pt x="55" y="4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1" name="Freeform 3017">
                  <a:extLst>
                    <a:ext uri="{FF2B5EF4-FFF2-40B4-BE49-F238E27FC236}">
                      <a16:creationId xmlns:a16="http://schemas.microsoft.com/office/drawing/2014/main" id="{674ECE75-CABC-4D33-833D-0B62304D0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" y="592"/>
                  <a:ext cx="169" cy="80"/>
                </a:xfrm>
                <a:custGeom>
                  <a:avLst/>
                  <a:gdLst>
                    <a:gd name="T0" fmla="*/ 169 w 169"/>
                    <a:gd name="T1" fmla="*/ 37 h 80"/>
                    <a:gd name="T2" fmla="*/ 92 w 169"/>
                    <a:gd name="T3" fmla="*/ 80 h 80"/>
                    <a:gd name="T4" fmla="*/ 0 w 169"/>
                    <a:gd name="T5" fmla="*/ 20 h 80"/>
                    <a:gd name="T6" fmla="*/ 45 w 169"/>
                    <a:gd name="T7" fmla="*/ 0 h 80"/>
                    <a:gd name="T8" fmla="*/ 169 w 169"/>
                    <a:gd name="T9" fmla="*/ 37 h 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80"/>
                    <a:gd name="T17" fmla="*/ 169 w 169"/>
                    <a:gd name="T18" fmla="*/ 80 h 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80">
                      <a:moveTo>
                        <a:pt x="169" y="37"/>
                      </a:moveTo>
                      <a:lnTo>
                        <a:pt x="92" y="80"/>
                      </a:lnTo>
                      <a:lnTo>
                        <a:pt x="0" y="20"/>
                      </a:lnTo>
                      <a:lnTo>
                        <a:pt x="45" y="0"/>
                      </a:lnTo>
                      <a:lnTo>
                        <a:pt x="169" y="37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2" name="Freeform 3018">
                  <a:extLst>
                    <a:ext uri="{FF2B5EF4-FFF2-40B4-BE49-F238E27FC236}">
                      <a16:creationId xmlns:a16="http://schemas.microsoft.com/office/drawing/2014/main" id="{13619E8F-F34F-46E2-A571-0A7CD9AD2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3" y="620"/>
                  <a:ext cx="6" cy="8"/>
                </a:xfrm>
                <a:custGeom>
                  <a:avLst/>
                  <a:gdLst>
                    <a:gd name="T0" fmla="*/ 6 w 6"/>
                    <a:gd name="T1" fmla="*/ 5 h 8"/>
                    <a:gd name="T2" fmla="*/ 0 w 6"/>
                    <a:gd name="T3" fmla="*/ 8 h 8"/>
                    <a:gd name="T4" fmla="*/ 0 w 6"/>
                    <a:gd name="T5" fmla="*/ 4 h 8"/>
                    <a:gd name="T6" fmla="*/ 6 w 6"/>
                    <a:gd name="T7" fmla="*/ 0 h 8"/>
                    <a:gd name="T8" fmla="*/ 6 w 6"/>
                    <a:gd name="T9" fmla="*/ 5 h 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"/>
                    <a:gd name="T16" fmla="*/ 0 h 8"/>
                    <a:gd name="T17" fmla="*/ 6 w 6"/>
                    <a:gd name="T18" fmla="*/ 8 h 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" h="8">
                      <a:moveTo>
                        <a:pt x="6" y="5"/>
                      </a:move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6" y="0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3" name="Freeform 3019">
                  <a:extLst>
                    <a:ext uri="{FF2B5EF4-FFF2-40B4-BE49-F238E27FC236}">
                      <a16:creationId xmlns:a16="http://schemas.microsoft.com/office/drawing/2014/main" id="{98C488DB-EA1F-4231-8CD3-ACFF08B37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9" y="629"/>
                  <a:ext cx="6" cy="7"/>
                </a:xfrm>
                <a:custGeom>
                  <a:avLst/>
                  <a:gdLst>
                    <a:gd name="T0" fmla="*/ 6 w 6"/>
                    <a:gd name="T1" fmla="*/ 4 h 7"/>
                    <a:gd name="T2" fmla="*/ 0 w 6"/>
                    <a:gd name="T3" fmla="*/ 7 h 7"/>
                    <a:gd name="T4" fmla="*/ 0 w 6"/>
                    <a:gd name="T5" fmla="*/ 3 h 7"/>
                    <a:gd name="T6" fmla="*/ 6 w 6"/>
                    <a:gd name="T7" fmla="*/ 0 h 7"/>
                    <a:gd name="T8" fmla="*/ 6 w 6"/>
                    <a:gd name="T9" fmla="*/ 4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"/>
                    <a:gd name="T16" fmla="*/ 0 h 7"/>
                    <a:gd name="T17" fmla="*/ 6 w 6"/>
                    <a:gd name="T18" fmla="*/ 7 h 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" h="7">
                      <a:moveTo>
                        <a:pt x="6" y="4"/>
                      </a:move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6" y="0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4" name="Freeform 3020">
                  <a:extLst>
                    <a:ext uri="{FF2B5EF4-FFF2-40B4-BE49-F238E27FC236}">
                      <a16:creationId xmlns:a16="http://schemas.microsoft.com/office/drawing/2014/main" id="{91FEE4FA-19AB-46EA-9514-190197897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4" y="637"/>
                  <a:ext cx="34" cy="25"/>
                </a:xfrm>
                <a:custGeom>
                  <a:avLst/>
                  <a:gdLst>
                    <a:gd name="T0" fmla="*/ 34 w 34"/>
                    <a:gd name="T1" fmla="*/ 5 h 25"/>
                    <a:gd name="T2" fmla="*/ 0 w 34"/>
                    <a:gd name="T3" fmla="*/ 25 h 25"/>
                    <a:gd name="T4" fmla="*/ 0 w 34"/>
                    <a:gd name="T5" fmla="*/ 20 h 25"/>
                    <a:gd name="T6" fmla="*/ 34 w 34"/>
                    <a:gd name="T7" fmla="*/ 0 h 25"/>
                    <a:gd name="T8" fmla="*/ 34 w 34"/>
                    <a:gd name="T9" fmla="*/ 5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"/>
                    <a:gd name="T16" fmla="*/ 0 h 25"/>
                    <a:gd name="T17" fmla="*/ 34 w 34"/>
                    <a:gd name="T18" fmla="*/ 25 h 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" h="25">
                      <a:moveTo>
                        <a:pt x="34" y="5"/>
                      </a:moveTo>
                      <a:lnTo>
                        <a:pt x="0" y="25"/>
                      </a:lnTo>
                      <a:lnTo>
                        <a:pt x="0" y="20"/>
                      </a:lnTo>
                      <a:lnTo>
                        <a:pt x="34" y="0"/>
                      </a:lnTo>
                      <a:lnTo>
                        <a:pt x="34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5" name="Freeform 3021">
                  <a:extLst>
                    <a:ext uri="{FF2B5EF4-FFF2-40B4-BE49-F238E27FC236}">
                      <a16:creationId xmlns:a16="http://schemas.microsoft.com/office/drawing/2014/main" id="{29CBEAFD-727F-422A-BF39-85D73A87B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649"/>
                  <a:ext cx="15" cy="13"/>
                </a:xfrm>
                <a:custGeom>
                  <a:avLst/>
                  <a:gdLst>
                    <a:gd name="T0" fmla="*/ 0 w 15"/>
                    <a:gd name="T1" fmla="*/ 4 h 13"/>
                    <a:gd name="T2" fmla="*/ 15 w 15"/>
                    <a:gd name="T3" fmla="*/ 13 h 13"/>
                    <a:gd name="T4" fmla="*/ 14 w 15"/>
                    <a:gd name="T5" fmla="*/ 8 h 13"/>
                    <a:gd name="T6" fmla="*/ 0 w 15"/>
                    <a:gd name="T7" fmla="*/ 0 h 13"/>
                    <a:gd name="T8" fmla="*/ 0 w 15"/>
                    <a:gd name="T9" fmla="*/ 4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3"/>
                    <a:gd name="T17" fmla="*/ 15 w 15"/>
                    <a:gd name="T18" fmla="*/ 13 h 1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3">
                      <a:moveTo>
                        <a:pt x="0" y="4"/>
                      </a:moveTo>
                      <a:lnTo>
                        <a:pt x="15" y="13"/>
                      </a:lnTo>
                      <a:lnTo>
                        <a:pt x="14" y="8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6" name="Freeform 3022">
                  <a:extLst>
                    <a:ext uri="{FF2B5EF4-FFF2-40B4-BE49-F238E27FC236}">
                      <a16:creationId xmlns:a16="http://schemas.microsoft.com/office/drawing/2014/main" id="{E67A08EC-1F7B-4184-B46A-5FF86A1E6F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4" y="629"/>
                  <a:ext cx="33" cy="22"/>
                </a:xfrm>
                <a:custGeom>
                  <a:avLst/>
                  <a:gdLst>
                    <a:gd name="T0" fmla="*/ 0 w 33"/>
                    <a:gd name="T1" fmla="*/ 22 h 22"/>
                    <a:gd name="T2" fmla="*/ 33 w 33"/>
                    <a:gd name="T3" fmla="*/ 3 h 22"/>
                    <a:gd name="T4" fmla="*/ 33 w 33"/>
                    <a:gd name="T5" fmla="*/ 0 h 22"/>
                    <a:gd name="T6" fmla="*/ 0 w 33"/>
                    <a:gd name="T7" fmla="*/ 18 h 22"/>
                    <a:gd name="T8" fmla="*/ 0 w 33"/>
                    <a:gd name="T9" fmla="*/ 22 h 22"/>
                    <a:gd name="T10" fmla="*/ 0 w 33"/>
                    <a:gd name="T11" fmla="*/ 22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"/>
                    <a:gd name="T19" fmla="*/ 0 h 22"/>
                    <a:gd name="T20" fmla="*/ 33 w 33"/>
                    <a:gd name="T21" fmla="*/ 22 h 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" h="22">
                      <a:moveTo>
                        <a:pt x="0" y="22"/>
                      </a:moveTo>
                      <a:lnTo>
                        <a:pt x="33" y="3"/>
                      </a:lnTo>
                      <a:lnTo>
                        <a:pt x="33" y="0"/>
                      </a:lnTo>
                      <a:lnTo>
                        <a:pt x="0" y="18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7" name="Freeform 3023">
                  <a:extLst>
                    <a:ext uri="{FF2B5EF4-FFF2-40B4-BE49-F238E27FC236}">
                      <a16:creationId xmlns:a16="http://schemas.microsoft.com/office/drawing/2014/main" id="{A6C107A7-C364-4891-82D9-F1D6B7A051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612"/>
                  <a:ext cx="63" cy="39"/>
                </a:xfrm>
                <a:custGeom>
                  <a:avLst/>
                  <a:gdLst>
                    <a:gd name="T0" fmla="*/ 0 w 63"/>
                    <a:gd name="T1" fmla="*/ 2 h 39"/>
                    <a:gd name="T2" fmla="*/ 0 w 63"/>
                    <a:gd name="T3" fmla="*/ 0 h 39"/>
                    <a:gd name="T4" fmla="*/ 63 w 63"/>
                    <a:gd name="T5" fmla="*/ 35 h 39"/>
                    <a:gd name="T6" fmla="*/ 63 w 63"/>
                    <a:gd name="T7" fmla="*/ 39 h 39"/>
                    <a:gd name="T8" fmla="*/ 0 w 63"/>
                    <a:gd name="T9" fmla="*/ 2 h 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39"/>
                    <a:gd name="T17" fmla="*/ 63 w 63"/>
                    <a:gd name="T18" fmla="*/ 39 h 3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39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63" y="35"/>
                      </a:lnTo>
                      <a:lnTo>
                        <a:pt x="63" y="39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8" name="Freeform 3024">
                  <a:extLst>
                    <a:ext uri="{FF2B5EF4-FFF2-40B4-BE49-F238E27FC236}">
                      <a16:creationId xmlns:a16="http://schemas.microsoft.com/office/drawing/2014/main" id="{3AF5A7AA-6096-4925-A0AA-B3C56EBB84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1" y="597"/>
                  <a:ext cx="72" cy="31"/>
                </a:xfrm>
                <a:custGeom>
                  <a:avLst/>
                  <a:gdLst>
                    <a:gd name="T0" fmla="*/ 72 w 72"/>
                    <a:gd name="T1" fmla="*/ 31 h 31"/>
                    <a:gd name="T2" fmla="*/ 0 w 72"/>
                    <a:gd name="T3" fmla="*/ 3 h 31"/>
                    <a:gd name="T4" fmla="*/ 0 w 72"/>
                    <a:gd name="T5" fmla="*/ 0 h 31"/>
                    <a:gd name="T6" fmla="*/ 72 w 72"/>
                    <a:gd name="T7" fmla="*/ 27 h 31"/>
                    <a:gd name="T8" fmla="*/ 72 w 72"/>
                    <a:gd name="T9" fmla="*/ 31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"/>
                    <a:gd name="T16" fmla="*/ 0 h 31"/>
                    <a:gd name="T17" fmla="*/ 72 w 72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" h="31">
                      <a:moveTo>
                        <a:pt x="72" y="31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72" y="27"/>
                      </a:lnTo>
                      <a:lnTo>
                        <a:pt x="72" y="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9" name="Freeform 3025">
                  <a:extLst>
                    <a:ext uri="{FF2B5EF4-FFF2-40B4-BE49-F238E27FC236}">
                      <a16:creationId xmlns:a16="http://schemas.microsoft.com/office/drawing/2014/main" id="{B9DD15A8-B069-4BD8-8F54-C8F284342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9" y="625"/>
                  <a:ext cx="20" cy="11"/>
                </a:xfrm>
                <a:custGeom>
                  <a:avLst/>
                  <a:gdLst>
                    <a:gd name="T0" fmla="*/ 0 w 20"/>
                    <a:gd name="T1" fmla="*/ 5 h 11"/>
                    <a:gd name="T2" fmla="*/ 20 w 20"/>
                    <a:gd name="T3" fmla="*/ 11 h 11"/>
                    <a:gd name="T4" fmla="*/ 20 w 20"/>
                    <a:gd name="T5" fmla="*/ 8 h 11"/>
                    <a:gd name="T6" fmla="*/ 0 w 20"/>
                    <a:gd name="T7" fmla="*/ 0 h 11"/>
                    <a:gd name="T8" fmla="*/ 0 w 20"/>
                    <a:gd name="T9" fmla="*/ 5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11"/>
                    <a:gd name="T17" fmla="*/ 20 w 20"/>
                    <a:gd name="T18" fmla="*/ 11 h 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11">
                      <a:moveTo>
                        <a:pt x="0" y="5"/>
                      </a:moveTo>
                      <a:lnTo>
                        <a:pt x="20" y="11"/>
                      </a:lnTo>
                      <a:lnTo>
                        <a:pt x="20" y="8"/>
                      </a:lnTo>
                      <a:lnTo>
                        <a:pt x="0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80" name="Freeform 3026">
                  <a:extLst>
                    <a:ext uri="{FF2B5EF4-FFF2-40B4-BE49-F238E27FC236}">
                      <a16:creationId xmlns:a16="http://schemas.microsoft.com/office/drawing/2014/main" id="{EF98BEE3-83B2-4228-A5D0-C9F91687F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1" y="596"/>
                  <a:ext cx="78" cy="28"/>
                </a:xfrm>
                <a:custGeom>
                  <a:avLst/>
                  <a:gdLst>
                    <a:gd name="T0" fmla="*/ 0 w 78"/>
                    <a:gd name="T1" fmla="*/ 1 h 28"/>
                    <a:gd name="T2" fmla="*/ 4 w 78"/>
                    <a:gd name="T3" fmla="*/ 0 h 28"/>
                    <a:gd name="T4" fmla="*/ 78 w 78"/>
                    <a:gd name="T5" fmla="*/ 24 h 28"/>
                    <a:gd name="T6" fmla="*/ 72 w 78"/>
                    <a:gd name="T7" fmla="*/ 28 h 28"/>
                    <a:gd name="T8" fmla="*/ 0 w 78"/>
                    <a:gd name="T9" fmla="*/ 1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28"/>
                    <a:gd name="T17" fmla="*/ 78 w 78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28">
                      <a:moveTo>
                        <a:pt x="0" y="1"/>
                      </a:moveTo>
                      <a:lnTo>
                        <a:pt x="4" y="0"/>
                      </a:lnTo>
                      <a:lnTo>
                        <a:pt x="78" y="24"/>
                      </a:lnTo>
                      <a:lnTo>
                        <a:pt x="72" y="2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81" name="Freeform 3027">
                  <a:extLst>
                    <a:ext uri="{FF2B5EF4-FFF2-40B4-BE49-F238E27FC236}">
                      <a16:creationId xmlns:a16="http://schemas.microsoft.com/office/drawing/2014/main" id="{0971CB9E-6346-4DDD-BCE0-476DFFD22E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9" y="623"/>
                  <a:ext cx="25" cy="10"/>
                </a:xfrm>
                <a:custGeom>
                  <a:avLst/>
                  <a:gdLst>
                    <a:gd name="T0" fmla="*/ 0 w 25"/>
                    <a:gd name="T1" fmla="*/ 3 h 10"/>
                    <a:gd name="T2" fmla="*/ 6 w 25"/>
                    <a:gd name="T3" fmla="*/ 0 h 10"/>
                    <a:gd name="T4" fmla="*/ 25 w 25"/>
                    <a:gd name="T5" fmla="*/ 6 h 10"/>
                    <a:gd name="T6" fmla="*/ 20 w 25"/>
                    <a:gd name="T7" fmla="*/ 10 h 10"/>
                    <a:gd name="T8" fmla="*/ 0 w 25"/>
                    <a:gd name="T9" fmla="*/ 3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"/>
                    <a:gd name="T16" fmla="*/ 0 h 10"/>
                    <a:gd name="T17" fmla="*/ 25 w 25"/>
                    <a:gd name="T18" fmla="*/ 10 h 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" h="10">
                      <a:moveTo>
                        <a:pt x="0" y="3"/>
                      </a:moveTo>
                      <a:lnTo>
                        <a:pt x="6" y="0"/>
                      </a:lnTo>
                      <a:lnTo>
                        <a:pt x="25" y="6"/>
                      </a:lnTo>
                      <a:lnTo>
                        <a:pt x="20" y="1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82" name="Freeform 3028">
                  <a:extLst>
                    <a:ext uri="{FF2B5EF4-FFF2-40B4-BE49-F238E27FC236}">
                      <a16:creationId xmlns:a16="http://schemas.microsoft.com/office/drawing/2014/main" id="{3B29C3DC-D65E-4C58-816B-79D721786A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631"/>
                  <a:ext cx="48" cy="26"/>
                </a:xfrm>
                <a:custGeom>
                  <a:avLst/>
                  <a:gdLst>
                    <a:gd name="T0" fmla="*/ 0 w 48"/>
                    <a:gd name="T1" fmla="*/ 18 h 26"/>
                    <a:gd name="T2" fmla="*/ 14 w 48"/>
                    <a:gd name="T3" fmla="*/ 26 h 26"/>
                    <a:gd name="T4" fmla="*/ 48 w 48"/>
                    <a:gd name="T5" fmla="*/ 6 h 26"/>
                    <a:gd name="T6" fmla="*/ 32 w 48"/>
                    <a:gd name="T7" fmla="*/ 0 h 26"/>
                    <a:gd name="T8" fmla="*/ 0 w 48"/>
                    <a:gd name="T9" fmla="*/ 18 h 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26"/>
                    <a:gd name="T17" fmla="*/ 48 w 48"/>
                    <a:gd name="T18" fmla="*/ 26 h 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26">
                      <a:moveTo>
                        <a:pt x="0" y="18"/>
                      </a:moveTo>
                      <a:lnTo>
                        <a:pt x="14" y="26"/>
                      </a:lnTo>
                      <a:lnTo>
                        <a:pt x="48" y="6"/>
                      </a:lnTo>
                      <a:lnTo>
                        <a:pt x="32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83" name="Freeform 3029">
                  <a:extLst>
                    <a:ext uri="{FF2B5EF4-FFF2-40B4-BE49-F238E27FC236}">
                      <a16:creationId xmlns:a16="http://schemas.microsoft.com/office/drawing/2014/main" id="{DDFFF632-A138-4491-99A9-DF69896CB0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601"/>
                  <a:ext cx="95" cy="46"/>
                </a:xfrm>
                <a:custGeom>
                  <a:avLst/>
                  <a:gdLst>
                    <a:gd name="T0" fmla="*/ 0 w 95"/>
                    <a:gd name="T1" fmla="*/ 11 h 46"/>
                    <a:gd name="T2" fmla="*/ 24 w 95"/>
                    <a:gd name="T3" fmla="*/ 0 h 46"/>
                    <a:gd name="T4" fmla="*/ 95 w 95"/>
                    <a:gd name="T5" fmla="*/ 28 h 46"/>
                    <a:gd name="T6" fmla="*/ 63 w 95"/>
                    <a:gd name="T7" fmla="*/ 46 h 46"/>
                    <a:gd name="T8" fmla="*/ 0 w 95"/>
                    <a:gd name="T9" fmla="*/ 1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"/>
                    <a:gd name="T16" fmla="*/ 0 h 46"/>
                    <a:gd name="T17" fmla="*/ 95 w 95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" h="46">
                      <a:moveTo>
                        <a:pt x="0" y="11"/>
                      </a:moveTo>
                      <a:lnTo>
                        <a:pt x="24" y="0"/>
                      </a:lnTo>
                      <a:lnTo>
                        <a:pt x="95" y="28"/>
                      </a:lnTo>
                      <a:lnTo>
                        <a:pt x="63" y="46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84" name="Line 3030">
                  <a:extLst>
                    <a:ext uri="{FF2B5EF4-FFF2-40B4-BE49-F238E27FC236}">
                      <a16:creationId xmlns:a16="http://schemas.microsoft.com/office/drawing/2014/main" id="{2F519969-5877-4E11-9B40-A6173FB2FF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6" y="601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85" name="Line 3031">
                  <a:extLst>
                    <a:ext uri="{FF2B5EF4-FFF2-40B4-BE49-F238E27FC236}">
                      <a16:creationId xmlns:a16="http://schemas.microsoft.com/office/drawing/2014/main" id="{611374F9-6656-44DC-A28D-967875C54E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0" y="599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86" name="Line 3032">
                  <a:extLst>
                    <a:ext uri="{FF2B5EF4-FFF2-40B4-BE49-F238E27FC236}">
                      <a16:creationId xmlns:a16="http://schemas.microsoft.com/office/drawing/2014/main" id="{6E2BF318-634F-4C53-B261-59284D7F24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16" y="597"/>
                  <a:ext cx="3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87" name="Line 3033">
                  <a:extLst>
                    <a:ext uri="{FF2B5EF4-FFF2-40B4-BE49-F238E27FC236}">
                      <a16:creationId xmlns:a16="http://schemas.microsoft.com/office/drawing/2014/main" id="{2A4BBB40-1523-480D-B52D-EA057DB39B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95" y="625"/>
                  <a:ext cx="5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88" name="Line 3034">
                  <a:extLst>
                    <a:ext uri="{FF2B5EF4-FFF2-40B4-BE49-F238E27FC236}">
                      <a16:creationId xmlns:a16="http://schemas.microsoft.com/office/drawing/2014/main" id="{B57A5CB9-D743-4036-AAE1-1D38A54ED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02" y="627"/>
                  <a:ext cx="6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89" name="Line 3035">
                  <a:extLst>
                    <a:ext uri="{FF2B5EF4-FFF2-40B4-BE49-F238E27FC236}">
                      <a16:creationId xmlns:a16="http://schemas.microsoft.com/office/drawing/2014/main" id="{2978B74F-AAD6-4D72-B9D1-D381D149BB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60" y="636"/>
                  <a:ext cx="33" cy="1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90" name="Line 3036">
                  <a:extLst>
                    <a:ext uri="{FF2B5EF4-FFF2-40B4-BE49-F238E27FC236}">
                      <a16:creationId xmlns:a16="http://schemas.microsoft.com/office/drawing/2014/main" id="{48693ACF-A2A7-41FF-B4B5-5DD34249C9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54" y="633"/>
                  <a:ext cx="33" cy="19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91" name="Line 3037">
                  <a:extLst>
                    <a:ext uri="{FF2B5EF4-FFF2-40B4-BE49-F238E27FC236}">
                      <a16:creationId xmlns:a16="http://schemas.microsoft.com/office/drawing/2014/main" id="{55692A68-CF9A-4DE5-B74D-332312B0A0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9" y="626"/>
                  <a:ext cx="30" cy="1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92" name="Line 3038">
                  <a:extLst>
                    <a:ext uri="{FF2B5EF4-FFF2-40B4-BE49-F238E27FC236}">
                      <a16:creationId xmlns:a16="http://schemas.microsoft.com/office/drawing/2014/main" id="{9AF51BA2-61B7-45DB-B0B4-B3646D781A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2" y="603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93" name="Line 3039">
                  <a:extLst>
                    <a:ext uri="{FF2B5EF4-FFF2-40B4-BE49-F238E27FC236}">
                      <a16:creationId xmlns:a16="http://schemas.microsoft.com/office/drawing/2014/main" id="{D4DC269A-1C4E-4C4B-B6B7-E63D73D3EC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8" y="605"/>
                  <a:ext cx="4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94" name="Line 3040">
                  <a:extLst>
                    <a:ext uri="{FF2B5EF4-FFF2-40B4-BE49-F238E27FC236}">
                      <a16:creationId xmlns:a16="http://schemas.microsoft.com/office/drawing/2014/main" id="{D305EB28-6111-4C42-8414-9B70270E39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02" y="603"/>
                  <a:ext cx="70" cy="2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95" name="Line 3041">
                  <a:extLst>
                    <a:ext uri="{FF2B5EF4-FFF2-40B4-BE49-F238E27FC236}">
                      <a16:creationId xmlns:a16="http://schemas.microsoft.com/office/drawing/2014/main" id="{AEF32F97-EB35-4737-AC9F-D44742255D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5" y="606"/>
                  <a:ext cx="67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96" name="Line 3042">
                  <a:extLst>
                    <a:ext uri="{FF2B5EF4-FFF2-40B4-BE49-F238E27FC236}">
                      <a16:creationId xmlns:a16="http://schemas.microsoft.com/office/drawing/2014/main" id="{DE3AB876-14BD-4D40-8CD5-CD1D11577B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44" y="607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97" name="Line 3043">
                  <a:extLst>
                    <a:ext uri="{FF2B5EF4-FFF2-40B4-BE49-F238E27FC236}">
                      <a16:creationId xmlns:a16="http://schemas.microsoft.com/office/drawing/2014/main" id="{169AFA30-32F0-4C0E-AA73-EED2FDD7CF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50" y="609"/>
                  <a:ext cx="5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98" name="Line 3044">
                  <a:extLst>
                    <a:ext uri="{FF2B5EF4-FFF2-40B4-BE49-F238E27FC236}">
                      <a16:creationId xmlns:a16="http://schemas.microsoft.com/office/drawing/2014/main" id="{1FA38507-8E23-4D0D-AAD8-EF8260D3A9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56" y="611"/>
                  <a:ext cx="5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99" name="Line 3045">
                  <a:extLst>
                    <a:ext uri="{FF2B5EF4-FFF2-40B4-BE49-F238E27FC236}">
                      <a16:creationId xmlns:a16="http://schemas.microsoft.com/office/drawing/2014/main" id="{DD7E41DB-F8BC-4345-870B-1EC3B95F55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62" y="614"/>
                  <a:ext cx="6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00" name="Line 3046">
                  <a:extLst>
                    <a:ext uri="{FF2B5EF4-FFF2-40B4-BE49-F238E27FC236}">
                      <a16:creationId xmlns:a16="http://schemas.microsoft.com/office/drawing/2014/main" id="{01C193E2-9061-49D1-B63A-A2F24746FC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69" y="616"/>
                  <a:ext cx="6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01" name="Line 3047">
                  <a:extLst>
                    <a:ext uri="{FF2B5EF4-FFF2-40B4-BE49-F238E27FC236}">
                      <a16:creationId xmlns:a16="http://schemas.microsoft.com/office/drawing/2014/main" id="{1D3B88CB-F2C8-4A07-B890-6C93C741D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77" y="619"/>
                  <a:ext cx="6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02" name="Line 3048">
                  <a:extLst>
                    <a:ext uri="{FF2B5EF4-FFF2-40B4-BE49-F238E27FC236}">
                      <a16:creationId xmlns:a16="http://schemas.microsoft.com/office/drawing/2014/main" id="{2258C939-49A8-480B-8373-E1F73A0D81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8" y="621"/>
                  <a:ext cx="28" cy="1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03" name="Line 3049">
                  <a:extLst>
                    <a:ext uri="{FF2B5EF4-FFF2-40B4-BE49-F238E27FC236}">
                      <a16:creationId xmlns:a16="http://schemas.microsoft.com/office/drawing/2014/main" id="{7CF89E03-414F-4EC9-B18B-3972AFE6E8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3" y="624"/>
                  <a:ext cx="30" cy="1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04" name="Line 3050">
                  <a:extLst>
                    <a:ext uri="{FF2B5EF4-FFF2-40B4-BE49-F238E27FC236}">
                      <a16:creationId xmlns:a16="http://schemas.microsoft.com/office/drawing/2014/main" id="{D59DAC03-7E94-4B14-9143-942429D5EB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2" y="619"/>
                  <a:ext cx="28" cy="1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05" name="Line 3051">
                  <a:extLst>
                    <a:ext uri="{FF2B5EF4-FFF2-40B4-BE49-F238E27FC236}">
                      <a16:creationId xmlns:a16="http://schemas.microsoft.com/office/drawing/2014/main" id="{6F8D6BBD-6EF6-4092-802B-58912D7E65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17" y="616"/>
                  <a:ext cx="28" cy="1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06" name="Line 3052">
                  <a:extLst>
                    <a:ext uri="{FF2B5EF4-FFF2-40B4-BE49-F238E27FC236}">
                      <a16:creationId xmlns:a16="http://schemas.microsoft.com/office/drawing/2014/main" id="{2380EA3C-AB73-4677-B0BC-A4D92CB920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11" y="614"/>
                  <a:ext cx="27" cy="1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07" name="Line 3053">
                  <a:extLst>
                    <a:ext uri="{FF2B5EF4-FFF2-40B4-BE49-F238E27FC236}">
                      <a16:creationId xmlns:a16="http://schemas.microsoft.com/office/drawing/2014/main" id="{CBAD6F81-B471-445B-954D-AEB0654090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06" y="611"/>
                  <a:ext cx="25" cy="1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08" name="Line 3054">
                  <a:extLst>
                    <a:ext uri="{FF2B5EF4-FFF2-40B4-BE49-F238E27FC236}">
                      <a16:creationId xmlns:a16="http://schemas.microsoft.com/office/drawing/2014/main" id="{69F2F477-5005-4A28-8A11-775D470FDB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01" y="608"/>
                  <a:ext cx="24" cy="1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09" name="Line 3055">
                  <a:extLst>
                    <a:ext uri="{FF2B5EF4-FFF2-40B4-BE49-F238E27FC236}">
                      <a16:creationId xmlns:a16="http://schemas.microsoft.com/office/drawing/2014/main" id="{800D3FC9-87BB-4AC7-A671-FFCD82C2D9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5" y="607"/>
                  <a:ext cx="24" cy="1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10" name="Line 3056">
                  <a:extLst>
                    <a:ext uri="{FF2B5EF4-FFF2-40B4-BE49-F238E27FC236}">
                      <a16:creationId xmlns:a16="http://schemas.microsoft.com/office/drawing/2014/main" id="{C5A823ED-FA53-4AAB-8B69-BFBF4EF7D0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0" y="604"/>
                  <a:ext cx="24" cy="1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11" name="Line 3057">
                  <a:extLst>
                    <a:ext uri="{FF2B5EF4-FFF2-40B4-BE49-F238E27FC236}">
                      <a16:creationId xmlns:a16="http://schemas.microsoft.com/office/drawing/2014/main" id="{92707D6E-9565-490B-A08F-DDC8D50089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85" y="603"/>
                  <a:ext cx="24" cy="1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12" name="Line 3058">
                  <a:extLst>
                    <a:ext uri="{FF2B5EF4-FFF2-40B4-BE49-F238E27FC236}">
                      <a16:creationId xmlns:a16="http://schemas.microsoft.com/office/drawing/2014/main" id="{735FE3BF-13FE-4ED4-A408-58F7D7346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9" y="603"/>
                  <a:ext cx="68" cy="3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13" name="Line 3059">
                  <a:extLst>
                    <a:ext uri="{FF2B5EF4-FFF2-40B4-BE49-F238E27FC236}">
                      <a16:creationId xmlns:a16="http://schemas.microsoft.com/office/drawing/2014/main" id="{188BCC29-6978-4F45-BF45-4819561F94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0" y="608"/>
                  <a:ext cx="66" cy="3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14" name="Line 3060">
                  <a:extLst>
                    <a:ext uri="{FF2B5EF4-FFF2-40B4-BE49-F238E27FC236}">
                      <a16:creationId xmlns:a16="http://schemas.microsoft.com/office/drawing/2014/main" id="{5FB1B2E0-A706-40EE-A104-8E50358CF9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5" y="609"/>
                  <a:ext cx="65" cy="3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15" name="Line 3061">
                  <a:extLst>
                    <a:ext uri="{FF2B5EF4-FFF2-40B4-BE49-F238E27FC236}">
                      <a16:creationId xmlns:a16="http://schemas.microsoft.com/office/drawing/2014/main" id="{F8C6F464-DFC0-45E9-9F70-9BFAE71025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8" y="634"/>
                  <a:ext cx="16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16" name="Line 3062">
                  <a:extLst>
                    <a:ext uri="{FF2B5EF4-FFF2-40B4-BE49-F238E27FC236}">
                      <a16:creationId xmlns:a16="http://schemas.microsoft.com/office/drawing/2014/main" id="{D036171A-2E94-49D4-8528-7E0C1780C4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2" y="636"/>
                  <a:ext cx="17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17" name="Line 3063">
                  <a:extLst>
                    <a:ext uri="{FF2B5EF4-FFF2-40B4-BE49-F238E27FC236}">
                      <a16:creationId xmlns:a16="http://schemas.microsoft.com/office/drawing/2014/main" id="{08956E70-CE14-4E89-968E-389F4B6F66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67" y="640"/>
                  <a:ext cx="16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18" name="Line 3064">
                  <a:extLst>
                    <a:ext uri="{FF2B5EF4-FFF2-40B4-BE49-F238E27FC236}">
                      <a16:creationId xmlns:a16="http://schemas.microsoft.com/office/drawing/2014/main" id="{403F2666-A093-4C9F-BD65-BF8BFB9AE8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61" y="643"/>
                  <a:ext cx="16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19" name="Line 3065">
                  <a:extLst>
                    <a:ext uri="{FF2B5EF4-FFF2-40B4-BE49-F238E27FC236}">
                      <a16:creationId xmlns:a16="http://schemas.microsoft.com/office/drawing/2014/main" id="{F67C9FAD-DF2C-42F4-9CE7-119C211FE0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6" y="647"/>
                  <a:ext cx="14" cy="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20" name="Freeform 3066">
                  <a:extLst>
                    <a:ext uri="{FF2B5EF4-FFF2-40B4-BE49-F238E27FC236}">
                      <a16:creationId xmlns:a16="http://schemas.microsoft.com/office/drawing/2014/main" id="{6CA8ACD4-CCCB-403F-8ACC-D844BC9947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3" y="613"/>
                  <a:ext cx="66" cy="37"/>
                </a:xfrm>
                <a:custGeom>
                  <a:avLst/>
                  <a:gdLst>
                    <a:gd name="T0" fmla="*/ 2 w 66"/>
                    <a:gd name="T1" fmla="*/ 12 h 37"/>
                    <a:gd name="T2" fmla="*/ 5 w 66"/>
                    <a:gd name="T3" fmla="*/ 11 h 37"/>
                    <a:gd name="T4" fmla="*/ 8 w 66"/>
                    <a:gd name="T5" fmla="*/ 9 h 37"/>
                    <a:gd name="T6" fmla="*/ 12 w 66"/>
                    <a:gd name="T7" fmla="*/ 6 h 37"/>
                    <a:gd name="T8" fmla="*/ 15 w 66"/>
                    <a:gd name="T9" fmla="*/ 5 h 37"/>
                    <a:gd name="T10" fmla="*/ 19 w 66"/>
                    <a:gd name="T11" fmla="*/ 1 h 37"/>
                    <a:gd name="T12" fmla="*/ 23 w 66"/>
                    <a:gd name="T13" fmla="*/ 0 h 37"/>
                    <a:gd name="T14" fmla="*/ 27 w 66"/>
                    <a:gd name="T15" fmla="*/ 1 h 37"/>
                    <a:gd name="T16" fmla="*/ 31 w 66"/>
                    <a:gd name="T17" fmla="*/ 1 h 37"/>
                    <a:gd name="T18" fmla="*/ 35 w 66"/>
                    <a:gd name="T19" fmla="*/ 2 h 37"/>
                    <a:gd name="T20" fmla="*/ 38 w 66"/>
                    <a:gd name="T21" fmla="*/ 2 h 37"/>
                    <a:gd name="T22" fmla="*/ 43 w 66"/>
                    <a:gd name="T23" fmla="*/ 5 h 37"/>
                    <a:gd name="T24" fmla="*/ 52 w 66"/>
                    <a:gd name="T25" fmla="*/ 7 h 37"/>
                    <a:gd name="T26" fmla="*/ 59 w 66"/>
                    <a:gd name="T27" fmla="*/ 10 h 37"/>
                    <a:gd name="T28" fmla="*/ 64 w 66"/>
                    <a:gd name="T29" fmla="*/ 11 h 37"/>
                    <a:gd name="T30" fmla="*/ 66 w 66"/>
                    <a:gd name="T31" fmla="*/ 14 h 37"/>
                    <a:gd name="T32" fmla="*/ 61 w 66"/>
                    <a:gd name="T33" fmla="*/ 15 h 37"/>
                    <a:gd name="T34" fmla="*/ 57 w 66"/>
                    <a:gd name="T35" fmla="*/ 15 h 37"/>
                    <a:gd name="T36" fmla="*/ 52 w 66"/>
                    <a:gd name="T37" fmla="*/ 15 h 37"/>
                    <a:gd name="T38" fmla="*/ 49 w 66"/>
                    <a:gd name="T39" fmla="*/ 15 h 37"/>
                    <a:gd name="T40" fmla="*/ 46 w 66"/>
                    <a:gd name="T41" fmla="*/ 15 h 37"/>
                    <a:gd name="T42" fmla="*/ 41 w 66"/>
                    <a:gd name="T43" fmla="*/ 16 h 37"/>
                    <a:gd name="T44" fmla="*/ 38 w 66"/>
                    <a:gd name="T45" fmla="*/ 17 h 37"/>
                    <a:gd name="T46" fmla="*/ 35 w 66"/>
                    <a:gd name="T47" fmla="*/ 20 h 37"/>
                    <a:gd name="T48" fmla="*/ 35 w 66"/>
                    <a:gd name="T49" fmla="*/ 25 h 37"/>
                    <a:gd name="T50" fmla="*/ 38 w 66"/>
                    <a:gd name="T51" fmla="*/ 30 h 37"/>
                    <a:gd name="T52" fmla="*/ 42 w 66"/>
                    <a:gd name="T53" fmla="*/ 30 h 37"/>
                    <a:gd name="T54" fmla="*/ 46 w 66"/>
                    <a:gd name="T55" fmla="*/ 30 h 37"/>
                    <a:gd name="T56" fmla="*/ 52 w 66"/>
                    <a:gd name="T57" fmla="*/ 32 h 37"/>
                    <a:gd name="T58" fmla="*/ 52 w 66"/>
                    <a:gd name="T59" fmla="*/ 35 h 37"/>
                    <a:gd name="T60" fmla="*/ 46 w 66"/>
                    <a:gd name="T61" fmla="*/ 37 h 37"/>
                    <a:gd name="T62" fmla="*/ 41 w 66"/>
                    <a:gd name="T63" fmla="*/ 37 h 37"/>
                    <a:gd name="T64" fmla="*/ 37 w 66"/>
                    <a:gd name="T65" fmla="*/ 36 h 37"/>
                    <a:gd name="T66" fmla="*/ 33 w 66"/>
                    <a:gd name="T67" fmla="*/ 36 h 37"/>
                    <a:gd name="T68" fmla="*/ 29 w 66"/>
                    <a:gd name="T69" fmla="*/ 37 h 37"/>
                    <a:gd name="T70" fmla="*/ 25 w 66"/>
                    <a:gd name="T71" fmla="*/ 36 h 37"/>
                    <a:gd name="T72" fmla="*/ 20 w 66"/>
                    <a:gd name="T73" fmla="*/ 35 h 37"/>
                    <a:gd name="T74" fmla="*/ 14 w 66"/>
                    <a:gd name="T75" fmla="*/ 34 h 37"/>
                    <a:gd name="T76" fmla="*/ 8 w 66"/>
                    <a:gd name="T77" fmla="*/ 33 h 37"/>
                    <a:gd name="T78" fmla="*/ 4 w 66"/>
                    <a:gd name="T79" fmla="*/ 34 h 37"/>
                    <a:gd name="T80" fmla="*/ 3 w 66"/>
                    <a:gd name="T81" fmla="*/ 28 h 37"/>
                    <a:gd name="T82" fmla="*/ 3 w 66"/>
                    <a:gd name="T83" fmla="*/ 23 h 37"/>
                    <a:gd name="T84" fmla="*/ 2 w 66"/>
                    <a:gd name="T85" fmla="*/ 17 h 37"/>
                    <a:gd name="T86" fmla="*/ 0 w 66"/>
                    <a:gd name="T87" fmla="*/ 12 h 3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66"/>
                    <a:gd name="T133" fmla="*/ 0 h 37"/>
                    <a:gd name="T134" fmla="*/ 66 w 66"/>
                    <a:gd name="T135" fmla="*/ 37 h 37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66" h="37">
                      <a:moveTo>
                        <a:pt x="0" y="12"/>
                      </a:move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1"/>
                      </a:lnTo>
                      <a:lnTo>
                        <a:pt x="7" y="10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3" y="6"/>
                      </a:lnTo>
                      <a:lnTo>
                        <a:pt x="15" y="5"/>
                      </a:lnTo>
                      <a:lnTo>
                        <a:pt x="17" y="3"/>
                      </a:lnTo>
                      <a:lnTo>
                        <a:pt x="19" y="1"/>
                      </a:lnTo>
                      <a:lnTo>
                        <a:pt x="21" y="1"/>
                      </a:lnTo>
                      <a:lnTo>
                        <a:pt x="23" y="0"/>
                      </a:lnTo>
                      <a:lnTo>
                        <a:pt x="25" y="1"/>
                      </a:lnTo>
                      <a:lnTo>
                        <a:pt x="27" y="1"/>
                      </a:lnTo>
                      <a:lnTo>
                        <a:pt x="30" y="0"/>
                      </a:lnTo>
                      <a:lnTo>
                        <a:pt x="31" y="1"/>
                      </a:lnTo>
                      <a:lnTo>
                        <a:pt x="33" y="2"/>
                      </a:lnTo>
                      <a:lnTo>
                        <a:pt x="35" y="2"/>
                      </a:lnTo>
                      <a:lnTo>
                        <a:pt x="36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3" y="5"/>
                      </a:lnTo>
                      <a:lnTo>
                        <a:pt x="47" y="6"/>
                      </a:lnTo>
                      <a:lnTo>
                        <a:pt x="52" y="7"/>
                      </a:lnTo>
                      <a:lnTo>
                        <a:pt x="56" y="9"/>
                      </a:lnTo>
                      <a:lnTo>
                        <a:pt x="59" y="10"/>
                      </a:lnTo>
                      <a:lnTo>
                        <a:pt x="62" y="10"/>
                      </a:lnTo>
                      <a:lnTo>
                        <a:pt x="64" y="11"/>
                      </a:lnTo>
                      <a:lnTo>
                        <a:pt x="66" y="12"/>
                      </a:lnTo>
                      <a:lnTo>
                        <a:pt x="66" y="14"/>
                      </a:lnTo>
                      <a:lnTo>
                        <a:pt x="63" y="15"/>
                      </a:lnTo>
                      <a:lnTo>
                        <a:pt x="61" y="15"/>
                      </a:lnTo>
                      <a:lnTo>
                        <a:pt x="58" y="16"/>
                      </a:lnTo>
                      <a:lnTo>
                        <a:pt x="57" y="15"/>
                      </a:lnTo>
                      <a:lnTo>
                        <a:pt x="54" y="15"/>
                      </a:lnTo>
                      <a:lnTo>
                        <a:pt x="52" y="15"/>
                      </a:lnTo>
                      <a:lnTo>
                        <a:pt x="51" y="15"/>
                      </a:lnTo>
                      <a:lnTo>
                        <a:pt x="49" y="15"/>
                      </a:lnTo>
                      <a:lnTo>
                        <a:pt x="47" y="15"/>
                      </a:lnTo>
                      <a:lnTo>
                        <a:pt x="46" y="15"/>
                      </a:lnTo>
                      <a:lnTo>
                        <a:pt x="44" y="15"/>
                      </a:lnTo>
                      <a:lnTo>
                        <a:pt x="41" y="16"/>
                      </a:lnTo>
                      <a:lnTo>
                        <a:pt x="40" y="17"/>
                      </a:lnTo>
                      <a:lnTo>
                        <a:pt x="38" y="17"/>
                      </a:lnTo>
                      <a:lnTo>
                        <a:pt x="36" y="17"/>
                      </a:lnTo>
                      <a:lnTo>
                        <a:pt x="35" y="20"/>
                      </a:lnTo>
                      <a:lnTo>
                        <a:pt x="35" y="22"/>
                      </a:lnTo>
                      <a:lnTo>
                        <a:pt x="35" y="25"/>
                      </a:lnTo>
                      <a:lnTo>
                        <a:pt x="36" y="28"/>
                      </a:lnTo>
                      <a:lnTo>
                        <a:pt x="38" y="30"/>
                      </a:lnTo>
                      <a:lnTo>
                        <a:pt x="41" y="30"/>
                      </a:lnTo>
                      <a:lnTo>
                        <a:pt x="42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lnTo>
                        <a:pt x="50" y="31"/>
                      </a:lnTo>
                      <a:lnTo>
                        <a:pt x="52" y="32"/>
                      </a:lnTo>
                      <a:lnTo>
                        <a:pt x="52" y="34"/>
                      </a:lnTo>
                      <a:lnTo>
                        <a:pt x="52" y="35"/>
                      </a:lnTo>
                      <a:lnTo>
                        <a:pt x="49" y="37"/>
                      </a:lnTo>
                      <a:lnTo>
                        <a:pt x="46" y="37"/>
                      </a:lnTo>
                      <a:lnTo>
                        <a:pt x="43" y="37"/>
                      </a:lnTo>
                      <a:lnTo>
                        <a:pt x="41" y="37"/>
                      </a:lnTo>
                      <a:lnTo>
                        <a:pt x="40" y="37"/>
                      </a:lnTo>
                      <a:lnTo>
                        <a:pt x="37" y="36"/>
                      </a:lnTo>
                      <a:lnTo>
                        <a:pt x="35" y="36"/>
                      </a:lnTo>
                      <a:lnTo>
                        <a:pt x="33" y="36"/>
                      </a:lnTo>
                      <a:lnTo>
                        <a:pt x="30" y="36"/>
                      </a:lnTo>
                      <a:lnTo>
                        <a:pt x="29" y="37"/>
                      </a:lnTo>
                      <a:lnTo>
                        <a:pt x="27" y="37"/>
                      </a:lnTo>
                      <a:lnTo>
                        <a:pt x="25" y="36"/>
                      </a:lnTo>
                      <a:lnTo>
                        <a:pt x="24" y="36"/>
                      </a:lnTo>
                      <a:lnTo>
                        <a:pt x="20" y="35"/>
                      </a:lnTo>
                      <a:lnTo>
                        <a:pt x="19" y="34"/>
                      </a:lnTo>
                      <a:lnTo>
                        <a:pt x="14" y="34"/>
                      </a:lnTo>
                      <a:lnTo>
                        <a:pt x="11" y="33"/>
                      </a:lnTo>
                      <a:lnTo>
                        <a:pt x="8" y="33"/>
                      </a:lnTo>
                      <a:lnTo>
                        <a:pt x="7" y="33"/>
                      </a:lnTo>
                      <a:lnTo>
                        <a:pt x="4" y="34"/>
                      </a:lnTo>
                      <a:lnTo>
                        <a:pt x="4" y="31"/>
                      </a:lnTo>
                      <a:lnTo>
                        <a:pt x="3" y="28"/>
                      </a:lnTo>
                      <a:lnTo>
                        <a:pt x="3" y="25"/>
                      </a:lnTo>
                      <a:lnTo>
                        <a:pt x="3" y="23"/>
                      </a:lnTo>
                      <a:lnTo>
                        <a:pt x="2" y="20"/>
                      </a:lnTo>
                      <a:lnTo>
                        <a:pt x="2" y="17"/>
                      </a:lnTo>
                      <a:lnTo>
                        <a:pt x="1" y="15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21" name="Freeform 3067">
                  <a:extLst>
                    <a:ext uri="{FF2B5EF4-FFF2-40B4-BE49-F238E27FC236}">
                      <a16:creationId xmlns:a16="http://schemas.microsoft.com/office/drawing/2014/main" id="{39FE43F8-E42E-4066-804A-240F2308F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5" y="625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0 w 4"/>
                    <a:gd name="T3" fmla="*/ 2 h 5"/>
                    <a:gd name="T4" fmla="*/ 1 w 4"/>
                    <a:gd name="T5" fmla="*/ 3 h 5"/>
                    <a:gd name="T6" fmla="*/ 3 w 4"/>
                    <a:gd name="T7" fmla="*/ 5 h 5"/>
                    <a:gd name="T8" fmla="*/ 4 w 4"/>
                    <a:gd name="T9" fmla="*/ 5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5"/>
                    <a:gd name="T17" fmla="*/ 4 w 4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5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3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22" name="Freeform 3068">
                  <a:extLst>
                    <a:ext uri="{FF2B5EF4-FFF2-40B4-BE49-F238E27FC236}">
                      <a16:creationId xmlns:a16="http://schemas.microsoft.com/office/drawing/2014/main" id="{DE4B35E8-CCC8-4B99-91C2-61E2149610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3" y="639"/>
                  <a:ext cx="9" cy="4"/>
                </a:xfrm>
                <a:custGeom>
                  <a:avLst/>
                  <a:gdLst>
                    <a:gd name="T0" fmla="*/ 9 w 9"/>
                    <a:gd name="T1" fmla="*/ 4 h 4"/>
                    <a:gd name="T2" fmla="*/ 7 w 9"/>
                    <a:gd name="T3" fmla="*/ 4 h 4"/>
                    <a:gd name="T4" fmla="*/ 5 w 9"/>
                    <a:gd name="T5" fmla="*/ 4 h 4"/>
                    <a:gd name="T6" fmla="*/ 5 w 9"/>
                    <a:gd name="T7" fmla="*/ 3 h 4"/>
                    <a:gd name="T8" fmla="*/ 4 w 9"/>
                    <a:gd name="T9" fmla="*/ 3 h 4"/>
                    <a:gd name="T10" fmla="*/ 3 w 9"/>
                    <a:gd name="T11" fmla="*/ 2 h 4"/>
                    <a:gd name="T12" fmla="*/ 1 w 9"/>
                    <a:gd name="T13" fmla="*/ 2 h 4"/>
                    <a:gd name="T14" fmla="*/ 0 w 9"/>
                    <a:gd name="T15" fmla="*/ 1 h 4"/>
                    <a:gd name="T16" fmla="*/ 0 w 9"/>
                    <a:gd name="T17" fmla="*/ 0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"/>
                    <a:gd name="T28" fmla="*/ 0 h 4"/>
                    <a:gd name="T29" fmla="*/ 9 w 9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" h="4">
                      <a:moveTo>
                        <a:pt x="9" y="4"/>
                      </a:moveTo>
                      <a:lnTo>
                        <a:pt x="7" y="4"/>
                      </a:lnTo>
                      <a:lnTo>
                        <a:pt x="5" y="4"/>
                      </a:lnTo>
                      <a:lnTo>
                        <a:pt x="5" y="3"/>
                      </a:lnTo>
                      <a:lnTo>
                        <a:pt x="4" y="3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23" name="Freeform 3069">
                  <a:extLst>
                    <a:ext uri="{FF2B5EF4-FFF2-40B4-BE49-F238E27FC236}">
                      <a16:creationId xmlns:a16="http://schemas.microsoft.com/office/drawing/2014/main" id="{BCA3FC03-795F-40F3-8CE5-5378F54B56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8" y="646"/>
                  <a:ext cx="1" cy="4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3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"/>
                    <a:gd name="T16" fmla="*/ 0 h 4"/>
                    <a:gd name="T17" fmla="*/ 1 w 1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" h="4">
                      <a:moveTo>
                        <a:pt x="1" y="4"/>
                      </a:move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24" name="Freeform 3070">
                  <a:extLst>
                    <a:ext uri="{FF2B5EF4-FFF2-40B4-BE49-F238E27FC236}">
                      <a16:creationId xmlns:a16="http://schemas.microsoft.com/office/drawing/2014/main" id="{7DD85AA7-C5CA-449A-8BCB-8CA24768F2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7" y="647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1"/>
                    <a:gd name="T11" fmla="*/ 1 w 1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1">
                      <a:moveTo>
                        <a:pt x="0" y="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25" name="Freeform 3071">
                  <a:extLst>
                    <a:ext uri="{FF2B5EF4-FFF2-40B4-BE49-F238E27FC236}">
                      <a16:creationId xmlns:a16="http://schemas.microsoft.com/office/drawing/2014/main" id="{7362F612-5826-4226-8245-B9500EAC1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5" y="634"/>
                  <a:ext cx="3" cy="7"/>
                </a:xfrm>
                <a:custGeom>
                  <a:avLst/>
                  <a:gdLst>
                    <a:gd name="T0" fmla="*/ 3 w 3"/>
                    <a:gd name="T1" fmla="*/ 7 h 7"/>
                    <a:gd name="T2" fmla="*/ 1 w 3"/>
                    <a:gd name="T3" fmla="*/ 5 h 7"/>
                    <a:gd name="T4" fmla="*/ 1 w 3"/>
                    <a:gd name="T5" fmla="*/ 4 h 7"/>
                    <a:gd name="T6" fmla="*/ 0 w 3"/>
                    <a:gd name="T7" fmla="*/ 3 h 7"/>
                    <a:gd name="T8" fmla="*/ 0 w 3"/>
                    <a:gd name="T9" fmla="*/ 2 h 7"/>
                    <a:gd name="T10" fmla="*/ 0 w 3"/>
                    <a:gd name="T11" fmla="*/ 1 h 7"/>
                    <a:gd name="T12" fmla="*/ 1 w 3"/>
                    <a:gd name="T13" fmla="*/ 0 h 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"/>
                    <a:gd name="T22" fmla="*/ 0 h 7"/>
                    <a:gd name="T23" fmla="*/ 3 w 3"/>
                    <a:gd name="T24" fmla="*/ 7 h 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" h="7">
                      <a:moveTo>
                        <a:pt x="3" y="7"/>
                      </a:move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26" name="Freeform 3072">
                  <a:extLst>
                    <a:ext uri="{FF2B5EF4-FFF2-40B4-BE49-F238E27FC236}">
                      <a16:creationId xmlns:a16="http://schemas.microsoft.com/office/drawing/2014/main" id="{8D9B8F9F-7A22-439F-95B6-45DAA3A41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8" y="645"/>
                  <a:ext cx="5" cy="4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4 h 4"/>
                    <a:gd name="T4" fmla="*/ 3 w 5"/>
                    <a:gd name="T5" fmla="*/ 4 h 4"/>
                    <a:gd name="T6" fmla="*/ 2 w 5"/>
                    <a:gd name="T7" fmla="*/ 4 h 4"/>
                    <a:gd name="T8" fmla="*/ 1 w 5"/>
                    <a:gd name="T9" fmla="*/ 3 h 4"/>
                    <a:gd name="T10" fmla="*/ 0 w 5"/>
                    <a:gd name="T11" fmla="*/ 2 h 4"/>
                    <a:gd name="T12" fmla="*/ 1 w 5"/>
                    <a:gd name="T13" fmla="*/ 2 h 4"/>
                    <a:gd name="T14" fmla="*/ 1 w 5"/>
                    <a:gd name="T15" fmla="*/ 1 h 4"/>
                    <a:gd name="T16" fmla="*/ 2 w 5"/>
                    <a:gd name="T17" fmla="*/ 0 h 4"/>
                    <a:gd name="T18" fmla="*/ 3 w 5"/>
                    <a:gd name="T19" fmla="*/ 0 h 4"/>
                    <a:gd name="T20" fmla="*/ 5 w 5"/>
                    <a:gd name="T21" fmla="*/ 1 h 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4"/>
                    <a:gd name="T35" fmla="*/ 5 w 5"/>
                    <a:gd name="T36" fmla="*/ 4 h 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4">
                      <a:moveTo>
                        <a:pt x="5" y="1"/>
                      </a:moveTo>
                      <a:lnTo>
                        <a:pt x="5" y="4"/>
                      </a:lnTo>
                      <a:lnTo>
                        <a:pt x="3" y="4"/>
                      </a:lnTo>
                      <a:lnTo>
                        <a:pt x="2" y="4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27" name="Freeform 3073">
                  <a:extLst>
                    <a:ext uri="{FF2B5EF4-FFF2-40B4-BE49-F238E27FC236}">
                      <a16:creationId xmlns:a16="http://schemas.microsoft.com/office/drawing/2014/main" id="{906D3E4F-EA67-4CD8-BEC7-0BB4D85DED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7" y="625"/>
                  <a:ext cx="9" cy="6"/>
                </a:xfrm>
                <a:custGeom>
                  <a:avLst/>
                  <a:gdLst>
                    <a:gd name="T0" fmla="*/ 0 w 9"/>
                    <a:gd name="T1" fmla="*/ 0 h 6"/>
                    <a:gd name="T2" fmla="*/ 0 w 9"/>
                    <a:gd name="T3" fmla="*/ 0 h 6"/>
                    <a:gd name="T4" fmla="*/ 1 w 9"/>
                    <a:gd name="T5" fmla="*/ 2 h 6"/>
                    <a:gd name="T6" fmla="*/ 2 w 9"/>
                    <a:gd name="T7" fmla="*/ 3 h 6"/>
                    <a:gd name="T8" fmla="*/ 4 w 9"/>
                    <a:gd name="T9" fmla="*/ 3 h 6"/>
                    <a:gd name="T10" fmla="*/ 4 w 9"/>
                    <a:gd name="T11" fmla="*/ 4 h 6"/>
                    <a:gd name="T12" fmla="*/ 6 w 9"/>
                    <a:gd name="T13" fmla="*/ 5 h 6"/>
                    <a:gd name="T14" fmla="*/ 7 w 9"/>
                    <a:gd name="T15" fmla="*/ 5 h 6"/>
                    <a:gd name="T16" fmla="*/ 9 w 9"/>
                    <a:gd name="T17" fmla="*/ 6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"/>
                    <a:gd name="T28" fmla="*/ 0 h 6"/>
                    <a:gd name="T29" fmla="*/ 9 w 9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6" y="5"/>
                      </a:lnTo>
                      <a:lnTo>
                        <a:pt x="7" y="5"/>
                      </a:lnTo>
                      <a:lnTo>
                        <a:pt x="9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28" name="Freeform 3074">
                  <a:extLst>
                    <a:ext uri="{FF2B5EF4-FFF2-40B4-BE49-F238E27FC236}">
                      <a16:creationId xmlns:a16="http://schemas.microsoft.com/office/drawing/2014/main" id="{A88DD0EB-0B83-42F6-B9B5-7D6690B5E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7" y="614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0 h 2"/>
                    <a:gd name="T4" fmla="*/ 0 w 2"/>
                    <a:gd name="T5" fmla="*/ 1 h 2"/>
                    <a:gd name="T6" fmla="*/ 0 w 2"/>
                    <a:gd name="T7" fmla="*/ 2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"/>
                    <a:gd name="T13" fmla="*/ 0 h 2"/>
                    <a:gd name="T14" fmla="*/ 2 w 2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" h="2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29" name="Freeform 3075">
                  <a:extLst>
                    <a:ext uri="{FF2B5EF4-FFF2-40B4-BE49-F238E27FC236}">
                      <a16:creationId xmlns:a16="http://schemas.microsoft.com/office/drawing/2014/main" id="{23E8F135-65F2-4B0F-82B4-A5809267D3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615"/>
                  <a:ext cx="4" cy="2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1 h 2"/>
                    <a:gd name="T4" fmla="*/ 1 w 4"/>
                    <a:gd name="T5" fmla="*/ 1 h 2"/>
                    <a:gd name="T6" fmla="*/ 0 w 4"/>
                    <a:gd name="T7" fmla="*/ 2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"/>
                    <a:gd name="T13" fmla="*/ 0 h 2"/>
                    <a:gd name="T14" fmla="*/ 4 w 4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" h="2">
                      <a:moveTo>
                        <a:pt x="4" y="0"/>
                      </a:move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30" name="Freeform 3076">
                  <a:extLst>
                    <a:ext uri="{FF2B5EF4-FFF2-40B4-BE49-F238E27FC236}">
                      <a16:creationId xmlns:a16="http://schemas.microsoft.com/office/drawing/2014/main" id="{43431F49-4369-4D24-BAB0-C0CD6ABA48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3" y="616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2"/>
                    <a:gd name="T11" fmla="*/ 1 w 1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2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1" y="2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31" name="Line 3077">
                  <a:extLst>
                    <a:ext uri="{FF2B5EF4-FFF2-40B4-BE49-F238E27FC236}">
                      <a16:creationId xmlns:a16="http://schemas.microsoft.com/office/drawing/2014/main" id="{50441E3F-3E3B-488F-98D2-6A294F3B7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7" y="621"/>
                  <a:ext cx="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32" name="Freeform 3078">
                  <a:extLst>
                    <a:ext uri="{FF2B5EF4-FFF2-40B4-BE49-F238E27FC236}">
                      <a16:creationId xmlns:a16="http://schemas.microsoft.com/office/drawing/2014/main" id="{31053701-8BEF-48D2-BDBE-62DFCF1CA7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6" y="624"/>
                  <a:ext cx="3" cy="1"/>
                </a:xfrm>
                <a:custGeom>
                  <a:avLst/>
                  <a:gdLst>
                    <a:gd name="T0" fmla="*/ 3 w 3"/>
                    <a:gd name="T1" fmla="*/ 1 h 1"/>
                    <a:gd name="T2" fmla="*/ 2 w 3"/>
                    <a:gd name="T3" fmla="*/ 1 h 1"/>
                    <a:gd name="T4" fmla="*/ 1 w 3"/>
                    <a:gd name="T5" fmla="*/ 1 h 1"/>
                    <a:gd name="T6" fmla="*/ 0 w 3"/>
                    <a:gd name="T7" fmla="*/ 0 h 1"/>
                    <a:gd name="T8" fmla="*/ 0 w 3"/>
                    <a:gd name="T9" fmla="*/ 0 h 1"/>
                    <a:gd name="T10" fmla="*/ 0 w 3"/>
                    <a:gd name="T11" fmla="*/ 0 h 1"/>
                    <a:gd name="T12" fmla="*/ 1 w 3"/>
                    <a:gd name="T13" fmla="*/ 0 h 1"/>
                    <a:gd name="T14" fmla="*/ 2 w 3"/>
                    <a:gd name="T15" fmla="*/ 0 h 1"/>
                    <a:gd name="T16" fmla="*/ 3 w 3"/>
                    <a:gd name="T17" fmla="*/ 1 h 1"/>
                    <a:gd name="T18" fmla="*/ 3 w 3"/>
                    <a:gd name="T19" fmla="*/ 1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1"/>
                    <a:gd name="T32" fmla="*/ 3 w 3"/>
                    <a:gd name="T33" fmla="*/ 1 h 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1">
                      <a:moveTo>
                        <a:pt x="3" y="1"/>
                      </a:move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33" name="Freeform 3079">
                  <a:extLst>
                    <a:ext uri="{FF2B5EF4-FFF2-40B4-BE49-F238E27FC236}">
                      <a16:creationId xmlns:a16="http://schemas.microsoft.com/office/drawing/2014/main" id="{CF0E351D-678B-485E-87E1-12086E3102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" y="626"/>
                  <a:ext cx="3" cy="2"/>
                </a:xfrm>
                <a:custGeom>
                  <a:avLst/>
                  <a:gdLst>
                    <a:gd name="T0" fmla="*/ 3 w 3"/>
                    <a:gd name="T1" fmla="*/ 2 h 2"/>
                    <a:gd name="T2" fmla="*/ 2 w 3"/>
                    <a:gd name="T3" fmla="*/ 2 h 2"/>
                    <a:gd name="T4" fmla="*/ 0 w 3"/>
                    <a:gd name="T5" fmla="*/ 1 h 2"/>
                    <a:gd name="T6" fmla="*/ 0 w 3"/>
                    <a:gd name="T7" fmla="*/ 0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"/>
                    <a:gd name="T13" fmla="*/ 0 h 2"/>
                    <a:gd name="T14" fmla="*/ 3 w 3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" h="2">
                      <a:moveTo>
                        <a:pt x="3" y="2"/>
                      </a:moveTo>
                      <a:lnTo>
                        <a:pt x="2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34" name="Freeform 3080">
                  <a:extLst>
                    <a:ext uri="{FF2B5EF4-FFF2-40B4-BE49-F238E27FC236}">
                      <a16:creationId xmlns:a16="http://schemas.microsoft.com/office/drawing/2014/main" id="{00A268EB-20CE-4EC9-B36C-CF04F3366E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6" y="625"/>
                  <a:ext cx="2" cy="3"/>
                </a:xfrm>
                <a:custGeom>
                  <a:avLst/>
                  <a:gdLst>
                    <a:gd name="T0" fmla="*/ 0 w 2"/>
                    <a:gd name="T1" fmla="*/ 3 h 3"/>
                    <a:gd name="T2" fmla="*/ 1 w 2"/>
                    <a:gd name="T3" fmla="*/ 1 h 3"/>
                    <a:gd name="T4" fmla="*/ 2 w 2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2"/>
                    <a:gd name="T10" fmla="*/ 0 h 3"/>
                    <a:gd name="T11" fmla="*/ 2 w 2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" h="3">
                      <a:moveTo>
                        <a:pt x="0" y="3"/>
                      </a:moveTo>
                      <a:lnTo>
                        <a:pt x="1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35" name="Freeform 3081">
                  <a:extLst>
                    <a:ext uri="{FF2B5EF4-FFF2-40B4-BE49-F238E27FC236}">
                      <a16:creationId xmlns:a16="http://schemas.microsoft.com/office/drawing/2014/main" id="{907FDD20-FB08-464C-BE61-9D40C1625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" y="496"/>
                  <a:ext cx="272" cy="198"/>
                </a:xfrm>
                <a:custGeom>
                  <a:avLst/>
                  <a:gdLst>
                    <a:gd name="T0" fmla="*/ 160 w 272"/>
                    <a:gd name="T1" fmla="*/ 35 h 198"/>
                    <a:gd name="T2" fmla="*/ 155 w 272"/>
                    <a:gd name="T3" fmla="*/ 32 h 198"/>
                    <a:gd name="T4" fmla="*/ 151 w 272"/>
                    <a:gd name="T5" fmla="*/ 30 h 198"/>
                    <a:gd name="T6" fmla="*/ 147 w 272"/>
                    <a:gd name="T7" fmla="*/ 27 h 198"/>
                    <a:gd name="T8" fmla="*/ 142 w 272"/>
                    <a:gd name="T9" fmla="*/ 23 h 198"/>
                    <a:gd name="T10" fmla="*/ 84 w 272"/>
                    <a:gd name="T11" fmla="*/ 0 h 198"/>
                    <a:gd name="T12" fmla="*/ 74 w 272"/>
                    <a:gd name="T13" fmla="*/ 9 h 198"/>
                    <a:gd name="T14" fmla="*/ 60 w 272"/>
                    <a:gd name="T15" fmla="*/ 18 h 198"/>
                    <a:gd name="T16" fmla="*/ 42 w 272"/>
                    <a:gd name="T17" fmla="*/ 25 h 198"/>
                    <a:gd name="T18" fmla="*/ 26 w 272"/>
                    <a:gd name="T19" fmla="*/ 37 h 198"/>
                    <a:gd name="T20" fmla="*/ 19 w 272"/>
                    <a:gd name="T21" fmla="*/ 49 h 198"/>
                    <a:gd name="T22" fmla="*/ 16 w 272"/>
                    <a:gd name="T23" fmla="*/ 60 h 198"/>
                    <a:gd name="T24" fmla="*/ 13 w 272"/>
                    <a:gd name="T25" fmla="*/ 72 h 198"/>
                    <a:gd name="T26" fmla="*/ 10 w 272"/>
                    <a:gd name="T27" fmla="*/ 85 h 198"/>
                    <a:gd name="T28" fmla="*/ 7 w 272"/>
                    <a:gd name="T29" fmla="*/ 99 h 198"/>
                    <a:gd name="T30" fmla="*/ 4 w 272"/>
                    <a:gd name="T31" fmla="*/ 114 h 198"/>
                    <a:gd name="T32" fmla="*/ 2 w 272"/>
                    <a:gd name="T33" fmla="*/ 129 h 198"/>
                    <a:gd name="T34" fmla="*/ 1 w 272"/>
                    <a:gd name="T35" fmla="*/ 138 h 198"/>
                    <a:gd name="T36" fmla="*/ 1 w 272"/>
                    <a:gd name="T37" fmla="*/ 147 h 198"/>
                    <a:gd name="T38" fmla="*/ 1 w 272"/>
                    <a:gd name="T39" fmla="*/ 157 h 198"/>
                    <a:gd name="T40" fmla="*/ 1 w 272"/>
                    <a:gd name="T41" fmla="*/ 167 h 198"/>
                    <a:gd name="T42" fmla="*/ 0 w 272"/>
                    <a:gd name="T43" fmla="*/ 179 h 198"/>
                    <a:gd name="T44" fmla="*/ 7 w 272"/>
                    <a:gd name="T45" fmla="*/ 190 h 198"/>
                    <a:gd name="T46" fmla="*/ 21 w 272"/>
                    <a:gd name="T47" fmla="*/ 195 h 198"/>
                    <a:gd name="T48" fmla="*/ 41 w 272"/>
                    <a:gd name="T49" fmla="*/ 197 h 198"/>
                    <a:gd name="T50" fmla="*/ 54 w 272"/>
                    <a:gd name="T51" fmla="*/ 195 h 198"/>
                    <a:gd name="T52" fmla="*/ 67 w 272"/>
                    <a:gd name="T53" fmla="*/ 193 h 198"/>
                    <a:gd name="T54" fmla="*/ 83 w 272"/>
                    <a:gd name="T55" fmla="*/ 193 h 198"/>
                    <a:gd name="T56" fmla="*/ 117 w 272"/>
                    <a:gd name="T57" fmla="*/ 179 h 198"/>
                    <a:gd name="T58" fmla="*/ 142 w 272"/>
                    <a:gd name="T59" fmla="*/ 160 h 198"/>
                    <a:gd name="T60" fmla="*/ 145 w 272"/>
                    <a:gd name="T61" fmla="*/ 151 h 198"/>
                    <a:gd name="T62" fmla="*/ 149 w 272"/>
                    <a:gd name="T63" fmla="*/ 137 h 198"/>
                    <a:gd name="T64" fmla="*/ 157 w 272"/>
                    <a:gd name="T65" fmla="*/ 150 h 198"/>
                    <a:gd name="T66" fmla="*/ 163 w 272"/>
                    <a:gd name="T67" fmla="*/ 162 h 198"/>
                    <a:gd name="T68" fmla="*/ 173 w 272"/>
                    <a:gd name="T69" fmla="*/ 168 h 198"/>
                    <a:gd name="T70" fmla="*/ 188 w 272"/>
                    <a:gd name="T71" fmla="*/ 168 h 198"/>
                    <a:gd name="T72" fmla="*/ 204 w 272"/>
                    <a:gd name="T73" fmla="*/ 166 h 198"/>
                    <a:gd name="T74" fmla="*/ 219 w 272"/>
                    <a:gd name="T75" fmla="*/ 162 h 198"/>
                    <a:gd name="T76" fmla="*/ 235 w 272"/>
                    <a:gd name="T77" fmla="*/ 158 h 198"/>
                    <a:gd name="T78" fmla="*/ 253 w 272"/>
                    <a:gd name="T79" fmla="*/ 156 h 198"/>
                    <a:gd name="T80" fmla="*/ 266 w 272"/>
                    <a:gd name="T81" fmla="*/ 154 h 198"/>
                    <a:gd name="T82" fmla="*/ 272 w 272"/>
                    <a:gd name="T83" fmla="*/ 145 h 198"/>
                    <a:gd name="T84" fmla="*/ 270 w 272"/>
                    <a:gd name="T85" fmla="*/ 134 h 198"/>
                    <a:gd name="T86" fmla="*/ 263 w 272"/>
                    <a:gd name="T87" fmla="*/ 129 h 198"/>
                    <a:gd name="T88" fmla="*/ 250 w 272"/>
                    <a:gd name="T89" fmla="*/ 132 h 198"/>
                    <a:gd name="T90" fmla="*/ 229 w 272"/>
                    <a:gd name="T91" fmla="*/ 130 h 198"/>
                    <a:gd name="T92" fmla="*/ 208 w 272"/>
                    <a:gd name="T93" fmla="*/ 128 h 198"/>
                    <a:gd name="T94" fmla="*/ 193 w 272"/>
                    <a:gd name="T95" fmla="*/ 121 h 198"/>
                    <a:gd name="T96" fmla="*/ 185 w 272"/>
                    <a:gd name="T97" fmla="*/ 100 h 198"/>
                    <a:gd name="T98" fmla="*/ 177 w 272"/>
                    <a:gd name="T99" fmla="*/ 78 h 198"/>
                    <a:gd name="T100" fmla="*/ 172 w 272"/>
                    <a:gd name="T101" fmla="*/ 65 h 198"/>
                    <a:gd name="T102" fmla="*/ 171 w 272"/>
                    <a:gd name="T103" fmla="*/ 53 h 198"/>
                    <a:gd name="T104" fmla="*/ 163 w 272"/>
                    <a:gd name="T105" fmla="*/ 39 h 19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72"/>
                    <a:gd name="T160" fmla="*/ 0 h 198"/>
                    <a:gd name="T161" fmla="*/ 272 w 272"/>
                    <a:gd name="T162" fmla="*/ 198 h 198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72" h="198">
                      <a:moveTo>
                        <a:pt x="163" y="39"/>
                      </a:moveTo>
                      <a:lnTo>
                        <a:pt x="161" y="37"/>
                      </a:lnTo>
                      <a:lnTo>
                        <a:pt x="160" y="35"/>
                      </a:lnTo>
                      <a:lnTo>
                        <a:pt x="159" y="35"/>
                      </a:lnTo>
                      <a:lnTo>
                        <a:pt x="157" y="33"/>
                      </a:lnTo>
                      <a:lnTo>
                        <a:pt x="155" y="32"/>
                      </a:lnTo>
                      <a:lnTo>
                        <a:pt x="155" y="31"/>
                      </a:lnTo>
                      <a:lnTo>
                        <a:pt x="153" y="30"/>
                      </a:lnTo>
                      <a:lnTo>
                        <a:pt x="151" y="30"/>
                      </a:lnTo>
                      <a:lnTo>
                        <a:pt x="150" y="29"/>
                      </a:lnTo>
                      <a:lnTo>
                        <a:pt x="149" y="28"/>
                      </a:lnTo>
                      <a:lnTo>
                        <a:pt x="147" y="27"/>
                      </a:lnTo>
                      <a:lnTo>
                        <a:pt x="145" y="26"/>
                      </a:lnTo>
                      <a:lnTo>
                        <a:pt x="144" y="26"/>
                      </a:lnTo>
                      <a:lnTo>
                        <a:pt x="142" y="23"/>
                      </a:lnTo>
                      <a:lnTo>
                        <a:pt x="139" y="19"/>
                      </a:lnTo>
                      <a:lnTo>
                        <a:pt x="111" y="9"/>
                      </a:lnTo>
                      <a:lnTo>
                        <a:pt x="84" y="0"/>
                      </a:lnTo>
                      <a:lnTo>
                        <a:pt x="81" y="4"/>
                      </a:lnTo>
                      <a:lnTo>
                        <a:pt x="78" y="7"/>
                      </a:lnTo>
                      <a:lnTo>
                        <a:pt x="74" y="9"/>
                      </a:lnTo>
                      <a:lnTo>
                        <a:pt x="69" y="12"/>
                      </a:lnTo>
                      <a:lnTo>
                        <a:pt x="65" y="15"/>
                      </a:lnTo>
                      <a:lnTo>
                        <a:pt x="60" y="18"/>
                      </a:lnTo>
                      <a:lnTo>
                        <a:pt x="55" y="20"/>
                      </a:lnTo>
                      <a:lnTo>
                        <a:pt x="50" y="23"/>
                      </a:lnTo>
                      <a:lnTo>
                        <a:pt x="42" y="25"/>
                      </a:lnTo>
                      <a:lnTo>
                        <a:pt x="35" y="29"/>
                      </a:lnTo>
                      <a:lnTo>
                        <a:pt x="30" y="33"/>
                      </a:lnTo>
                      <a:lnTo>
                        <a:pt x="26" y="37"/>
                      </a:lnTo>
                      <a:lnTo>
                        <a:pt x="23" y="41"/>
                      </a:lnTo>
                      <a:lnTo>
                        <a:pt x="21" y="46"/>
                      </a:lnTo>
                      <a:lnTo>
                        <a:pt x="19" y="49"/>
                      </a:lnTo>
                      <a:lnTo>
                        <a:pt x="18" y="52"/>
                      </a:lnTo>
                      <a:lnTo>
                        <a:pt x="17" y="56"/>
                      </a:lnTo>
                      <a:lnTo>
                        <a:pt x="16" y="60"/>
                      </a:lnTo>
                      <a:lnTo>
                        <a:pt x="15" y="63"/>
                      </a:lnTo>
                      <a:lnTo>
                        <a:pt x="14" y="68"/>
                      </a:lnTo>
                      <a:lnTo>
                        <a:pt x="13" y="72"/>
                      </a:lnTo>
                      <a:lnTo>
                        <a:pt x="12" y="76"/>
                      </a:lnTo>
                      <a:lnTo>
                        <a:pt x="11" y="80"/>
                      </a:lnTo>
                      <a:lnTo>
                        <a:pt x="10" y="85"/>
                      </a:lnTo>
                      <a:lnTo>
                        <a:pt x="8" y="90"/>
                      </a:lnTo>
                      <a:lnTo>
                        <a:pt x="7" y="95"/>
                      </a:lnTo>
                      <a:lnTo>
                        <a:pt x="7" y="99"/>
                      </a:lnTo>
                      <a:lnTo>
                        <a:pt x="6" y="104"/>
                      </a:lnTo>
                      <a:lnTo>
                        <a:pt x="5" y="109"/>
                      </a:lnTo>
                      <a:lnTo>
                        <a:pt x="4" y="114"/>
                      </a:lnTo>
                      <a:lnTo>
                        <a:pt x="3" y="119"/>
                      </a:lnTo>
                      <a:lnTo>
                        <a:pt x="2" y="125"/>
                      </a:lnTo>
                      <a:lnTo>
                        <a:pt x="2" y="129"/>
                      </a:lnTo>
                      <a:lnTo>
                        <a:pt x="2" y="132"/>
                      </a:lnTo>
                      <a:lnTo>
                        <a:pt x="1" y="134"/>
                      </a:lnTo>
                      <a:lnTo>
                        <a:pt x="1" y="138"/>
                      </a:lnTo>
                      <a:lnTo>
                        <a:pt x="1" y="141"/>
                      </a:lnTo>
                      <a:lnTo>
                        <a:pt x="1" y="144"/>
                      </a:lnTo>
                      <a:lnTo>
                        <a:pt x="1" y="147"/>
                      </a:lnTo>
                      <a:lnTo>
                        <a:pt x="1" y="150"/>
                      </a:lnTo>
                      <a:lnTo>
                        <a:pt x="1" y="153"/>
                      </a:lnTo>
                      <a:lnTo>
                        <a:pt x="1" y="157"/>
                      </a:lnTo>
                      <a:lnTo>
                        <a:pt x="1" y="159"/>
                      </a:lnTo>
                      <a:lnTo>
                        <a:pt x="1" y="162"/>
                      </a:lnTo>
                      <a:lnTo>
                        <a:pt x="1" y="167"/>
                      </a:lnTo>
                      <a:lnTo>
                        <a:pt x="1" y="170"/>
                      </a:lnTo>
                      <a:lnTo>
                        <a:pt x="0" y="173"/>
                      </a:lnTo>
                      <a:lnTo>
                        <a:pt x="0" y="179"/>
                      </a:lnTo>
                      <a:lnTo>
                        <a:pt x="2" y="184"/>
                      </a:lnTo>
                      <a:lnTo>
                        <a:pt x="5" y="188"/>
                      </a:lnTo>
                      <a:lnTo>
                        <a:pt x="7" y="190"/>
                      </a:lnTo>
                      <a:lnTo>
                        <a:pt x="11" y="193"/>
                      </a:lnTo>
                      <a:lnTo>
                        <a:pt x="15" y="194"/>
                      </a:lnTo>
                      <a:lnTo>
                        <a:pt x="21" y="195"/>
                      </a:lnTo>
                      <a:lnTo>
                        <a:pt x="27" y="196"/>
                      </a:lnTo>
                      <a:lnTo>
                        <a:pt x="35" y="198"/>
                      </a:lnTo>
                      <a:lnTo>
                        <a:pt x="41" y="197"/>
                      </a:lnTo>
                      <a:lnTo>
                        <a:pt x="45" y="196"/>
                      </a:lnTo>
                      <a:lnTo>
                        <a:pt x="50" y="195"/>
                      </a:lnTo>
                      <a:lnTo>
                        <a:pt x="54" y="195"/>
                      </a:lnTo>
                      <a:lnTo>
                        <a:pt x="58" y="194"/>
                      </a:lnTo>
                      <a:lnTo>
                        <a:pt x="62" y="193"/>
                      </a:lnTo>
                      <a:lnTo>
                        <a:pt x="67" y="193"/>
                      </a:lnTo>
                      <a:lnTo>
                        <a:pt x="72" y="193"/>
                      </a:lnTo>
                      <a:lnTo>
                        <a:pt x="77" y="193"/>
                      </a:lnTo>
                      <a:lnTo>
                        <a:pt x="83" y="193"/>
                      </a:lnTo>
                      <a:lnTo>
                        <a:pt x="88" y="193"/>
                      </a:lnTo>
                      <a:lnTo>
                        <a:pt x="93" y="193"/>
                      </a:lnTo>
                      <a:lnTo>
                        <a:pt x="117" y="179"/>
                      </a:lnTo>
                      <a:lnTo>
                        <a:pt x="140" y="166"/>
                      </a:lnTo>
                      <a:lnTo>
                        <a:pt x="141" y="162"/>
                      </a:lnTo>
                      <a:lnTo>
                        <a:pt x="142" y="160"/>
                      </a:lnTo>
                      <a:lnTo>
                        <a:pt x="144" y="157"/>
                      </a:lnTo>
                      <a:lnTo>
                        <a:pt x="144" y="154"/>
                      </a:lnTo>
                      <a:lnTo>
                        <a:pt x="145" y="151"/>
                      </a:lnTo>
                      <a:lnTo>
                        <a:pt x="147" y="147"/>
                      </a:lnTo>
                      <a:lnTo>
                        <a:pt x="148" y="143"/>
                      </a:lnTo>
                      <a:lnTo>
                        <a:pt x="149" y="137"/>
                      </a:lnTo>
                      <a:lnTo>
                        <a:pt x="152" y="141"/>
                      </a:lnTo>
                      <a:lnTo>
                        <a:pt x="155" y="145"/>
                      </a:lnTo>
                      <a:lnTo>
                        <a:pt x="157" y="150"/>
                      </a:lnTo>
                      <a:lnTo>
                        <a:pt x="159" y="155"/>
                      </a:lnTo>
                      <a:lnTo>
                        <a:pt x="161" y="159"/>
                      </a:lnTo>
                      <a:lnTo>
                        <a:pt x="163" y="162"/>
                      </a:lnTo>
                      <a:lnTo>
                        <a:pt x="166" y="165"/>
                      </a:lnTo>
                      <a:lnTo>
                        <a:pt x="169" y="166"/>
                      </a:lnTo>
                      <a:lnTo>
                        <a:pt x="173" y="168"/>
                      </a:lnTo>
                      <a:lnTo>
                        <a:pt x="178" y="168"/>
                      </a:lnTo>
                      <a:lnTo>
                        <a:pt x="183" y="168"/>
                      </a:lnTo>
                      <a:lnTo>
                        <a:pt x="188" y="168"/>
                      </a:lnTo>
                      <a:lnTo>
                        <a:pt x="194" y="168"/>
                      </a:lnTo>
                      <a:lnTo>
                        <a:pt x="199" y="167"/>
                      </a:lnTo>
                      <a:lnTo>
                        <a:pt x="204" y="166"/>
                      </a:lnTo>
                      <a:lnTo>
                        <a:pt x="209" y="164"/>
                      </a:lnTo>
                      <a:lnTo>
                        <a:pt x="214" y="163"/>
                      </a:lnTo>
                      <a:lnTo>
                        <a:pt x="219" y="162"/>
                      </a:lnTo>
                      <a:lnTo>
                        <a:pt x="224" y="161"/>
                      </a:lnTo>
                      <a:lnTo>
                        <a:pt x="230" y="159"/>
                      </a:lnTo>
                      <a:lnTo>
                        <a:pt x="235" y="158"/>
                      </a:lnTo>
                      <a:lnTo>
                        <a:pt x="241" y="157"/>
                      </a:lnTo>
                      <a:lnTo>
                        <a:pt x="247" y="157"/>
                      </a:lnTo>
                      <a:lnTo>
                        <a:pt x="253" y="156"/>
                      </a:lnTo>
                      <a:lnTo>
                        <a:pt x="256" y="156"/>
                      </a:lnTo>
                      <a:lnTo>
                        <a:pt x="261" y="155"/>
                      </a:lnTo>
                      <a:lnTo>
                        <a:pt x="266" y="154"/>
                      </a:lnTo>
                      <a:lnTo>
                        <a:pt x="271" y="153"/>
                      </a:lnTo>
                      <a:lnTo>
                        <a:pt x="272" y="149"/>
                      </a:lnTo>
                      <a:lnTo>
                        <a:pt x="272" y="145"/>
                      </a:lnTo>
                      <a:lnTo>
                        <a:pt x="271" y="141"/>
                      </a:lnTo>
                      <a:lnTo>
                        <a:pt x="270" y="138"/>
                      </a:lnTo>
                      <a:lnTo>
                        <a:pt x="270" y="134"/>
                      </a:lnTo>
                      <a:lnTo>
                        <a:pt x="269" y="132"/>
                      </a:lnTo>
                      <a:lnTo>
                        <a:pt x="268" y="129"/>
                      </a:lnTo>
                      <a:lnTo>
                        <a:pt x="263" y="129"/>
                      </a:lnTo>
                      <a:lnTo>
                        <a:pt x="259" y="130"/>
                      </a:lnTo>
                      <a:lnTo>
                        <a:pt x="254" y="131"/>
                      </a:lnTo>
                      <a:lnTo>
                        <a:pt x="250" y="132"/>
                      </a:lnTo>
                      <a:lnTo>
                        <a:pt x="243" y="132"/>
                      </a:lnTo>
                      <a:lnTo>
                        <a:pt x="236" y="131"/>
                      </a:lnTo>
                      <a:lnTo>
                        <a:pt x="229" y="130"/>
                      </a:lnTo>
                      <a:lnTo>
                        <a:pt x="222" y="129"/>
                      </a:lnTo>
                      <a:lnTo>
                        <a:pt x="216" y="129"/>
                      </a:lnTo>
                      <a:lnTo>
                        <a:pt x="208" y="128"/>
                      </a:lnTo>
                      <a:lnTo>
                        <a:pt x="202" y="127"/>
                      </a:lnTo>
                      <a:lnTo>
                        <a:pt x="196" y="127"/>
                      </a:lnTo>
                      <a:lnTo>
                        <a:pt x="193" y="121"/>
                      </a:lnTo>
                      <a:lnTo>
                        <a:pt x="190" y="115"/>
                      </a:lnTo>
                      <a:lnTo>
                        <a:pt x="188" y="107"/>
                      </a:lnTo>
                      <a:lnTo>
                        <a:pt x="185" y="100"/>
                      </a:lnTo>
                      <a:lnTo>
                        <a:pt x="183" y="92"/>
                      </a:lnTo>
                      <a:lnTo>
                        <a:pt x="181" y="85"/>
                      </a:lnTo>
                      <a:lnTo>
                        <a:pt x="177" y="78"/>
                      </a:lnTo>
                      <a:lnTo>
                        <a:pt x="175" y="72"/>
                      </a:lnTo>
                      <a:lnTo>
                        <a:pt x="173" y="68"/>
                      </a:lnTo>
                      <a:lnTo>
                        <a:pt x="172" y="65"/>
                      </a:lnTo>
                      <a:lnTo>
                        <a:pt x="172" y="62"/>
                      </a:lnTo>
                      <a:lnTo>
                        <a:pt x="172" y="57"/>
                      </a:lnTo>
                      <a:lnTo>
                        <a:pt x="171" y="53"/>
                      </a:lnTo>
                      <a:lnTo>
                        <a:pt x="170" y="49"/>
                      </a:lnTo>
                      <a:lnTo>
                        <a:pt x="167" y="44"/>
                      </a:lnTo>
                      <a:lnTo>
                        <a:pt x="163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36" name="Freeform 3082">
                  <a:extLst>
                    <a:ext uri="{FF2B5EF4-FFF2-40B4-BE49-F238E27FC236}">
                      <a16:creationId xmlns:a16="http://schemas.microsoft.com/office/drawing/2014/main" id="{C4A61A6E-8FC0-42E2-9370-F33969B0C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0" y="663"/>
                  <a:ext cx="5" cy="2"/>
                </a:xfrm>
                <a:custGeom>
                  <a:avLst/>
                  <a:gdLst>
                    <a:gd name="T0" fmla="*/ 5 w 5"/>
                    <a:gd name="T1" fmla="*/ 1 h 2"/>
                    <a:gd name="T2" fmla="*/ 5 w 5"/>
                    <a:gd name="T3" fmla="*/ 0 h 2"/>
                    <a:gd name="T4" fmla="*/ 4 w 5"/>
                    <a:gd name="T5" fmla="*/ 1 h 2"/>
                    <a:gd name="T6" fmla="*/ 3 w 5"/>
                    <a:gd name="T7" fmla="*/ 1 h 2"/>
                    <a:gd name="T8" fmla="*/ 1 w 5"/>
                    <a:gd name="T9" fmla="*/ 1 h 2"/>
                    <a:gd name="T10" fmla="*/ 0 w 5"/>
                    <a:gd name="T11" fmla="*/ 2 h 2"/>
                    <a:gd name="T12" fmla="*/ 2 w 5"/>
                    <a:gd name="T13" fmla="*/ 2 h 2"/>
                    <a:gd name="T14" fmla="*/ 3 w 5"/>
                    <a:gd name="T15" fmla="*/ 1 h 2"/>
                    <a:gd name="T16" fmla="*/ 4 w 5"/>
                    <a:gd name="T17" fmla="*/ 1 h 2"/>
                    <a:gd name="T18" fmla="*/ 5 w 5"/>
                    <a:gd name="T19" fmla="*/ 1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2"/>
                    <a:gd name="T32" fmla="*/ 5 w 5"/>
                    <a:gd name="T33" fmla="*/ 2 h 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2">
                      <a:moveTo>
                        <a:pt x="5" y="1"/>
                      </a:move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37" name="Freeform 3083">
                  <a:extLst>
                    <a:ext uri="{FF2B5EF4-FFF2-40B4-BE49-F238E27FC236}">
                      <a16:creationId xmlns:a16="http://schemas.microsoft.com/office/drawing/2014/main" id="{C920B5C5-42AF-4D82-B54B-10966854F5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5" y="645"/>
                  <a:ext cx="82" cy="19"/>
                </a:xfrm>
                <a:custGeom>
                  <a:avLst/>
                  <a:gdLst>
                    <a:gd name="T0" fmla="*/ 0 w 82"/>
                    <a:gd name="T1" fmla="*/ 3 h 19"/>
                    <a:gd name="T2" fmla="*/ 3 w 82"/>
                    <a:gd name="T3" fmla="*/ 2 h 19"/>
                    <a:gd name="T4" fmla="*/ 4 w 82"/>
                    <a:gd name="T5" fmla="*/ 1 h 19"/>
                    <a:gd name="T6" fmla="*/ 7 w 82"/>
                    <a:gd name="T7" fmla="*/ 1 h 19"/>
                    <a:gd name="T8" fmla="*/ 9 w 82"/>
                    <a:gd name="T9" fmla="*/ 0 h 19"/>
                    <a:gd name="T10" fmla="*/ 11 w 82"/>
                    <a:gd name="T11" fmla="*/ 0 h 19"/>
                    <a:gd name="T12" fmla="*/ 14 w 82"/>
                    <a:gd name="T13" fmla="*/ 0 h 19"/>
                    <a:gd name="T14" fmla="*/ 15 w 82"/>
                    <a:gd name="T15" fmla="*/ 1 h 19"/>
                    <a:gd name="T16" fmla="*/ 17 w 82"/>
                    <a:gd name="T17" fmla="*/ 1 h 19"/>
                    <a:gd name="T18" fmla="*/ 19 w 82"/>
                    <a:gd name="T19" fmla="*/ 2 h 19"/>
                    <a:gd name="T20" fmla="*/ 21 w 82"/>
                    <a:gd name="T21" fmla="*/ 2 h 19"/>
                    <a:gd name="T22" fmla="*/ 23 w 82"/>
                    <a:gd name="T23" fmla="*/ 2 h 19"/>
                    <a:gd name="T24" fmla="*/ 25 w 82"/>
                    <a:gd name="T25" fmla="*/ 3 h 19"/>
                    <a:gd name="T26" fmla="*/ 26 w 82"/>
                    <a:gd name="T27" fmla="*/ 3 h 19"/>
                    <a:gd name="T28" fmla="*/ 28 w 82"/>
                    <a:gd name="T29" fmla="*/ 4 h 19"/>
                    <a:gd name="T30" fmla="*/ 30 w 82"/>
                    <a:gd name="T31" fmla="*/ 4 h 19"/>
                    <a:gd name="T32" fmla="*/ 31 w 82"/>
                    <a:gd name="T33" fmla="*/ 5 h 19"/>
                    <a:gd name="T34" fmla="*/ 35 w 82"/>
                    <a:gd name="T35" fmla="*/ 5 h 19"/>
                    <a:gd name="T36" fmla="*/ 37 w 82"/>
                    <a:gd name="T37" fmla="*/ 5 h 19"/>
                    <a:gd name="T38" fmla="*/ 40 w 82"/>
                    <a:gd name="T39" fmla="*/ 6 h 19"/>
                    <a:gd name="T40" fmla="*/ 42 w 82"/>
                    <a:gd name="T41" fmla="*/ 7 h 19"/>
                    <a:gd name="T42" fmla="*/ 44 w 82"/>
                    <a:gd name="T43" fmla="*/ 8 h 19"/>
                    <a:gd name="T44" fmla="*/ 47 w 82"/>
                    <a:gd name="T45" fmla="*/ 8 h 19"/>
                    <a:gd name="T46" fmla="*/ 50 w 82"/>
                    <a:gd name="T47" fmla="*/ 10 h 19"/>
                    <a:gd name="T48" fmla="*/ 53 w 82"/>
                    <a:gd name="T49" fmla="*/ 11 h 19"/>
                    <a:gd name="T50" fmla="*/ 55 w 82"/>
                    <a:gd name="T51" fmla="*/ 13 h 19"/>
                    <a:gd name="T52" fmla="*/ 58 w 82"/>
                    <a:gd name="T53" fmla="*/ 13 h 19"/>
                    <a:gd name="T54" fmla="*/ 61 w 82"/>
                    <a:gd name="T55" fmla="*/ 14 h 19"/>
                    <a:gd name="T56" fmla="*/ 64 w 82"/>
                    <a:gd name="T57" fmla="*/ 16 h 19"/>
                    <a:gd name="T58" fmla="*/ 68 w 82"/>
                    <a:gd name="T59" fmla="*/ 16 h 19"/>
                    <a:gd name="T60" fmla="*/ 72 w 82"/>
                    <a:gd name="T61" fmla="*/ 17 h 19"/>
                    <a:gd name="T62" fmla="*/ 75 w 82"/>
                    <a:gd name="T63" fmla="*/ 17 h 19"/>
                    <a:gd name="T64" fmla="*/ 80 w 82"/>
                    <a:gd name="T65" fmla="*/ 16 h 19"/>
                    <a:gd name="T66" fmla="*/ 82 w 82"/>
                    <a:gd name="T67" fmla="*/ 19 h 1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82"/>
                    <a:gd name="T103" fmla="*/ 0 h 19"/>
                    <a:gd name="T104" fmla="*/ 82 w 82"/>
                    <a:gd name="T105" fmla="*/ 19 h 19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82" h="19">
                      <a:moveTo>
                        <a:pt x="0" y="3"/>
                      </a:moveTo>
                      <a:lnTo>
                        <a:pt x="3" y="2"/>
                      </a:lnTo>
                      <a:lnTo>
                        <a:pt x="4" y="1"/>
                      </a:lnTo>
                      <a:lnTo>
                        <a:pt x="7" y="1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4" y="0"/>
                      </a:lnTo>
                      <a:lnTo>
                        <a:pt x="15" y="1"/>
                      </a:lnTo>
                      <a:lnTo>
                        <a:pt x="17" y="1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3" y="2"/>
                      </a:lnTo>
                      <a:lnTo>
                        <a:pt x="25" y="3"/>
                      </a:lnTo>
                      <a:lnTo>
                        <a:pt x="26" y="3"/>
                      </a:lnTo>
                      <a:lnTo>
                        <a:pt x="28" y="4"/>
                      </a:lnTo>
                      <a:lnTo>
                        <a:pt x="30" y="4"/>
                      </a:lnTo>
                      <a:lnTo>
                        <a:pt x="31" y="5"/>
                      </a:lnTo>
                      <a:lnTo>
                        <a:pt x="35" y="5"/>
                      </a:lnTo>
                      <a:lnTo>
                        <a:pt x="37" y="5"/>
                      </a:lnTo>
                      <a:lnTo>
                        <a:pt x="40" y="6"/>
                      </a:lnTo>
                      <a:lnTo>
                        <a:pt x="42" y="7"/>
                      </a:lnTo>
                      <a:lnTo>
                        <a:pt x="44" y="8"/>
                      </a:lnTo>
                      <a:lnTo>
                        <a:pt x="47" y="8"/>
                      </a:lnTo>
                      <a:lnTo>
                        <a:pt x="50" y="10"/>
                      </a:lnTo>
                      <a:lnTo>
                        <a:pt x="53" y="11"/>
                      </a:lnTo>
                      <a:lnTo>
                        <a:pt x="55" y="13"/>
                      </a:lnTo>
                      <a:lnTo>
                        <a:pt x="58" y="13"/>
                      </a:lnTo>
                      <a:lnTo>
                        <a:pt x="61" y="14"/>
                      </a:lnTo>
                      <a:lnTo>
                        <a:pt x="64" y="16"/>
                      </a:lnTo>
                      <a:lnTo>
                        <a:pt x="68" y="16"/>
                      </a:lnTo>
                      <a:lnTo>
                        <a:pt x="72" y="17"/>
                      </a:lnTo>
                      <a:lnTo>
                        <a:pt x="75" y="17"/>
                      </a:lnTo>
                      <a:lnTo>
                        <a:pt x="80" y="16"/>
                      </a:lnTo>
                      <a:lnTo>
                        <a:pt x="82" y="19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38" name="Freeform 3084">
                  <a:extLst>
                    <a:ext uri="{FF2B5EF4-FFF2-40B4-BE49-F238E27FC236}">
                      <a16:creationId xmlns:a16="http://schemas.microsoft.com/office/drawing/2014/main" id="{6EA37370-178D-4DC0-850A-D3FB2A6B90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9" y="659"/>
                  <a:ext cx="16" cy="30"/>
                </a:xfrm>
                <a:custGeom>
                  <a:avLst/>
                  <a:gdLst>
                    <a:gd name="T0" fmla="*/ 4 w 16"/>
                    <a:gd name="T1" fmla="*/ 30 h 30"/>
                    <a:gd name="T2" fmla="*/ 3 w 16"/>
                    <a:gd name="T3" fmla="*/ 27 h 30"/>
                    <a:gd name="T4" fmla="*/ 1 w 16"/>
                    <a:gd name="T5" fmla="*/ 25 h 30"/>
                    <a:gd name="T6" fmla="*/ 0 w 16"/>
                    <a:gd name="T7" fmla="*/ 23 h 30"/>
                    <a:gd name="T8" fmla="*/ 0 w 16"/>
                    <a:gd name="T9" fmla="*/ 21 h 30"/>
                    <a:gd name="T10" fmla="*/ 1 w 16"/>
                    <a:gd name="T11" fmla="*/ 19 h 30"/>
                    <a:gd name="T12" fmla="*/ 2 w 16"/>
                    <a:gd name="T13" fmla="*/ 16 h 30"/>
                    <a:gd name="T14" fmla="*/ 3 w 16"/>
                    <a:gd name="T15" fmla="*/ 15 h 30"/>
                    <a:gd name="T16" fmla="*/ 3 w 16"/>
                    <a:gd name="T17" fmla="*/ 13 h 30"/>
                    <a:gd name="T18" fmla="*/ 5 w 16"/>
                    <a:gd name="T19" fmla="*/ 10 h 30"/>
                    <a:gd name="T20" fmla="*/ 7 w 16"/>
                    <a:gd name="T21" fmla="*/ 9 h 30"/>
                    <a:gd name="T22" fmla="*/ 9 w 16"/>
                    <a:gd name="T23" fmla="*/ 7 h 30"/>
                    <a:gd name="T24" fmla="*/ 9 w 16"/>
                    <a:gd name="T25" fmla="*/ 6 h 30"/>
                    <a:gd name="T26" fmla="*/ 11 w 16"/>
                    <a:gd name="T27" fmla="*/ 5 h 30"/>
                    <a:gd name="T28" fmla="*/ 13 w 16"/>
                    <a:gd name="T29" fmla="*/ 4 h 30"/>
                    <a:gd name="T30" fmla="*/ 14 w 16"/>
                    <a:gd name="T31" fmla="*/ 3 h 30"/>
                    <a:gd name="T32" fmla="*/ 16 w 16"/>
                    <a:gd name="T33" fmla="*/ 0 h 3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6"/>
                    <a:gd name="T52" fmla="*/ 0 h 30"/>
                    <a:gd name="T53" fmla="*/ 16 w 16"/>
                    <a:gd name="T54" fmla="*/ 30 h 3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6" h="30">
                      <a:moveTo>
                        <a:pt x="4" y="30"/>
                      </a:moveTo>
                      <a:lnTo>
                        <a:pt x="3" y="27"/>
                      </a:lnTo>
                      <a:lnTo>
                        <a:pt x="1" y="25"/>
                      </a:lnTo>
                      <a:lnTo>
                        <a:pt x="0" y="23"/>
                      </a:lnTo>
                      <a:lnTo>
                        <a:pt x="0" y="21"/>
                      </a:lnTo>
                      <a:lnTo>
                        <a:pt x="1" y="19"/>
                      </a:lnTo>
                      <a:lnTo>
                        <a:pt x="2" y="16"/>
                      </a:lnTo>
                      <a:lnTo>
                        <a:pt x="3" y="15"/>
                      </a:lnTo>
                      <a:lnTo>
                        <a:pt x="3" y="13"/>
                      </a:lnTo>
                      <a:lnTo>
                        <a:pt x="5" y="10"/>
                      </a:lnTo>
                      <a:lnTo>
                        <a:pt x="7" y="9"/>
                      </a:lnTo>
                      <a:lnTo>
                        <a:pt x="9" y="7"/>
                      </a:lnTo>
                      <a:lnTo>
                        <a:pt x="9" y="6"/>
                      </a:lnTo>
                      <a:lnTo>
                        <a:pt x="11" y="5"/>
                      </a:lnTo>
                      <a:lnTo>
                        <a:pt x="13" y="4"/>
                      </a:lnTo>
                      <a:lnTo>
                        <a:pt x="14" y="3"/>
                      </a:lnTo>
                      <a:lnTo>
                        <a:pt x="16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39" name="Freeform 3085">
                  <a:extLst>
                    <a:ext uri="{FF2B5EF4-FFF2-40B4-BE49-F238E27FC236}">
                      <a16:creationId xmlns:a16="http://schemas.microsoft.com/office/drawing/2014/main" id="{15B0FA1B-8345-4124-A43F-2FCA9151E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" y="658"/>
                  <a:ext cx="37" cy="36"/>
                </a:xfrm>
                <a:custGeom>
                  <a:avLst/>
                  <a:gdLst>
                    <a:gd name="T0" fmla="*/ 11 w 37"/>
                    <a:gd name="T1" fmla="*/ 0 h 36"/>
                    <a:gd name="T2" fmla="*/ 12 w 37"/>
                    <a:gd name="T3" fmla="*/ 2 h 36"/>
                    <a:gd name="T4" fmla="*/ 11 w 37"/>
                    <a:gd name="T5" fmla="*/ 5 h 36"/>
                    <a:gd name="T6" fmla="*/ 9 w 37"/>
                    <a:gd name="T7" fmla="*/ 6 h 36"/>
                    <a:gd name="T8" fmla="*/ 8 w 37"/>
                    <a:gd name="T9" fmla="*/ 8 h 36"/>
                    <a:gd name="T10" fmla="*/ 7 w 37"/>
                    <a:gd name="T11" fmla="*/ 11 h 36"/>
                    <a:gd name="T12" fmla="*/ 5 w 37"/>
                    <a:gd name="T13" fmla="*/ 14 h 36"/>
                    <a:gd name="T14" fmla="*/ 5 w 37"/>
                    <a:gd name="T15" fmla="*/ 18 h 36"/>
                    <a:gd name="T16" fmla="*/ 5 w 37"/>
                    <a:gd name="T17" fmla="*/ 21 h 36"/>
                    <a:gd name="T18" fmla="*/ 6 w 37"/>
                    <a:gd name="T19" fmla="*/ 23 h 36"/>
                    <a:gd name="T20" fmla="*/ 8 w 37"/>
                    <a:gd name="T21" fmla="*/ 25 h 36"/>
                    <a:gd name="T22" fmla="*/ 9 w 37"/>
                    <a:gd name="T23" fmla="*/ 27 h 36"/>
                    <a:gd name="T24" fmla="*/ 12 w 37"/>
                    <a:gd name="T25" fmla="*/ 28 h 36"/>
                    <a:gd name="T26" fmla="*/ 14 w 37"/>
                    <a:gd name="T27" fmla="*/ 29 h 36"/>
                    <a:gd name="T28" fmla="*/ 16 w 37"/>
                    <a:gd name="T29" fmla="*/ 29 h 36"/>
                    <a:gd name="T30" fmla="*/ 19 w 37"/>
                    <a:gd name="T31" fmla="*/ 29 h 36"/>
                    <a:gd name="T32" fmla="*/ 20 w 37"/>
                    <a:gd name="T33" fmla="*/ 30 h 36"/>
                    <a:gd name="T34" fmla="*/ 23 w 37"/>
                    <a:gd name="T35" fmla="*/ 32 h 36"/>
                    <a:gd name="T36" fmla="*/ 25 w 37"/>
                    <a:gd name="T37" fmla="*/ 33 h 36"/>
                    <a:gd name="T38" fmla="*/ 29 w 37"/>
                    <a:gd name="T39" fmla="*/ 33 h 36"/>
                    <a:gd name="T40" fmla="*/ 30 w 37"/>
                    <a:gd name="T41" fmla="*/ 33 h 36"/>
                    <a:gd name="T42" fmla="*/ 32 w 37"/>
                    <a:gd name="T43" fmla="*/ 32 h 36"/>
                    <a:gd name="T44" fmla="*/ 34 w 37"/>
                    <a:gd name="T45" fmla="*/ 31 h 36"/>
                    <a:gd name="T46" fmla="*/ 37 w 37"/>
                    <a:gd name="T47" fmla="*/ 30 h 36"/>
                    <a:gd name="T48" fmla="*/ 35 w 37"/>
                    <a:gd name="T49" fmla="*/ 32 h 36"/>
                    <a:gd name="T50" fmla="*/ 33 w 37"/>
                    <a:gd name="T51" fmla="*/ 33 h 36"/>
                    <a:gd name="T52" fmla="*/ 33 w 37"/>
                    <a:gd name="T53" fmla="*/ 34 h 36"/>
                    <a:gd name="T54" fmla="*/ 33 w 37"/>
                    <a:gd name="T55" fmla="*/ 35 h 36"/>
                    <a:gd name="T56" fmla="*/ 31 w 37"/>
                    <a:gd name="T57" fmla="*/ 36 h 36"/>
                    <a:gd name="T58" fmla="*/ 29 w 37"/>
                    <a:gd name="T59" fmla="*/ 35 h 36"/>
                    <a:gd name="T60" fmla="*/ 26 w 37"/>
                    <a:gd name="T61" fmla="*/ 34 h 36"/>
                    <a:gd name="T62" fmla="*/ 23 w 37"/>
                    <a:gd name="T63" fmla="*/ 34 h 36"/>
                    <a:gd name="T64" fmla="*/ 21 w 37"/>
                    <a:gd name="T65" fmla="*/ 33 h 36"/>
                    <a:gd name="T66" fmla="*/ 19 w 37"/>
                    <a:gd name="T67" fmla="*/ 33 h 36"/>
                    <a:gd name="T68" fmla="*/ 16 w 37"/>
                    <a:gd name="T69" fmla="*/ 33 h 36"/>
                    <a:gd name="T70" fmla="*/ 14 w 37"/>
                    <a:gd name="T71" fmla="*/ 32 h 36"/>
                    <a:gd name="T72" fmla="*/ 11 w 37"/>
                    <a:gd name="T73" fmla="*/ 32 h 36"/>
                    <a:gd name="T74" fmla="*/ 9 w 37"/>
                    <a:gd name="T75" fmla="*/ 31 h 36"/>
                    <a:gd name="T76" fmla="*/ 7 w 37"/>
                    <a:gd name="T77" fmla="*/ 31 h 36"/>
                    <a:gd name="T78" fmla="*/ 3 w 37"/>
                    <a:gd name="T79" fmla="*/ 28 h 36"/>
                    <a:gd name="T80" fmla="*/ 1 w 37"/>
                    <a:gd name="T81" fmla="*/ 26 h 36"/>
                    <a:gd name="T82" fmla="*/ 0 w 37"/>
                    <a:gd name="T83" fmla="*/ 23 h 36"/>
                    <a:gd name="T84" fmla="*/ 0 w 37"/>
                    <a:gd name="T85" fmla="*/ 22 h 36"/>
                    <a:gd name="T86" fmla="*/ 0 w 37"/>
                    <a:gd name="T87" fmla="*/ 18 h 36"/>
                    <a:gd name="T88" fmla="*/ 2 w 37"/>
                    <a:gd name="T89" fmla="*/ 15 h 36"/>
                    <a:gd name="T90" fmla="*/ 3 w 37"/>
                    <a:gd name="T91" fmla="*/ 11 h 36"/>
                    <a:gd name="T92" fmla="*/ 6 w 37"/>
                    <a:gd name="T93" fmla="*/ 9 h 36"/>
                    <a:gd name="T94" fmla="*/ 8 w 37"/>
                    <a:gd name="T95" fmla="*/ 6 h 36"/>
                    <a:gd name="T96" fmla="*/ 10 w 37"/>
                    <a:gd name="T97" fmla="*/ 3 h 36"/>
                    <a:gd name="T98" fmla="*/ 11 w 37"/>
                    <a:gd name="T99" fmla="*/ 0 h 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7"/>
                    <a:gd name="T151" fmla="*/ 0 h 36"/>
                    <a:gd name="T152" fmla="*/ 37 w 37"/>
                    <a:gd name="T153" fmla="*/ 36 h 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7" h="36">
                      <a:moveTo>
                        <a:pt x="11" y="0"/>
                      </a:moveTo>
                      <a:lnTo>
                        <a:pt x="12" y="2"/>
                      </a:lnTo>
                      <a:lnTo>
                        <a:pt x="11" y="5"/>
                      </a:lnTo>
                      <a:lnTo>
                        <a:pt x="9" y="6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5" y="14"/>
                      </a:lnTo>
                      <a:lnTo>
                        <a:pt x="5" y="18"/>
                      </a:lnTo>
                      <a:lnTo>
                        <a:pt x="5" y="21"/>
                      </a:lnTo>
                      <a:lnTo>
                        <a:pt x="6" y="23"/>
                      </a:lnTo>
                      <a:lnTo>
                        <a:pt x="8" y="25"/>
                      </a:lnTo>
                      <a:lnTo>
                        <a:pt x="9" y="27"/>
                      </a:lnTo>
                      <a:lnTo>
                        <a:pt x="12" y="28"/>
                      </a:lnTo>
                      <a:lnTo>
                        <a:pt x="14" y="29"/>
                      </a:lnTo>
                      <a:lnTo>
                        <a:pt x="16" y="29"/>
                      </a:lnTo>
                      <a:lnTo>
                        <a:pt x="19" y="29"/>
                      </a:lnTo>
                      <a:lnTo>
                        <a:pt x="20" y="30"/>
                      </a:lnTo>
                      <a:lnTo>
                        <a:pt x="23" y="32"/>
                      </a:lnTo>
                      <a:lnTo>
                        <a:pt x="25" y="33"/>
                      </a:lnTo>
                      <a:lnTo>
                        <a:pt x="29" y="33"/>
                      </a:lnTo>
                      <a:lnTo>
                        <a:pt x="30" y="33"/>
                      </a:lnTo>
                      <a:lnTo>
                        <a:pt x="32" y="32"/>
                      </a:lnTo>
                      <a:lnTo>
                        <a:pt x="34" y="31"/>
                      </a:lnTo>
                      <a:lnTo>
                        <a:pt x="37" y="30"/>
                      </a:lnTo>
                      <a:lnTo>
                        <a:pt x="35" y="32"/>
                      </a:ln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5"/>
                      </a:lnTo>
                      <a:lnTo>
                        <a:pt x="31" y="36"/>
                      </a:lnTo>
                      <a:lnTo>
                        <a:pt x="29" y="35"/>
                      </a:lnTo>
                      <a:lnTo>
                        <a:pt x="26" y="34"/>
                      </a:lnTo>
                      <a:lnTo>
                        <a:pt x="23" y="34"/>
                      </a:lnTo>
                      <a:lnTo>
                        <a:pt x="21" y="33"/>
                      </a:lnTo>
                      <a:lnTo>
                        <a:pt x="19" y="33"/>
                      </a:lnTo>
                      <a:lnTo>
                        <a:pt x="16" y="33"/>
                      </a:lnTo>
                      <a:lnTo>
                        <a:pt x="14" y="32"/>
                      </a:lnTo>
                      <a:lnTo>
                        <a:pt x="11" y="32"/>
                      </a:lnTo>
                      <a:lnTo>
                        <a:pt x="9" y="31"/>
                      </a:lnTo>
                      <a:lnTo>
                        <a:pt x="7" y="31"/>
                      </a:lnTo>
                      <a:lnTo>
                        <a:pt x="3" y="28"/>
                      </a:lnTo>
                      <a:lnTo>
                        <a:pt x="1" y="26"/>
                      </a:lnTo>
                      <a:lnTo>
                        <a:pt x="0" y="23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5"/>
                      </a:lnTo>
                      <a:lnTo>
                        <a:pt x="3" y="11"/>
                      </a:lnTo>
                      <a:lnTo>
                        <a:pt x="6" y="9"/>
                      </a:lnTo>
                      <a:lnTo>
                        <a:pt x="8" y="6"/>
                      </a:lnTo>
                      <a:lnTo>
                        <a:pt x="10" y="3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40" name="Freeform 3086">
                  <a:extLst>
                    <a:ext uri="{FF2B5EF4-FFF2-40B4-BE49-F238E27FC236}">
                      <a16:creationId xmlns:a16="http://schemas.microsoft.com/office/drawing/2014/main" id="{86557D4C-3E08-4DAF-BD50-BEABAB26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" y="650"/>
                  <a:ext cx="11" cy="25"/>
                </a:xfrm>
                <a:custGeom>
                  <a:avLst/>
                  <a:gdLst>
                    <a:gd name="T0" fmla="*/ 5 w 11"/>
                    <a:gd name="T1" fmla="*/ 0 h 25"/>
                    <a:gd name="T2" fmla="*/ 4 w 11"/>
                    <a:gd name="T3" fmla="*/ 2 h 25"/>
                    <a:gd name="T4" fmla="*/ 3 w 11"/>
                    <a:gd name="T5" fmla="*/ 4 h 25"/>
                    <a:gd name="T6" fmla="*/ 3 w 11"/>
                    <a:gd name="T7" fmla="*/ 7 h 25"/>
                    <a:gd name="T8" fmla="*/ 3 w 11"/>
                    <a:gd name="T9" fmla="*/ 9 h 25"/>
                    <a:gd name="T10" fmla="*/ 6 w 11"/>
                    <a:gd name="T11" fmla="*/ 8 h 25"/>
                    <a:gd name="T12" fmla="*/ 7 w 11"/>
                    <a:gd name="T13" fmla="*/ 5 h 25"/>
                    <a:gd name="T14" fmla="*/ 9 w 11"/>
                    <a:gd name="T15" fmla="*/ 3 h 25"/>
                    <a:gd name="T16" fmla="*/ 11 w 11"/>
                    <a:gd name="T17" fmla="*/ 1 h 25"/>
                    <a:gd name="T18" fmla="*/ 8 w 11"/>
                    <a:gd name="T19" fmla="*/ 4 h 25"/>
                    <a:gd name="T20" fmla="*/ 7 w 11"/>
                    <a:gd name="T21" fmla="*/ 8 h 25"/>
                    <a:gd name="T22" fmla="*/ 6 w 11"/>
                    <a:gd name="T23" fmla="*/ 11 h 25"/>
                    <a:gd name="T24" fmla="*/ 6 w 11"/>
                    <a:gd name="T25" fmla="*/ 14 h 25"/>
                    <a:gd name="T26" fmla="*/ 5 w 11"/>
                    <a:gd name="T27" fmla="*/ 17 h 25"/>
                    <a:gd name="T28" fmla="*/ 4 w 11"/>
                    <a:gd name="T29" fmla="*/ 19 h 25"/>
                    <a:gd name="T30" fmla="*/ 2 w 11"/>
                    <a:gd name="T31" fmla="*/ 22 h 25"/>
                    <a:gd name="T32" fmla="*/ 0 w 11"/>
                    <a:gd name="T33" fmla="*/ 25 h 25"/>
                    <a:gd name="T34" fmla="*/ 0 w 11"/>
                    <a:gd name="T35" fmla="*/ 21 h 25"/>
                    <a:gd name="T36" fmla="*/ 0 w 11"/>
                    <a:gd name="T37" fmla="*/ 19 h 25"/>
                    <a:gd name="T38" fmla="*/ 1 w 11"/>
                    <a:gd name="T39" fmla="*/ 16 h 25"/>
                    <a:gd name="T40" fmla="*/ 1 w 11"/>
                    <a:gd name="T41" fmla="*/ 14 h 25"/>
                    <a:gd name="T42" fmla="*/ 1 w 11"/>
                    <a:gd name="T43" fmla="*/ 11 h 25"/>
                    <a:gd name="T44" fmla="*/ 1 w 11"/>
                    <a:gd name="T45" fmla="*/ 8 h 25"/>
                    <a:gd name="T46" fmla="*/ 1 w 11"/>
                    <a:gd name="T47" fmla="*/ 6 h 25"/>
                    <a:gd name="T48" fmla="*/ 1 w 11"/>
                    <a:gd name="T49" fmla="*/ 3 h 25"/>
                    <a:gd name="T50" fmla="*/ 3 w 11"/>
                    <a:gd name="T51" fmla="*/ 1 h 25"/>
                    <a:gd name="T52" fmla="*/ 5 w 11"/>
                    <a:gd name="T53" fmla="*/ 0 h 25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1"/>
                    <a:gd name="T82" fmla="*/ 0 h 25"/>
                    <a:gd name="T83" fmla="*/ 11 w 11"/>
                    <a:gd name="T84" fmla="*/ 25 h 25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1" h="25">
                      <a:moveTo>
                        <a:pt x="5" y="0"/>
                      </a:moveTo>
                      <a:lnTo>
                        <a:pt x="4" y="2"/>
                      </a:lnTo>
                      <a:lnTo>
                        <a:pt x="3" y="4"/>
                      </a:lnTo>
                      <a:lnTo>
                        <a:pt x="3" y="7"/>
                      </a:lnTo>
                      <a:lnTo>
                        <a:pt x="3" y="9"/>
                      </a:lnTo>
                      <a:lnTo>
                        <a:pt x="6" y="8"/>
                      </a:lnTo>
                      <a:lnTo>
                        <a:pt x="7" y="5"/>
                      </a:lnTo>
                      <a:lnTo>
                        <a:pt x="9" y="3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7" y="8"/>
                      </a:lnTo>
                      <a:lnTo>
                        <a:pt x="6" y="11"/>
                      </a:lnTo>
                      <a:lnTo>
                        <a:pt x="6" y="14"/>
                      </a:lnTo>
                      <a:lnTo>
                        <a:pt x="5" y="17"/>
                      </a:lnTo>
                      <a:lnTo>
                        <a:pt x="4" y="19"/>
                      </a:lnTo>
                      <a:lnTo>
                        <a:pt x="2" y="22"/>
                      </a:lnTo>
                      <a:lnTo>
                        <a:pt x="0" y="25"/>
                      </a:lnTo>
                      <a:lnTo>
                        <a:pt x="0" y="21"/>
                      </a:lnTo>
                      <a:lnTo>
                        <a:pt x="0" y="19"/>
                      </a:lnTo>
                      <a:lnTo>
                        <a:pt x="1" y="16"/>
                      </a:lnTo>
                      <a:lnTo>
                        <a:pt x="1" y="14"/>
                      </a:lnTo>
                      <a:lnTo>
                        <a:pt x="1" y="11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41" name="Freeform 3087">
                  <a:extLst>
                    <a:ext uri="{FF2B5EF4-FFF2-40B4-BE49-F238E27FC236}">
                      <a16:creationId xmlns:a16="http://schemas.microsoft.com/office/drawing/2014/main" id="{B5D0120D-4157-43F9-B9C4-D0CC8CC329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0" y="559"/>
                  <a:ext cx="28" cy="55"/>
                </a:xfrm>
                <a:custGeom>
                  <a:avLst/>
                  <a:gdLst>
                    <a:gd name="T0" fmla="*/ 20 w 28"/>
                    <a:gd name="T1" fmla="*/ 3 h 55"/>
                    <a:gd name="T2" fmla="*/ 19 w 28"/>
                    <a:gd name="T3" fmla="*/ 9 h 55"/>
                    <a:gd name="T4" fmla="*/ 19 w 28"/>
                    <a:gd name="T5" fmla="*/ 16 h 55"/>
                    <a:gd name="T6" fmla="*/ 18 w 28"/>
                    <a:gd name="T7" fmla="*/ 22 h 55"/>
                    <a:gd name="T8" fmla="*/ 16 w 28"/>
                    <a:gd name="T9" fmla="*/ 25 h 55"/>
                    <a:gd name="T10" fmla="*/ 13 w 28"/>
                    <a:gd name="T11" fmla="*/ 22 h 55"/>
                    <a:gd name="T12" fmla="*/ 11 w 28"/>
                    <a:gd name="T13" fmla="*/ 18 h 55"/>
                    <a:gd name="T14" fmla="*/ 8 w 28"/>
                    <a:gd name="T15" fmla="*/ 13 h 55"/>
                    <a:gd name="T16" fmla="*/ 6 w 28"/>
                    <a:gd name="T17" fmla="*/ 9 h 55"/>
                    <a:gd name="T18" fmla="*/ 1 w 28"/>
                    <a:gd name="T19" fmla="*/ 5 h 55"/>
                    <a:gd name="T20" fmla="*/ 1 w 28"/>
                    <a:gd name="T21" fmla="*/ 7 h 55"/>
                    <a:gd name="T22" fmla="*/ 5 w 28"/>
                    <a:gd name="T23" fmla="*/ 12 h 55"/>
                    <a:gd name="T24" fmla="*/ 7 w 28"/>
                    <a:gd name="T25" fmla="*/ 18 h 55"/>
                    <a:gd name="T26" fmla="*/ 11 w 28"/>
                    <a:gd name="T27" fmla="*/ 27 h 55"/>
                    <a:gd name="T28" fmla="*/ 11 w 28"/>
                    <a:gd name="T29" fmla="*/ 32 h 55"/>
                    <a:gd name="T30" fmla="*/ 13 w 28"/>
                    <a:gd name="T31" fmla="*/ 33 h 55"/>
                    <a:gd name="T32" fmla="*/ 13 w 28"/>
                    <a:gd name="T33" fmla="*/ 38 h 55"/>
                    <a:gd name="T34" fmla="*/ 12 w 28"/>
                    <a:gd name="T35" fmla="*/ 44 h 55"/>
                    <a:gd name="T36" fmla="*/ 12 w 28"/>
                    <a:gd name="T37" fmla="*/ 50 h 55"/>
                    <a:gd name="T38" fmla="*/ 13 w 28"/>
                    <a:gd name="T39" fmla="*/ 55 h 55"/>
                    <a:gd name="T40" fmla="*/ 16 w 28"/>
                    <a:gd name="T41" fmla="*/ 46 h 55"/>
                    <a:gd name="T42" fmla="*/ 19 w 28"/>
                    <a:gd name="T43" fmla="*/ 41 h 55"/>
                    <a:gd name="T44" fmla="*/ 23 w 28"/>
                    <a:gd name="T45" fmla="*/ 37 h 55"/>
                    <a:gd name="T46" fmla="*/ 28 w 28"/>
                    <a:gd name="T47" fmla="*/ 31 h 55"/>
                    <a:gd name="T48" fmla="*/ 25 w 28"/>
                    <a:gd name="T49" fmla="*/ 32 h 55"/>
                    <a:gd name="T50" fmla="*/ 22 w 28"/>
                    <a:gd name="T51" fmla="*/ 34 h 55"/>
                    <a:gd name="T52" fmla="*/ 20 w 28"/>
                    <a:gd name="T53" fmla="*/ 36 h 55"/>
                    <a:gd name="T54" fmla="*/ 21 w 28"/>
                    <a:gd name="T55" fmla="*/ 33 h 55"/>
                    <a:gd name="T56" fmla="*/ 22 w 28"/>
                    <a:gd name="T57" fmla="*/ 27 h 55"/>
                    <a:gd name="T58" fmla="*/ 24 w 28"/>
                    <a:gd name="T59" fmla="*/ 23 h 55"/>
                    <a:gd name="T60" fmla="*/ 24 w 28"/>
                    <a:gd name="T61" fmla="*/ 18 h 55"/>
                    <a:gd name="T62" fmla="*/ 24 w 28"/>
                    <a:gd name="T63" fmla="*/ 14 h 55"/>
                    <a:gd name="T64" fmla="*/ 23 w 28"/>
                    <a:gd name="T65" fmla="*/ 9 h 55"/>
                    <a:gd name="T66" fmla="*/ 22 w 28"/>
                    <a:gd name="T67" fmla="*/ 5 h 55"/>
                    <a:gd name="T68" fmla="*/ 21 w 28"/>
                    <a:gd name="T69" fmla="*/ 0 h 5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8"/>
                    <a:gd name="T106" fmla="*/ 0 h 55"/>
                    <a:gd name="T107" fmla="*/ 28 w 28"/>
                    <a:gd name="T108" fmla="*/ 55 h 55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8" h="55">
                      <a:moveTo>
                        <a:pt x="21" y="0"/>
                      </a:moveTo>
                      <a:lnTo>
                        <a:pt x="20" y="3"/>
                      </a:lnTo>
                      <a:lnTo>
                        <a:pt x="19" y="5"/>
                      </a:lnTo>
                      <a:lnTo>
                        <a:pt x="19" y="9"/>
                      </a:lnTo>
                      <a:lnTo>
                        <a:pt x="19" y="12"/>
                      </a:lnTo>
                      <a:lnTo>
                        <a:pt x="19" y="16"/>
                      </a:lnTo>
                      <a:lnTo>
                        <a:pt x="19" y="20"/>
                      </a:lnTo>
                      <a:lnTo>
                        <a:pt x="18" y="22"/>
                      </a:lnTo>
                      <a:lnTo>
                        <a:pt x="17" y="25"/>
                      </a:lnTo>
                      <a:lnTo>
                        <a:pt x="16" y="25"/>
                      </a:lnTo>
                      <a:lnTo>
                        <a:pt x="14" y="23"/>
                      </a:lnTo>
                      <a:lnTo>
                        <a:pt x="13" y="22"/>
                      </a:lnTo>
                      <a:lnTo>
                        <a:pt x="11" y="20"/>
                      </a:lnTo>
                      <a:lnTo>
                        <a:pt x="11" y="18"/>
                      </a:lnTo>
                      <a:lnTo>
                        <a:pt x="9" y="16"/>
                      </a:lnTo>
                      <a:lnTo>
                        <a:pt x="8" y="13"/>
                      </a:lnTo>
                      <a:lnTo>
                        <a:pt x="6" y="11"/>
                      </a:lnTo>
                      <a:lnTo>
                        <a:pt x="6" y="9"/>
                      </a:lnTo>
                      <a:lnTo>
                        <a:pt x="4" y="8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2" y="9"/>
                      </a:lnTo>
                      <a:lnTo>
                        <a:pt x="5" y="12"/>
                      </a:lnTo>
                      <a:lnTo>
                        <a:pt x="6" y="16"/>
                      </a:lnTo>
                      <a:lnTo>
                        <a:pt x="7" y="18"/>
                      </a:lnTo>
                      <a:lnTo>
                        <a:pt x="9" y="23"/>
                      </a:lnTo>
                      <a:lnTo>
                        <a:pt x="11" y="27"/>
                      </a:lnTo>
                      <a:lnTo>
                        <a:pt x="11" y="29"/>
                      </a:lnTo>
                      <a:lnTo>
                        <a:pt x="11" y="32"/>
                      </a:lnTo>
                      <a:lnTo>
                        <a:pt x="11" y="33"/>
                      </a:lnTo>
                      <a:lnTo>
                        <a:pt x="13" y="33"/>
                      </a:lnTo>
                      <a:lnTo>
                        <a:pt x="13" y="36"/>
                      </a:lnTo>
                      <a:lnTo>
                        <a:pt x="13" y="38"/>
                      </a:lnTo>
                      <a:lnTo>
                        <a:pt x="13" y="42"/>
                      </a:lnTo>
                      <a:lnTo>
                        <a:pt x="12" y="44"/>
                      </a:lnTo>
                      <a:lnTo>
                        <a:pt x="12" y="48"/>
                      </a:lnTo>
                      <a:lnTo>
                        <a:pt x="12" y="50"/>
                      </a:lnTo>
                      <a:lnTo>
                        <a:pt x="12" y="54"/>
                      </a:lnTo>
                      <a:lnTo>
                        <a:pt x="13" y="55"/>
                      </a:lnTo>
                      <a:lnTo>
                        <a:pt x="14" y="50"/>
                      </a:lnTo>
                      <a:lnTo>
                        <a:pt x="16" y="46"/>
                      </a:lnTo>
                      <a:lnTo>
                        <a:pt x="17" y="44"/>
                      </a:lnTo>
                      <a:lnTo>
                        <a:pt x="19" y="41"/>
                      </a:lnTo>
                      <a:lnTo>
                        <a:pt x="22" y="38"/>
                      </a:lnTo>
                      <a:lnTo>
                        <a:pt x="23" y="37"/>
                      </a:lnTo>
                      <a:lnTo>
                        <a:pt x="26" y="34"/>
                      </a:lnTo>
                      <a:lnTo>
                        <a:pt x="28" y="31"/>
                      </a:lnTo>
                      <a:lnTo>
                        <a:pt x="27" y="31"/>
                      </a:lnTo>
                      <a:lnTo>
                        <a:pt x="25" y="32"/>
                      </a:lnTo>
                      <a:lnTo>
                        <a:pt x="24" y="33"/>
                      </a:lnTo>
                      <a:lnTo>
                        <a:pt x="22" y="34"/>
                      </a:lnTo>
                      <a:lnTo>
                        <a:pt x="22" y="35"/>
                      </a:lnTo>
                      <a:lnTo>
                        <a:pt x="20" y="36"/>
                      </a:lnTo>
                      <a:lnTo>
                        <a:pt x="19" y="35"/>
                      </a:lnTo>
                      <a:lnTo>
                        <a:pt x="21" y="33"/>
                      </a:lnTo>
                      <a:lnTo>
                        <a:pt x="22" y="30"/>
                      </a:lnTo>
                      <a:lnTo>
                        <a:pt x="22" y="27"/>
                      </a:lnTo>
                      <a:lnTo>
                        <a:pt x="23" y="25"/>
                      </a:lnTo>
                      <a:lnTo>
                        <a:pt x="24" y="23"/>
                      </a:lnTo>
                      <a:lnTo>
                        <a:pt x="24" y="21"/>
                      </a:lnTo>
                      <a:lnTo>
                        <a:pt x="24" y="18"/>
                      </a:lnTo>
                      <a:lnTo>
                        <a:pt x="24" y="16"/>
                      </a:lnTo>
                      <a:lnTo>
                        <a:pt x="24" y="14"/>
                      </a:lnTo>
                      <a:lnTo>
                        <a:pt x="24" y="11"/>
                      </a:lnTo>
                      <a:lnTo>
                        <a:pt x="23" y="9"/>
                      </a:lnTo>
                      <a:lnTo>
                        <a:pt x="23" y="7"/>
                      </a:lnTo>
                      <a:lnTo>
                        <a:pt x="22" y="5"/>
                      </a:lnTo>
                      <a:lnTo>
                        <a:pt x="22" y="3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42" name="Freeform 3088">
                  <a:extLst>
                    <a:ext uri="{FF2B5EF4-FFF2-40B4-BE49-F238E27FC236}">
                      <a16:creationId xmlns:a16="http://schemas.microsoft.com/office/drawing/2014/main" id="{14449DB8-B3BA-4D89-BE76-AAB5DCC0EE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5" y="553"/>
                  <a:ext cx="28" cy="67"/>
                </a:xfrm>
                <a:custGeom>
                  <a:avLst/>
                  <a:gdLst>
                    <a:gd name="T0" fmla="*/ 28 w 28"/>
                    <a:gd name="T1" fmla="*/ 67 h 67"/>
                    <a:gd name="T2" fmla="*/ 28 w 28"/>
                    <a:gd name="T3" fmla="*/ 61 h 67"/>
                    <a:gd name="T4" fmla="*/ 28 w 28"/>
                    <a:gd name="T5" fmla="*/ 55 h 67"/>
                    <a:gd name="T6" fmla="*/ 27 w 28"/>
                    <a:gd name="T7" fmla="*/ 50 h 67"/>
                    <a:gd name="T8" fmla="*/ 25 w 28"/>
                    <a:gd name="T9" fmla="*/ 47 h 67"/>
                    <a:gd name="T10" fmla="*/ 24 w 28"/>
                    <a:gd name="T11" fmla="*/ 44 h 67"/>
                    <a:gd name="T12" fmla="*/ 23 w 28"/>
                    <a:gd name="T13" fmla="*/ 42 h 67"/>
                    <a:gd name="T14" fmla="*/ 20 w 28"/>
                    <a:gd name="T15" fmla="*/ 39 h 67"/>
                    <a:gd name="T16" fmla="*/ 19 w 28"/>
                    <a:gd name="T17" fmla="*/ 37 h 67"/>
                    <a:gd name="T18" fmla="*/ 16 w 28"/>
                    <a:gd name="T19" fmla="*/ 35 h 67"/>
                    <a:gd name="T20" fmla="*/ 14 w 28"/>
                    <a:gd name="T21" fmla="*/ 33 h 67"/>
                    <a:gd name="T22" fmla="*/ 13 w 28"/>
                    <a:gd name="T23" fmla="*/ 29 h 67"/>
                    <a:gd name="T24" fmla="*/ 11 w 28"/>
                    <a:gd name="T25" fmla="*/ 26 h 67"/>
                    <a:gd name="T26" fmla="*/ 9 w 28"/>
                    <a:gd name="T27" fmla="*/ 21 h 67"/>
                    <a:gd name="T28" fmla="*/ 8 w 28"/>
                    <a:gd name="T29" fmla="*/ 18 h 67"/>
                    <a:gd name="T30" fmla="*/ 8 w 28"/>
                    <a:gd name="T31" fmla="*/ 15 h 67"/>
                    <a:gd name="T32" fmla="*/ 8 w 28"/>
                    <a:gd name="T33" fmla="*/ 12 h 67"/>
                    <a:gd name="T34" fmla="*/ 7 w 28"/>
                    <a:gd name="T35" fmla="*/ 8 h 67"/>
                    <a:gd name="T36" fmla="*/ 7 w 28"/>
                    <a:gd name="T37" fmla="*/ 5 h 67"/>
                    <a:gd name="T38" fmla="*/ 7 w 28"/>
                    <a:gd name="T39" fmla="*/ 0 h 67"/>
                    <a:gd name="T40" fmla="*/ 6 w 28"/>
                    <a:gd name="T41" fmla="*/ 3 h 67"/>
                    <a:gd name="T42" fmla="*/ 5 w 28"/>
                    <a:gd name="T43" fmla="*/ 6 h 67"/>
                    <a:gd name="T44" fmla="*/ 4 w 28"/>
                    <a:gd name="T45" fmla="*/ 10 h 67"/>
                    <a:gd name="T46" fmla="*/ 3 w 28"/>
                    <a:gd name="T47" fmla="*/ 13 h 67"/>
                    <a:gd name="T48" fmla="*/ 2 w 28"/>
                    <a:gd name="T49" fmla="*/ 16 h 67"/>
                    <a:gd name="T50" fmla="*/ 2 w 28"/>
                    <a:gd name="T51" fmla="*/ 19 h 67"/>
                    <a:gd name="T52" fmla="*/ 1 w 28"/>
                    <a:gd name="T53" fmla="*/ 22 h 67"/>
                    <a:gd name="T54" fmla="*/ 0 w 28"/>
                    <a:gd name="T55" fmla="*/ 26 h 67"/>
                    <a:gd name="T56" fmla="*/ 2 w 28"/>
                    <a:gd name="T57" fmla="*/ 24 h 67"/>
                    <a:gd name="T58" fmla="*/ 3 w 28"/>
                    <a:gd name="T59" fmla="*/ 25 h 67"/>
                    <a:gd name="T60" fmla="*/ 3 w 28"/>
                    <a:gd name="T61" fmla="*/ 27 h 67"/>
                    <a:gd name="T62" fmla="*/ 4 w 28"/>
                    <a:gd name="T63" fmla="*/ 29 h 67"/>
                    <a:gd name="T64" fmla="*/ 6 w 28"/>
                    <a:gd name="T65" fmla="*/ 31 h 67"/>
                    <a:gd name="T66" fmla="*/ 8 w 28"/>
                    <a:gd name="T67" fmla="*/ 33 h 67"/>
                    <a:gd name="T68" fmla="*/ 9 w 28"/>
                    <a:gd name="T69" fmla="*/ 35 h 67"/>
                    <a:gd name="T70" fmla="*/ 11 w 28"/>
                    <a:gd name="T71" fmla="*/ 38 h 67"/>
                    <a:gd name="T72" fmla="*/ 13 w 28"/>
                    <a:gd name="T73" fmla="*/ 39 h 67"/>
                    <a:gd name="T74" fmla="*/ 15 w 28"/>
                    <a:gd name="T75" fmla="*/ 42 h 67"/>
                    <a:gd name="T76" fmla="*/ 17 w 28"/>
                    <a:gd name="T77" fmla="*/ 44 h 67"/>
                    <a:gd name="T78" fmla="*/ 19 w 28"/>
                    <a:gd name="T79" fmla="*/ 47 h 67"/>
                    <a:gd name="T80" fmla="*/ 21 w 28"/>
                    <a:gd name="T81" fmla="*/ 50 h 67"/>
                    <a:gd name="T82" fmla="*/ 23 w 28"/>
                    <a:gd name="T83" fmla="*/ 52 h 67"/>
                    <a:gd name="T84" fmla="*/ 24 w 28"/>
                    <a:gd name="T85" fmla="*/ 55 h 67"/>
                    <a:gd name="T86" fmla="*/ 26 w 28"/>
                    <a:gd name="T87" fmla="*/ 60 h 67"/>
                    <a:gd name="T88" fmla="*/ 27 w 28"/>
                    <a:gd name="T89" fmla="*/ 63 h 67"/>
                    <a:gd name="T90" fmla="*/ 28 w 28"/>
                    <a:gd name="T91" fmla="*/ 67 h 67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28"/>
                    <a:gd name="T139" fmla="*/ 0 h 67"/>
                    <a:gd name="T140" fmla="*/ 28 w 28"/>
                    <a:gd name="T141" fmla="*/ 67 h 67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28" h="67">
                      <a:moveTo>
                        <a:pt x="28" y="67"/>
                      </a:moveTo>
                      <a:lnTo>
                        <a:pt x="28" y="61"/>
                      </a:lnTo>
                      <a:lnTo>
                        <a:pt x="28" y="55"/>
                      </a:lnTo>
                      <a:lnTo>
                        <a:pt x="27" y="50"/>
                      </a:lnTo>
                      <a:lnTo>
                        <a:pt x="25" y="47"/>
                      </a:lnTo>
                      <a:lnTo>
                        <a:pt x="24" y="44"/>
                      </a:lnTo>
                      <a:lnTo>
                        <a:pt x="23" y="42"/>
                      </a:lnTo>
                      <a:lnTo>
                        <a:pt x="20" y="39"/>
                      </a:lnTo>
                      <a:lnTo>
                        <a:pt x="19" y="37"/>
                      </a:lnTo>
                      <a:lnTo>
                        <a:pt x="16" y="35"/>
                      </a:lnTo>
                      <a:lnTo>
                        <a:pt x="14" y="33"/>
                      </a:lnTo>
                      <a:lnTo>
                        <a:pt x="13" y="29"/>
                      </a:lnTo>
                      <a:lnTo>
                        <a:pt x="11" y="26"/>
                      </a:lnTo>
                      <a:lnTo>
                        <a:pt x="9" y="21"/>
                      </a:lnTo>
                      <a:lnTo>
                        <a:pt x="8" y="18"/>
                      </a:lnTo>
                      <a:lnTo>
                        <a:pt x="8" y="15"/>
                      </a:lnTo>
                      <a:lnTo>
                        <a:pt x="8" y="12"/>
                      </a:lnTo>
                      <a:lnTo>
                        <a:pt x="7" y="8"/>
                      </a:lnTo>
                      <a:lnTo>
                        <a:pt x="7" y="5"/>
                      </a:lnTo>
                      <a:lnTo>
                        <a:pt x="7" y="0"/>
                      </a:lnTo>
                      <a:lnTo>
                        <a:pt x="6" y="3"/>
                      </a:lnTo>
                      <a:lnTo>
                        <a:pt x="5" y="6"/>
                      </a:lnTo>
                      <a:lnTo>
                        <a:pt x="4" y="10"/>
                      </a:lnTo>
                      <a:lnTo>
                        <a:pt x="3" y="13"/>
                      </a:lnTo>
                      <a:lnTo>
                        <a:pt x="2" y="16"/>
                      </a:lnTo>
                      <a:lnTo>
                        <a:pt x="2" y="19"/>
                      </a:lnTo>
                      <a:lnTo>
                        <a:pt x="1" y="22"/>
                      </a:lnTo>
                      <a:lnTo>
                        <a:pt x="0" y="26"/>
                      </a:lnTo>
                      <a:lnTo>
                        <a:pt x="2" y="24"/>
                      </a:lnTo>
                      <a:lnTo>
                        <a:pt x="3" y="25"/>
                      </a:lnTo>
                      <a:lnTo>
                        <a:pt x="3" y="27"/>
                      </a:lnTo>
                      <a:lnTo>
                        <a:pt x="4" y="29"/>
                      </a:lnTo>
                      <a:lnTo>
                        <a:pt x="6" y="31"/>
                      </a:lnTo>
                      <a:lnTo>
                        <a:pt x="8" y="33"/>
                      </a:lnTo>
                      <a:lnTo>
                        <a:pt x="9" y="35"/>
                      </a:lnTo>
                      <a:lnTo>
                        <a:pt x="11" y="38"/>
                      </a:lnTo>
                      <a:lnTo>
                        <a:pt x="13" y="39"/>
                      </a:lnTo>
                      <a:lnTo>
                        <a:pt x="15" y="42"/>
                      </a:lnTo>
                      <a:lnTo>
                        <a:pt x="17" y="44"/>
                      </a:lnTo>
                      <a:lnTo>
                        <a:pt x="19" y="47"/>
                      </a:lnTo>
                      <a:lnTo>
                        <a:pt x="21" y="50"/>
                      </a:lnTo>
                      <a:lnTo>
                        <a:pt x="23" y="52"/>
                      </a:lnTo>
                      <a:lnTo>
                        <a:pt x="24" y="55"/>
                      </a:lnTo>
                      <a:lnTo>
                        <a:pt x="26" y="60"/>
                      </a:lnTo>
                      <a:lnTo>
                        <a:pt x="27" y="63"/>
                      </a:lnTo>
                      <a:lnTo>
                        <a:pt x="28" y="67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43" name="Freeform 3089">
                  <a:extLst>
                    <a:ext uri="{FF2B5EF4-FFF2-40B4-BE49-F238E27FC236}">
                      <a16:creationId xmlns:a16="http://schemas.microsoft.com/office/drawing/2014/main" id="{30FE2623-FD32-4ABF-ABE3-4450248034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8" y="509"/>
                  <a:ext cx="40" cy="44"/>
                </a:xfrm>
                <a:custGeom>
                  <a:avLst/>
                  <a:gdLst>
                    <a:gd name="T0" fmla="*/ 0 w 40"/>
                    <a:gd name="T1" fmla="*/ 0 h 44"/>
                    <a:gd name="T2" fmla="*/ 0 w 40"/>
                    <a:gd name="T3" fmla="*/ 1 h 44"/>
                    <a:gd name="T4" fmla="*/ 0 w 40"/>
                    <a:gd name="T5" fmla="*/ 3 h 44"/>
                    <a:gd name="T6" fmla="*/ 0 w 40"/>
                    <a:gd name="T7" fmla="*/ 5 h 44"/>
                    <a:gd name="T8" fmla="*/ 0 w 40"/>
                    <a:gd name="T9" fmla="*/ 6 h 44"/>
                    <a:gd name="T10" fmla="*/ 0 w 40"/>
                    <a:gd name="T11" fmla="*/ 8 h 44"/>
                    <a:gd name="T12" fmla="*/ 0 w 40"/>
                    <a:gd name="T13" fmla="*/ 10 h 44"/>
                    <a:gd name="T14" fmla="*/ 0 w 40"/>
                    <a:gd name="T15" fmla="*/ 11 h 44"/>
                    <a:gd name="T16" fmla="*/ 0 w 40"/>
                    <a:gd name="T17" fmla="*/ 11 h 44"/>
                    <a:gd name="T18" fmla="*/ 2 w 40"/>
                    <a:gd name="T19" fmla="*/ 13 h 44"/>
                    <a:gd name="T20" fmla="*/ 4 w 40"/>
                    <a:gd name="T21" fmla="*/ 14 h 44"/>
                    <a:gd name="T22" fmla="*/ 5 w 40"/>
                    <a:gd name="T23" fmla="*/ 16 h 44"/>
                    <a:gd name="T24" fmla="*/ 6 w 40"/>
                    <a:gd name="T25" fmla="*/ 18 h 44"/>
                    <a:gd name="T26" fmla="*/ 8 w 40"/>
                    <a:gd name="T27" fmla="*/ 20 h 44"/>
                    <a:gd name="T28" fmla="*/ 10 w 40"/>
                    <a:gd name="T29" fmla="*/ 22 h 44"/>
                    <a:gd name="T30" fmla="*/ 11 w 40"/>
                    <a:gd name="T31" fmla="*/ 24 h 44"/>
                    <a:gd name="T32" fmla="*/ 14 w 40"/>
                    <a:gd name="T33" fmla="*/ 27 h 44"/>
                    <a:gd name="T34" fmla="*/ 16 w 40"/>
                    <a:gd name="T35" fmla="*/ 28 h 44"/>
                    <a:gd name="T36" fmla="*/ 17 w 40"/>
                    <a:gd name="T37" fmla="*/ 31 h 44"/>
                    <a:gd name="T38" fmla="*/ 19 w 40"/>
                    <a:gd name="T39" fmla="*/ 33 h 44"/>
                    <a:gd name="T40" fmla="*/ 22 w 40"/>
                    <a:gd name="T41" fmla="*/ 36 h 44"/>
                    <a:gd name="T42" fmla="*/ 23 w 40"/>
                    <a:gd name="T43" fmla="*/ 38 h 44"/>
                    <a:gd name="T44" fmla="*/ 26 w 40"/>
                    <a:gd name="T45" fmla="*/ 40 h 44"/>
                    <a:gd name="T46" fmla="*/ 28 w 40"/>
                    <a:gd name="T47" fmla="*/ 42 h 44"/>
                    <a:gd name="T48" fmla="*/ 31 w 40"/>
                    <a:gd name="T49" fmla="*/ 44 h 44"/>
                    <a:gd name="T50" fmla="*/ 33 w 40"/>
                    <a:gd name="T51" fmla="*/ 40 h 44"/>
                    <a:gd name="T52" fmla="*/ 35 w 40"/>
                    <a:gd name="T53" fmla="*/ 36 h 44"/>
                    <a:gd name="T54" fmla="*/ 37 w 40"/>
                    <a:gd name="T55" fmla="*/ 32 h 44"/>
                    <a:gd name="T56" fmla="*/ 40 w 40"/>
                    <a:gd name="T57" fmla="*/ 26 h 4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40"/>
                    <a:gd name="T88" fmla="*/ 0 h 44"/>
                    <a:gd name="T89" fmla="*/ 40 w 40"/>
                    <a:gd name="T90" fmla="*/ 44 h 44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40" h="44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6"/>
                      </a:lnTo>
                      <a:lnTo>
                        <a:pt x="6" y="18"/>
                      </a:lnTo>
                      <a:lnTo>
                        <a:pt x="8" y="20"/>
                      </a:lnTo>
                      <a:lnTo>
                        <a:pt x="10" y="22"/>
                      </a:lnTo>
                      <a:lnTo>
                        <a:pt x="11" y="24"/>
                      </a:lnTo>
                      <a:lnTo>
                        <a:pt x="14" y="27"/>
                      </a:lnTo>
                      <a:lnTo>
                        <a:pt x="16" y="28"/>
                      </a:lnTo>
                      <a:lnTo>
                        <a:pt x="17" y="31"/>
                      </a:lnTo>
                      <a:lnTo>
                        <a:pt x="19" y="33"/>
                      </a:lnTo>
                      <a:lnTo>
                        <a:pt x="22" y="36"/>
                      </a:lnTo>
                      <a:lnTo>
                        <a:pt x="23" y="38"/>
                      </a:lnTo>
                      <a:lnTo>
                        <a:pt x="26" y="40"/>
                      </a:lnTo>
                      <a:lnTo>
                        <a:pt x="28" y="42"/>
                      </a:lnTo>
                      <a:lnTo>
                        <a:pt x="31" y="44"/>
                      </a:lnTo>
                      <a:lnTo>
                        <a:pt x="33" y="40"/>
                      </a:lnTo>
                      <a:lnTo>
                        <a:pt x="35" y="36"/>
                      </a:lnTo>
                      <a:lnTo>
                        <a:pt x="37" y="32"/>
                      </a:lnTo>
                      <a:lnTo>
                        <a:pt x="4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44" name="Freeform 3090">
                  <a:extLst>
                    <a:ext uri="{FF2B5EF4-FFF2-40B4-BE49-F238E27FC236}">
                      <a16:creationId xmlns:a16="http://schemas.microsoft.com/office/drawing/2014/main" id="{70C38475-17EE-448D-9DC0-AB8CC3E66C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5" y="520"/>
                  <a:ext cx="13" cy="29"/>
                </a:xfrm>
                <a:custGeom>
                  <a:avLst/>
                  <a:gdLst>
                    <a:gd name="T0" fmla="*/ 0 w 13"/>
                    <a:gd name="T1" fmla="*/ 17 h 29"/>
                    <a:gd name="T2" fmla="*/ 0 w 13"/>
                    <a:gd name="T3" fmla="*/ 19 h 29"/>
                    <a:gd name="T4" fmla="*/ 1 w 13"/>
                    <a:gd name="T5" fmla="*/ 22 h 29"/>
                    <a:gd name="T6" fmla="*/ 3 w 13"/>
                    <a:gd name="T7" fmla="*/ 26 h 29"/>
                    <a:gd name="T8" fmla="*/ 3 w 13"/>
                    <a:gd name="T9" fmla="*/ 29 h 29"/>
                    <a:gd name="T10" fmla="*/ 4 w 13"/>
                    <a:gd name="T11" fmla="*/ 25 h 29"/>
                    <a:gd name="T12" fmla="*/ 5 w 13"/>
                    <a:gd name="T13" fmla="*/ 21 h 29"/>
                    <a:gd name="T14" fmla="*/ 7 w 13"/>
                    <a:gd name="T15" fmla="*/ 17 h 29"/>
                    <a:gd name="T16" fmla="*/ 7 w 13"/>
                    <a:gd name="T17" fmla="*/ 12 h 29"/>
                    <a:gd name="T18" fmla="*/ 9 w 13"/>
                    <a:gd name="T19" fmla="*/ 9 h 29"/>
                    <a:gd name="T20" fmla="*/ 9 w 13"/>
                    <a:gd name="T21" fmla="*/ 6 h 29"/>
                    <a:gd name="T22" fmla="*/ 11 w 13"/>
                    <a:gd name="T23" fmla="*/ 3 h 29"/>
                    <a:gd name="T24" fmla="*/ 13 w 13"/>
                    <a:gd name="T25" fmla="*/ 0 h 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3"/>
                    <a:gd name="T40" fmla="*/ 0 h 29"/>
                    <a:gd name="T41" fmla="*/ 13 w 13"/>
                    <a:gd name="T42" fmla="*/ 29 h 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3" h="29">
                      <a:moveTo>
                        <a:pt x="0" y="17"/>
                      </a:moveTo>
                      <a:lnTo>
                        <a:pt x="0" y="19"/>
                      </a:lnTo>
                      <a:lnTo>
                        <a:pt x="1" y="22"/>
                      </a:lnTo>
                      <a:lnTo>
                        <a:pt x="3" y="26"/>
                      </a:lnTo>
                      <a:lnTo>
                        <a:pt x="3" y="29"/>
                      </a:lnTo>
                      <a:lnTo>
                        <a:pt x="4" y="25"/>
                      </a:lnTo>
                      <a:lnTo>
                        <a:pt x="5" y="21"/>
                      </a:lnTo>
                      <a:lnTo>
                        <a:pt x="7" y="17"/>
                      </a:lnTo>
                      <a:lnTo>
                        <a:pt x="7" y="12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11" y="3"/>
                      </a:lnTo>
                      <a:lnTo>
                        <a:pt x="1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45" name="Freeform 3091">
                  <a:extLst>
                    <a:ext uri="{FF2B5EF4-FFF2-40B4-BE49-F238E27FC236}">
                      <a16:creationId xmlns:a16="http://schemas.microsoft.com/office/drawing/2014/main" id="{C3D5A0B8-5E25-4561-A116-C7D8CB9FD0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5" y="564"/>
                  <a:ext cx="5" cy="10"/>
                </a:xfrm>
                <a:custGeom>
                  <a:avLst/>
                  <a:gdLst>
                    <a:gd name="T0" fmla="*/ 0 w 5"/>
                    <a:gd name="T1" fmla="*/ 10 h 10"/>
                    <a:gd name="T2" fmla="*/ 1 w 5"/>
                    <a:gd name="T3" fmla="*/ 8 h 10"/>
                    <a:gd name="T4" fmla="*/ 2 w 5"/>
                    <a:gd name="T5" fmla="*/ 6 h 10"/>
                    <a:gd name="T6" fmla="*/ 2 w 5"/>
                    <a:gd name="T7" fmla="*/ 4 h 10"/>
                    <a:gd name="T8" fmla="*/ 3 w 5"/>
                    <a:gd name="T9" fmla="*/ 0 h 10"/>
                    <a:gd name="T10" fmla="*/ 4 w 5"/>
                    <a:gd name="T11" fmla="*/ 3 h 10"/>
                    <a:gd name="T12" fmla="*/ 5 w 5"/>
                    <a:gd name="T13" fmla="*/ 5 h 10"/>
                    <a:gd name="T14" fmla="*/ 4 w 5"/>
                    <a:gd name="T15" fmla="*/ 7 h 10"/>
                    <a:gd name="T16" fmla="*/ 2 w 5"/>
                    <a:gd name="T17" fmla="*/ 8 h 10"/>
                    <a:gd name="T18" fmla="*/ 1 w 5"/>
                    <a:gd name="T19" fmla="*/ 9 h 10"/>
                    <a:gd name="T20" fmla="*/ 0 w 5"/>
                    <a:gd name="T21" fmla="*/ 10 h 1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10"/>
                    <a:gd name="T35" fmla="*/ 5 w 5"/>
                    <a:gd name="T36" fmla="*/ 10 h 1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10">
                      <a:moveTo>
                        <a:pt x="0" y="10"/>
                      </a:moveTo>
                      <a:lnTo>
                        <a:pt x="1" y="8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3" y="0"/>
                      </a:lnTo>
                      <a:lnTo>
                        <a:pt x="4" y="3"/>
                      </a:lnTo>
                      <a:lnTo>
                        <a:pt x="5" y="5"/>
                      </a:lnTo>
                      <a:lnTo>
                        <a:pt x="4" y="7"/>
                      </a:lnTo>
                      <a:lnTo>
                        <a:pt x="2" y="8"/>
                      </a:lnTo>
                      <a:lnTo>
                        <a:pt x="1" y="9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46" name="Freeform 3092">
                  <a:extLst>
                    <a:ext uri="{FF2B5EF4-FFF2-40B4-BE49-F238E27FC236}">
                      <a16:creationId xmlns:a16="http://schemas.microsoft.com/office/drawing/2014/main" id="{278B5124-56E2-435B-9506-BE95B154AD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9" y="603"/>
                  <a:ext cx="20" cy="5"/>
                </a:xfrm>
                <a:custGeom>
                  <a:avLst/>
                  <a:gdLst>
                    <a:gd name="T0" fmla="*/ 0 w 20"/>
                    <a:gd name="T1" fmla="*/ 5 h 5"/>
                    <a:gd name="T2" fmla="*/ 4 w 20"/>
                    <a:gd name="T3" fmla="*/ 5 h 5"/>
                    <a:gd name="T4" fmla="*/ 5 w 20"/>
                    <a:gd name="T5" fmla="*/ 5 h 5"/>
                    <a:gd name="T6" fmla="*/ 9 w 20"/>
                    <a:gd name="T7" fmla="*/ 5 h 5"/>
                    <a:gd name="T8" fmla="*/ 11 w 20"/>
                    <a:gd name="T9" fmla="*/ 5 h 5"/>
                    <a:gd name="T10" fmla="*/ 13 w 20"/>
                    <a:gd name="T11" fmla="*/ 5 h 5"/>
                    <a:gd name="T12" fmla="*/ 15 w 20"/>
                    <a:gd name="T13" fmla="*/ 5 h 5"/>
                    <a:gd name="T14" fmla="*/ 16 w 20"/>
                    <a:gd name="T15" fmla="*/ 5 h 5"/>
                    <a:gd name="T16" fmla="*/ 18 w 20"/>
                    <a:gd name="T17" fmla="*/ 5 h 5"/>
                    <a:gd name="T18" fmla="*/ 19 w 20"/>
                    <a:gd name="T19" fmla="*/ 4 h 5"/>
                    <a:gd name="T20" fmla="*/ 19 w 20"/>
                    <a:gd name="T21" fmla="*/ 3 h 5"/>
                    <a:gd name="T22" fmla="*/ 20 w 20"/>
                    <a:gd name="T23" fmla="*/ 0 h 5"/>
                    <a:gd name="T24" fmla="*/ 18 w 20"/>
                    <a:gd name="T25" fmla="*/ 1 h 5"/>
                    <a:gd name="T26" fmla="*/ 16 w 20"/>
                    <a:gd name="T27" fmla="*/ 2 h 5"/>
                    <a:gd name="T28" fmla="*/ 16 w 20"/>
                    <a:gd name="T29" fmla="*/ 2 h 5"/>
                    <a:gd name="T30" fmla="*/ 14 w 20"/>
                    <a:gd name="T31" fmla="*/ 3 h 5"/>
                    <a:gd name="T32" fmla="*/ 11 w 20"/>
                    <a:gd name="T33" fmla="*/ 3 h 5"/>
                    <a:gd name="T34" fmla="*/ 9 w 20"/>
                    <a:gd name="T35" fmla="*/ 3 h 5"/>
                    <a:gd name="T36" fmla="*/ 6 w 20"/>
                    <a:gd name="T37" fmla="*/ 3 h 5"/>
                    <a:gd name="T38" fmla="*/ 5 w 20"/>
                    <a:gd name="T39" fmla="*/ 3 h 5"/>
                    <a:gd name="T40" fmla="*/ 3 w 20"/>
                    <a:gd name="T41" fmla="*/ 4 h 5"/>
                    <a:gd name="T42" fmla="*/ 0 w 20"/>
                    <a:gd name="T43" fmla="*/ 5 h 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0"/>
                    <a:gd name="T67" fmla="*/ 0 h 5"/>
                    <a:gd name="T68" fmla="*/ 20 w 20"/>
                    <a:gd name="T69" fmla="*/ 5 h 5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0" h="5">
                      <a:moveTo>
                        <a:pt x="0" y="5"/>
                      </a:move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1" y="5"/>
                      </a:lnTo>
                      <a:lnTo>
                        <a:pt x="13" y="5"/>
                      </a:lnTo>
                      <a:lnTo>
                        <a:pt x="15" y="5"/>
                      </a:lnTo>
                      <a:lnTo>
                        <a:pt x="16" y="5"/>
                      </a:lnTo>
                      <a:lnTo>
                        <a:pt x="18" y="5"/>
                      </a:lnTo>
                      <a:lnTo>
                        <a:pt x="19" y="4"/>
                      </a:lnTo>
                      <a:lnTo>
                        <a:pt x="19" y="3"/>
                      </a:lnTo>
                      <a:lnTo>
                        <a:pt x="20" y="0"/>
                      </a:lnTo>
                      <a:lnTo>
                        <a:pt x="18" y="1"/>
                      </a:lnTo>
                      <a:lnTo>
                        <a:pt x="16" y="2"/>
                      </a:lnTo>
                      <a:lnTo>
                        <a:pt x="14" y="3"/>
                      </a:lnTo>
                      <a:lnTo>
                        <a:pt x="11" y="3"/>
                      </a:lnTo>
                      <a:lnTo>
                        <a:pt x="9" y="3"/>
                      </a:lnTo>
                      <a:lnTo>
                        <a:pt x="6" y="3"/>
                      </a:lnTo>
                      <a:lnTo>
                        <a:pt x="5" y="3"/>
                      </a:lnTo>
                      <a:lnTo>
                        <a:pt x="3" y="4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47" name="Freeform 3093">
                  <a:extLst>
                    <a:ext uri="{FF2B5EF4-FFF2-40B4-BE49-F238E27FC236}">
                      <a16:creationId xmlns:a16="http://schemas.microsoft.com/office/drawing/2014/main" id="{9EDDE179-91AC-4431-985B-BD3D75F60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" y="620"/>
                  <a:ext cx="14" cy="3"/>
                </a:xfrm>
                <a:custGeom>
                  <a:avLst/>
                  <a:gdLst>
                    <a:gd name="T0" fmla="*/ 0 w 14"/>
                    <a:gd name="T1" fmla="*/ 3 h 3"/>
                    <a:gd name="T2" fmla="*/ 2 w 14"/>
                    <a:gd name="T3" fmla="*/ 3 h 3"/>
                    <a:gd name="T4" fmla="*/ 4 w 14"/>
                    <a:gd name="T5" fmla="*/ 2 h 3"/>
                    <a:gd name="T6" fmla="*/ 6 w 14"/>
                    <a:gd name="T7" fmla="*/ 2 h 3"/>
                    <a:gd name="T8" fmla="*/ 7 w 14"/>
                    <a:gd name="T9" fmla="*/ 2 h 3"/>
                    <a:gd name="T10" fmla="*/ 9 w 14"/>
                    <a:gd name="T11" fmla="*/ 2 h 3"/>
                    <a:gd name="T12" fmla="*/ 11 w 14"/>
                    <a:gd name="T13" fmla="*/ 1 h 3"/>
                    <a:gd name="T14" fmla="*/ 12 w 14"/>
                    <a:gd name="T15" fmla="*/ 1 h 3"/>
                    <a:gd name="T16" fmla="*/ 14 w 14"/>
                    <a:gd name="T17" fmla="*/ 0 h 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4"/>
                    <a:gd name="T28" fmla="*/ 0 h 3"/>
                    <a:gd name="T29" fmla="*/ 14 w 14"/>
                    <a:gd name="T30" fmla="*/ 3 h 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4" h="3">
                      <a:moveTo>
                        <a:pt x="0" y="3"/>
                      </a:moveTo>
                      <a:lnTo>
                        <a:pt x="2" y="3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7" y="2"/>
                      </a:lnTo>
                      <a:lnTo>
                        <a:pt x="9" y="2"/>
                      </a:ln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4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48" name="Freeform 3094">
                  <a:extLst>
                    <a:ext uri="{FF2B5EF4-FFF2-40B4-BE49-F238E27FC236}">
                      <a16:creationId xmlns:a16="http://schemas.microsoft.com/office/drawing/2014/main" id="{7D099284-2E06-4A38-937D-E20325D0CA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5" y="568"/>
                  <a:ext cx="13" cy="64"/>
                </a:xfrm>
                <a:custGeom>
                  <a:avLst/>
                  <a:gdLst>
                    <a:gd name="T0" fmla="*/ 0 w 13"/>
                    <a:gd name="T1" fmla="*/ 64 h 64"/>
                    <a:gd name="T2" fmla="*/ 7 w 13"/>
                    <a:gd name="T3" fmla="*/ 29 h 64"/>
                    <a:gd name="T4" fmla="*/ 11 w 13"/>
                    <a:gd name="T5" fmla="*/ 17 h 64"/>
                    <a:gd name="T6" fmla="*/ 13 w 13"/>
                    <a:gd name="T7" fmla="*/ 7 h 64"/>
                    <a:gd name="T8" fmla="*/ 13 w 13"/>
                    <a:gd name="T9" fmla="*/ 0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64"/>
                    <a:gd name="T17" fmla="*/ 13 w 13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64">
                      <a:moveTo>
                        <a:pt x="0" y="64"/>
                      </a:moveTo>
                      <a:lnTo>
                        <a:pt x="7" y="29"/>
                      </a:lnTo>
                      <a:lnTo>
                        <a:pt x="11" y="17"/>
                      </a:lnTo>
                      <a:lnTo>
                        <a:pt x="13" y="7"/>
                      </a:lnTo>
                      <a:lnTo>
                        <a:pt x="1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49" name="Freeform 3095">
                  <a:extLst>
                    <a:ext uri="{FF2B5EF4-FFF2-40B4-BE49-F238E27FC236}">
                      <a16:creationId xmlns:a16="http://schemas.microsoft.com/office/drawing/2014/main" id="{78956A3B-1A99-4C7F-8189-8C9444399D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3" y="613"/>
                  <a:ext cx="21" cy="9"/>
                </a:xfrm>
                <a:custGeom>
                  <a:avLst/>
                  <a:gdLst>
                    <a:gd name="T0" fmla="*/ 0 w 21"/>
                    <a:gd name="T1" fmla="*/ 0 h 9"/>
                    <a:gd name="T2" fmla="*/ 1 w 21"/>
                    <a:gd name="T3" fmla="*/ 0 h 9"/>
                    <a:gd name="T4" fmla="*/ 2 w 21"/>
                    <a:gd name="T5" fmla="*/ 1 h 9"/>
                    <a:gd name="T6" fmla="*/ 3 w 21"/>
                    <a:gd name="T7" fmla="*/ 1 h 9"/>
                    <a:gd name="T8" fmla="*/ 3 w 21"/>
                    <a:gd name="T9" fmla="*/ 1 h 9"/>
                    <a:gd name="T10" fmla="*/ 5 w 21"/>
                    <a:gd name="T11" fmla="*/ 1 h 9"/>
                    <a:gd name="T12" fmla="*/ 6 w 21"/>
                    <a:gd name="T13" fmla="*/ 2 h 9"/>
                    <a:gd name="T14" fmla="*/ 7 w 21"/>
                    <a:gd name="T15" fmla="*/ 3 h 9"/>
                    <a:gd name="T16" fmla="*/ 8 w 21"/>
                    <a:gd name="T17" fmla="*/ 4 h 9"/>
                    <a:gd name="T18" fmla="*/ 8 w 21"/>
                    <a:gd name="T19" fmla="*/ 4 h 9"/>
                    <a:gd name="T20" fmla="*/ 9 w 21"/>
                    <a:gd name="T21" fmla="*/ 5 h 9"/>
                    <a:gd name="T22" fmla="*/ 11 w 21"/>
                    <a:gd name="T23" fmla="*/ 6 h 9"/>
                    <a:gd name="T24" fmla="*/ 13 w 21"/>
                    <a:gd name="T25" fmla="*/ 6 h 9"/>
                    <a:gd name="T26" fmla="*/ 14 w 21"/>
                    <a:gd name="T27" fmla="*/ 7 h 9"/>
                    <a:gd name="T28" fmla="*/ 16 w 21"/>
                    <a:gd name="T29" fmla="*/ 8 h 9"/>
                    <a:gd name="T30" fmla="*/ 19 w 21"/>
                    <a:gd name="T31" fmla="*/ 8 h 9"/>
                    <a:gd name="T32" fmla="*/ 21 w 21"/>
                    <a:gd name="T33" fmla="*/ 9 h 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1"/>
                    <a:gd name="T52" fmla="*/ 0 h 9"/>
                    <a:gd name="T53" fmla="*/ 21 w 21"/>
                    <a:gd name="T54" fmla="*/ 9 h 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1" h="9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5" y="1"/>
                      </a:lnTo>
                      <a:lnTo>
                        <a:pt x="6" y="2"/>
                      </a:lnTo>
                      <a:lnTo>
                        <a:pt x="7" y="3"/>
                      </a:lnTo>
                      <a:lnTo>
                        <a:pt x="8" y="4"/>
                      </a:lnTo>
                      <a:lnTo>
                        <a:pt x="9" y="5"/>
                      </a:lnTo>
                      <a:lnTo>
                        <a:pt x="11" y="6"/>
                      </a:lnTo>
                      <a:lnTo>
                        <a:pt x="13" y="6"/>
                      </a:lnTo>
                      <a:lnTo>
                        <a:pt x="14" y="7"/>
                      </a:lnTo>
                      <a:lnTo>
                        <a:pt x="16" y="8"/>
                      </a:lnTo>
                      <a:lnTo>
                        <a:pt x="19" y="8"/>
                      </a:lnTo>
                      <a:lnTo>
                        <a:pt x="21" y="9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50" name="Freeform 3096">
                  <a:extLst>
                    <a:ext uri="{FF2B5EF4-FFF2-40B4-BE49-F238E27FC236}">
                      <a16:creationId xmlns:a16="http://schemas.microsoft.com/office/drawing/2014/main" id="{C167B36E-894D-49FB-82FD-F679CF368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8" y="619"/>
                  <a:ext cx="19" cy="15"/>
                </a:xfrm>
                <a:custGeom>
                  <a:avLst/>
                  <a:gdLst>
                    <a:gd name="T0" fmla="*/ 0 w 19"/>
                    <a:gd name="T1" fmla="*/ 0 h 15"/>
                    <a:gd name="T2" fmla="*/ 1 w 19"/>
                    <a:gd name="T3" fmla="*/ 0 h 15"/>
                    <a:gd name="T4" fmla="*/ 2 w 19"/>
                    <a:gd name="T5" fmla="*/ 1 h 15"/>
                    <a:gd name="T6" fmla="*/ 3 w 19"/>
                    <a:gd name="T7" fmla="*/ 2 h 15"/>
                    <a:gd name="T8" fmla="*/ 4 w 19"/>
                    <a:gd name="T9" fmla="*/ 3 h 15"/>
                    <a:gd name="T10" fmla="*/ 6 w 19"/>
                    <a:gd name="T11" fmla="*/ 4 h 15"/>
                    <a:gd name="T12" fmla="*/ 7 w 19"/>
                    <a:gd name="T13" fmla="*/ 6 h 15"/>
                    <a:gd name="T14" fmla="*/ 8 w 19"/>
                    <a:gd name="T15" fmla="*/ 6 h 15"/>
                    <a:gd name="T16" fmla="*/ 9 w 19"/>
                    <a:gd name="T17" fmla="*/ 7 h 15"/>
                    <a:gd name="T18" fmla="*/ 10 w 19"/>
                    <a:gd name="T19" fmla="*/ 9 h 15"/>
                    <a:gd name="T20" fmla="*/ 11 w 19"/>
                    <a:gd name="T21" fmla="*/ 10 h 15"/>
                    <a:gd name="T22" fmla="*/ 12 w 19"/>
                    <a:gd name="T23" fmla="*/ 11 h 15"/>
                    <a:gd name="T24" fmla="*/ 13 w 19"/>
                    <a:gd name="T25" fmla="*/ 11 h 15"/>
                    <a:gd name="T26" fmla="*/ 15 w 19"/>
                    <a:gd name="T27" fmla="*/ 11 h 15"/>
                    <a:gd name="T28" fmla="*/ 16 w 19"/>
                    <a:gd name="T29" fmla="*/ 11 h 15"/>
                    <a:gd name="T30" fmla="*/ 18 w 19"/>
                    <a:gd name="T31" fmla="*/ 11 h 15"/>
                    <a:gd name="T32" fmla="*/ 19 w 19"/>
                    <a:gd name="T33" fmla="*/ 10 h 15"/>
                    <a:gd name="T34" fmla="*/ 19 w 19"/>
                    <a:gd name="T35" fmla="*/ 11 h 15"/>
                    <a:gd name="T36" fmla="*/ 18 w 19"/>
                    <a:gd name="T37" fmla="*/ 13 h 15"/>
                    <a:gd name="T38" fmla="*/ 17 w 19"/>
                    <a:gd name="T39" fmla="*/ 14 h 15"/>
                    <a:gd name="T40" fmla="*/ 16 w 19"/>
                    <a:gd name="T41" fmla="*/ 15 h 15"/>
                    <a:gd name="T42" fmla="*/ 15 w 19"/>
                    <a:gd name="T43" fmla="*/ 15 h 15"/>
                    <a:gd name="T44" fmla="*/ 14 w 19"/>
                    <a:gd name="T45" fmla="*/ 15 h 15"/>
                    <a:gd name="T46" fmla="*/ 13 w 19"/>
                    <a:gd name="T47" fmla="*/ 15 h 15"/>
                    <a:gd name="T48" fmla="*/ 13 w 19"/>
                    <a:gd name="T49" fmla="*/ 15 h 15"/>
                    <a:gd name="T50" fmla="*/ 12 w 19"/>
                    <a:gd name="T51" fmla="*/ 15 h 15"/>
                    <a:gd name="T52" fmla="*/ 11 w 19"/>
                    <a:gd name="T53" fmla="*/ 14 h 15"/>
                    <a:gd name="T54" fmla="*/ 10 w 19"/>
                    <a:gd name="T55" fmla="*/ 13 h 15"/>
                    <a:gd name="T56" fmla="*/ 10 w 19"/>
                    <a:gd name="T57" fmla="*/ 12 h 15"/>
                    <a:gd name="T58" fmla="*/ 9 w 19"/>
                    <a:gd name="T59" fmla="*/ 11 h 15"/>
                    <a:gd name="T60" fmla="*/ 8 w 19"/>
                    <a:gd name="T61" fmla="*/ 11 h 15"/>
                    <a:gd name="T62" fmla="*/ 8 w 19"/>
                    <a:gd name="T63" fmla="*/ 9 h 15"/>
                    <a:gd name="T64" fmla="*/ 7 w 19"/>
                    <a:gd name="T65" fmla="*/ 8 h 15"/>
                    <a:gd name="T66" fmla="*/ 6 w 19"/>
                    <a:gd name="T67" fmla="*/ 7 h 15"/>
                    <a:gd name="T68" fmla="*/ 6 w 19"/>
                    <a:gd name="T69" fmla="*/ 6 h 15"/>
                    <a:gd name="T70" fmla="*/ 5 w 19"/>
                    <a:gd name="T71" fmla="*/ 5 h 15"/>
                    <a:gd name="T72" fmla="*/ 4 w 19"/>
                    <a:gd name="T73" fmla="*/ 4 h 15"/>
                    <a:gd name="T74" fmla="*/ 3 w 19"/>
                    <a:gd name="T75" fmla="*/ 3 h 15"/>
                    <a:gd name="T76" fmla="*/ 2 w 19"/>
                    <a:gd name="T77" fmla="*/ 2 h 15"/>
                    <a:gd name="T78" fmla="*/ 2 w 19"/>
                    <a:gd name="T79" fmla="*/ 0 h 15"/>
                    <a:gd name="T80" fmla="*/ 0 w 19"/>
                    <a:gd name="T81" fmla="*/ 0 h 15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9"/>
                    <a:gd name="T124" fmla="*/ 0 h 15"/>
                    <a:gd name="T125" fmla="*/ 19 w 19"/>
                    <a:gd name="T126" fmla="*/ 15 h 15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9" h="15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3" y="2"/>
                      </a:lnTo>
                      <a:lnTo>
                        <a:pt x="4" y="3"/>
                      </a:lnTo>
                      <a:lnTo>
                        <a:pt x="6" y="4"/>
                      </a:lnTo>
                      <a:lnTo>
                        <a:pt x="7" y="6"/>
                      </a:lnTo>
                      <a:lnTo>
                        <a:pt x="8" y="6"/>
                      </a:lnTo>
                      <a:lnTo>
                        <a:pt x="9" y="7"/>
                      </a:lnTo>
                      <a:lnTo>
                        <a:pt x="10" y="9"/>
                      </a:lnTo>
                      <a:lnTo>
                        <a:pt x="11" y="10"/>
                      </a:lnTo>
                      <a:lnTo>
                        <a:pt x="12" y="11"/>
                      </a:lnTo>
                      <a:lnTo>
                        <a:pt x="13" y="11"/>
                      </a:lnTo>
                      <a:lnTo>
                        <a:pt x="15" y="11"/>
                      </a:lnTo>
                      <a:lnTo>
                        <a:pt x="16" y="11"/>
                      </a:lnTo>
                      <a:lnTo>
                        <a:pt x="18" y="11"/>
                      </a:lnTo>
                      <a:lnTo>
                        <a:pt x="19" y="10"/>
                      </a:lnTo>
                      <a:lnTo>
                        <a:pt x="19" y="11"/>
                      </a:lnTo>
                      <a:lnTo>
                        <a:pt x="18" y="13"/>
                      </a:lnTo>
                      <a:lnTo>
                        <a:pt x="17" y="14"/>
                      </a:lnTo>
                      <a:lnTo>
                        <a:pt x="16" y="15"/>
                      </a:lnTo>
                      <a:lnTo>
                        <a:pt x="15" y="15"/>
                      </a:lnTo>
                      <a:lnTo>
                        <a:pt x="14" y="15"/>
                      </a:lnTo>
                      <a:lnTo>
                        <a:pt x="13" y="15"/>
                      </a:lnTo>
                      <a:lnTo>
                        <a:pt x="12" y="15"/>
                      </a:lnTo>
                      <a:lnTo>
                        <a:pt x="11" y="14"/>
                      </a:lnTo>
                      <a:lnTo>
                        <a:pt x="10" y="13"/>
                      </a:lnTo>
                      <a:lnTo>
                        <a:pt x="10" y="12"/>
                      </a:lnTo>
                      <a:lnTo>
                        <a:pt x="9" y="11"/>
                      </a:lnTo>
                      <a:lnTo>
                        <a:pt x="8" y="11"/>
                      </a:lnTo>
                      <a:lnTo>
                        <a:pt x="8" y="9"/>
                      </a:lnTo>
                      <a:lnTo>
                        <a:pt x="7" y="8"/>
                      </a:lnTo>
                      <a:lnTo>
                        <a:pt x="6" y="7"/>
                      </a:lnTo>
                      <a:lnTo>
                        <a:pt x="6" y="6"/>
                      </a:lnTo>
                      <a:lnTo>
                        <a:pt x="5" y="5"/>
                      </a:lnTo>
                      <a:lnTo>
                        <a:pt x="4" y="4"/>
                      </a:lnTo>
                      <a:lnTo>
                        <a:pt x="3" y="3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51" name="Freeform 3097">
                  <a:extLst>
                    <a:ext uri="{FF2B5EF4-FFF2-40B4-BE49-F238E27FC236}">
                      <a16:creationId xmlns:a16="http://schemas.microsoft.com/office/drawing/2014/main" id="{3B181124-7C46-40FD-BFF4-78871996C2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4" y="631"/>
                  <a:ext cx="83" cy="33"/>
                </a:xfrm>
                <a:custGeom>
                  <a:avLst/>
                  <a:gdLst>
                    <a:gd name="T0" fmla="*/ 1 w 83"/>
                    <a:gd name="T1" fmla="*/ 0 h 33"/>
                    <a:gd name="T2" fmla="*/ 5 w 83"/>
                    <a:gd name="T3" fmla="*/ 2 h 33"/>
                    <a:gd name="T4" fmla="*/ 9 w 83"/>
                    <a:gd name="T5" fmla="*/ 5 h 33"/>
                    <a:gd name="T6" fmla="*/ 12 w 83"/>
                    <a:gd name="T7" fmla="*/ 8 h 33"/>
                    <a:gd name="T8" fmla="*/ 17 w 83"/>
                    <a:gd name="T9" fmla="*/ 9 h 33"/>
                    <a:gd name="T10" fmla="*/ 21 w 83"/>
                    <a:gd name="T11" fmla="*/ 10 h 33"/>
                    <a:gd name="T12" fmla="*/ 19 w 83"/>
                    <a:gd name="T13" fmla="*/ 12 h 33"/>
                    <a:gd name="T14" fmla="*/ 15 w 83"/>
                    <a:gd name="T15" fmla="*/ 12 h 33"/>
                    <a:gd name="T16" fmla="*/ 13 w 83"/>
                    <a:gd name="T17" fmla="*/ 16 h 33"/>
                    <a:gd name="T18" fmla="*/ 16 w 83"/>
                    <a:gd name="T19" fmla="*/ 21 h 33"/>
                    <a:gd name="T20" fmla="*/ 19 w 83"/>
                    <a:gd name="T21" fmla="*/ 25 h 33"/>
                    <a:gd name="T22" fmla="*/ 24 w 83"/>
                    <a:gd name="T23" fmla="*/ 27 h 33"/>
                    <a:gd name="T24" fmla="*/ 28 w 83"/>
                    <a:gd name="T25" fmla="*/ 28 h 33"/>
                    <a:gd name="T26" fmla="*/ 32 w 83"/>
                    <a:gd name="T27" fmla="*/ 29 h 33"/>
                    <a:gd name="T28" fmla="*/ 35 w 83"/>
                    <a:gd name="T29" fmla="*/ 29 h 33"/>
                    <a:gd name="T30" fmla="*/ 39 w 83"/>
                    <a:gd name="T31" fmla="*/ 29 h 33"/>
                    <a:gd name="T32" fmla="*/ 42 w 83"/>
                    <a:gd name="T33" fmla="*/ 29 h 33"/>
                    <a:gd name="T34" fmla="*/ 45 w 83"/>
                    <a:gd name="T35" fmla="*/ 29 h 33"/>
                    <a:gd name="T36" fmla="*/ 49 w 83"/>
                    <a:gd name="T37" fmla="*/ 27 h 33"/>
                    <a:gd name="T38" fmla="*/ 54 w 83"/>
                    <a:gd name="T39" fmla="*/ 24 h 33"/>
                    <a:gd name="T40" fmla="*/ 58 w 83"/>
                    <a:gd name="T41" fmla="*/ 22 h 33"/>
                    <a:gd name="T42" fmla="*/ 62 w 83"/>
                    <a:gd name="T43" fmla="*/ 20 h 33"/>
                    <a:gd name="T44" fmla="*/ 66 w 83"/>
                    <a:gd name="T45" fmla="*/ 17 h 33"/>
                    <a:gd name="T46" fmla="*/ 69 w 83"/>
                    <a:gd name="T47" fmla="*/ 14 h 33"/>
                    <a:gd name="T48" fmla="*/ 74 w 83"/>
                    <a:gd name="T49" fmla="*/ 9 h 33"/>
                    <a:gd name="T50" fmla="*/ 72 w 83"/>
                    <a:gd name="T51" fmla="*/ 14 h 33"/>
                    <a:gd name="T52" fmla="*/ 67 w 83"/>
                    <a:gd name="T53" fmla="*/ 18 h 33"/>
                    <a:gd name="T54" fmla="*/ 62 w 83"/>
                    <a:gd name="T55" fmla="*/ 22 h 33"/>
                    <a:gd name="T56" fmla="*/ 61 w 83"/>
                    <a:gd name="T57" fmla="*/ 25 h 33"/>
                    <a:gd name="T58" fmla="*/ 67 w 83"/>
                    <a:gd name="T59" fmla="*/ 25 h 33"/>
                    <a:gd name="T60" fmla="*/ 72 w 83"/>
                    <a:gd name="T61" fmla="*/ 23 h 33"/>
                    <a:gd name="T62" fmla="*/ 78 w 83"/>
                    <a:gd name="T63" fmla="*/ 22 h 33"/>
                    <a:gd name="T64" fmla="*/ 83 w 83"/>
                    <a:gd name="T65" fmla="*/ 24 h 33"/>
                    <a:gd name="T66" fmla="*/ 78 w 83"/>
                    <a:gd name="T67" fmla="*/ 25 h 33"/>
                    <a:gd name="T68" fmla="*/ 72 w 83"/>
                    <a:gd name="T69" fmla="*/ 27 h 33"/>
                    <a:gd name="T70" fmla="*/ 67 w 83"/>
                    <a:gd name="T71" fmla="*/ 28 h 33"/>
                    <a:gd name="T72" fmla="*/ 61 w 83"/>
                    <a:gd name="T73" fmla="*/ 29 h 33"/>
                    <a:gd name="T74" fmla="*/ 55 w 83"/>
                    <a:gd name="T75" fmla="*/ 31 h 33"/>
                    <a:gd name="T76" fmla="*/ 50 w 83"/>
                    <a:gd name="T77" fmla="*/ 32 h 33"/>
                    <a:gd name="T78" fmla="*/ 44 w 83"/>
                    <a:gd name="T79" fmla="*/ 33 h 33"/>
                    <a:gd name="T80" fmla="*/ 38 w 83"/>
                    <a:gd name="T81" fmla="*/ 33 h 33"/>
                    <a:gd name="T82" fmla="*/ 33 w 83"/>
                    <a:gd name="T83" fmla="*/ 33 h 33"/>
                    <a:gd name="T84" fmla="*/ 28 w 83"/>
                    <a:gd name="T85" fmla="*/ 33 h 33"/>
                    <a:gd name="T86" fmla="*/ 23 w 83"/>
                    <a:gd name="T87" fmla="*/ 32 h 33"/>
                    <a:gd name="T88" fmla="*/ 17 w 83"/>
                    <a:gd name="T89" fmla="*/ 31 h 33"/>
                    <a:gd name="T90" fmla="*/ 12 w 83"/>
                    <a:gd name="T91" fmla="*/ 25 h 33"/>
                    <a:gd name="T92" fmla="*/ 11 w 83"/>
                    <a:gd name="T93" fmla="*/ 21 h 33"/>
                    <a:gd name="T94" fmla="*/ 9 w 83"/>
                    <a:gd name="T95" fmla="*/ 17 h 33"/>
                    <a:gd name="T96" fmla="*/ 7 w 83"/>
                    <a:gd name="T97" fmla="*/ 13 h 33"/>
                    <a:gd name="T98" fmla="*/ 5 w 83"/>
                    <a:gd name="T99" fmla="*/ 10 h 33"/>
                    <a:gd name="T100" fmla="*/ 2 w 83"/>
                    <a:gd name="T101" fmla="*/ 5 h 33"/>
                    <a:gd name="T102" fmla="*/ 0 w 83"/>
                    <a:gd name="T103" fmla="*/ 2 h 3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83"/>
                    <a:gd name="T157" fmla="*/ 0 h 33"/>
                    <a:gd name="T158" fmla="*/ 83 w 83"/>
                    <a:gd name="T159" fmla="*/ 33 h 3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83" h="33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lnTo>
                        <a:pt x="7" y="4"/>
                      </a:lnTo>
                      <a:lnTo>
                        <a:pt x="9" y="5"/>
                      </a:lnTo>
                      <a:lnTo>
                        <a:pt x="11" y="6"/>
                      </a:lnTo>
                      <a:lnTo>
                        <a:pt x="12" y="8"/>
                      </a:lnTo>
                      <a:lnTo>
                        <a:pt x="14" y="9"/>
                      </a:lnTo>
                      <a:lnTo>
                        <a:pt x="17" y="9"/>
                      </a:lnTo>
                      <a:lnTo>
                        <a:pt x="18" y="10"/>
                      </a:lnTo>
                      <a:lnTo>
                        <a:pt x="21" y="10"/>
                      </a:lnTo>
                      <a:lnTo>
                        <a:pt x="21" y="11"/>
                      </a:lnTo>
                      <a:lnTo>
                        <a:pt x="19" y="12"/>
                      </a:lnTo>
                      <a:lnTo>
                        <a:pt x="17" y="12"/>
                      </a:lnTo>
                      <a:lnTo>
                        <a:pt x="15" y="12"/>
                      </a:lnTo>
                      <a:lnTo>
                        <a:pt x="14" y="14"/>
                      </a:lnTo>
                      <a:lnTo>
                        <a:pt x="13" y="16"/>
                      </a:lnTo>
                      <a:lnTo>
                        <a:pt x="14" y="18"/>
                      </a:lnTo>
                      <a:lnTo>
                        <a:pt x="16" y="21"/>
                      </a:lnTo>
                      <a:lnTo>
                        <a:pt x="17" y="22"/>
                      </a:lnTo>
                      <a:lnTo>
                        <a:pt x="19" y="25"/>
                      </a:lnTo>
                      <a:lnTo>
                        <a:pt x="22" y="26"/>
                      </a:lnTo>
                      <a:lnTo>
                        <a:pt x="24" y="27"/>
                      </a:lnTo>
                      <a:lnTo>
                        <a:pt x="27" y="27"/>
                      </a:lnTo>
                      <a:lnTo>
                        <a:pt x="28" y="28"/>
                      </a:lnTo>
                      <a:lnTo>
                        <a:pt x="30" y="28"/>
                      </a:lnTo>
                      <a:lnTo>
                        <a:pt x="32" y="29"/>
                      </a:lnTo>
                      <a:lnTo>
                        <a:pt x="34" y="29"/>
                      </a:lnTo>
                      <a:lnTo>
                        <a:pt x="35" y="29"/>
                      </a:lnTo>
                      <a:lnTo>
                        <a:pt x="37" y="29"/>
                      </a:lnTo>
                      <a:lnTo>
                        <a:pt x="39" y="29"/>
                      </a:lnTo>
                      <a:lnTo>
                        <a:pt x="40" y="29"/>
                      </a:lnTo>
                      <a:lnTo>
                        <a:pt x="42" y="29"/>
                      </a:lnTo>
                      <a:lnTo>
                        <a:pt x="44" y="29"/>
                      </a:lnTo>
                      <a:lnTo>
                        <a:pt x="45" y="29"/>
                      </a:lnTo>
                      <a:lnTo>
                        <a:pt x="46" y="28"/>
                      </a:lnTo>
                      <a:lnTo>
                        <a:pt x="49" y="27"/>
                      </a:lnTo>
                      <a:lnTo>
                        <a:pt x="51" y="26"/>
                      </a:lnTo>
                      <a:lnTo>
                        <a:pt x="54" y="24"/>
                      </a:lnTo>
                      <a:lnTo>
                        <a:pt x="56" y="23"/>
                      </a:lnTo>
                      <a:lnTo>
                        <a:pt x="58" y="22"/>
                      </a:lnTo>
                      <a:lnTo>
                        <a:pt x="60" y="21"/>
                      </a:lnTo>
                      <a:lnTo>
                        <a:pt x="62" y="20"/>
                      </a:lnTo>
                      <a:lnTo>
                        <a:pt x="64" y="18"/>
                      </a:lnTo>
                      <a:lnTo>
                        <a:pt x="66" y="17"/>
                      </a:lnTo>
                      <a:lnTo>
                        <a:pt x="67" y="16"/>
                      </a:lnTo>
                      <a:lnTo>
                        <a:pt x="69" y="14"/>
                      </a:lnTo>
                      <a:lnTo>
                        <a:pt x="72" y="11"/>
                      </a:lnTo>
                      <a:lnTo>
                        <a:pt x="74" y="9"/>
                      </a:lnTo>
                      <a:lnTo>
                        <a:pt x="74" y="11"/>
                      </a:lnTo>
                      <a:lnTo>
                        <a:pt x="72" y="14"/>
                      </a:lnTo>
                      <a:lnTo>
                        <a:pt x="69" y="16"/>
                      </a:lnTo>
                      <a:lnTo>
                        <a:pt x="67" y="18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1" y="23"/>
                      </a:lnTo>
                      <a:lnTo>
                        <a:pt x="61" y="25"/>
                      </a:lnTo>
                      <a:lnTo>
                        <a:pt x="64" y="25"/>
                      </a:lnTo>
                      <a:lnTo>
                        <a:pt x="67" y="25"/>
                      </a:lnTo>
                      <a:lnTo>
                        <a:pt x="69" y="24"/>
                      </a:lnTo>
                      <a:lnTo>
                        <a:pt x="72" y="23"/>
                      </a:lnTo>
                      <a:lnTo>
                        <a:pt x="76" y="22"/>
                      </a:lnTo>
                      <a:lnTo>
                        <a:pt x="78" y="22"/>
                      </a:lnTo>
                      <a:lnTo>
                        <a:pt x="81" y="22"/>
                      </a:lnTo>
                      <a:lnTo>
                        <a:pt x="83" y="24"/>
                      </a:lnTo>
                      <a:lnTo>
                        <a:pt x="80" y="24"/>
                      </a:lnTo>
                      <a:lnTo>
                        <a:pt x="78" y="25"/>
                      </a:lnTo>
                      <a:lnTo>
                        <a:pt x="74" y="26"/>
                      </a:lnTo>
                      <a:lnTo>
                        <a:pt x="72" y="27"/>
                      </a:lnTo>
                      <a:lnTo>
                        <a:pt x="69" y="27"/>
                      </a:lnTo>
                      <a:lnTo>
                        <a:pt x="67" y="28"/>
                      </a:lnTo>
                      <a:lnTo>
                        <a:pt x="63" y="28"/>
                      </a:lnTo>
                      <a:lnTo>
                        <a:pt x="61" y="29"/>
                      </a:lnTo>
                      <a:lnTo>
                        <a:pt x="58" y="30"/>
                      </a:lnTo>
                      <a:lnTo>
                        <a:pt x="55" y="31"/>
                      </a:lnTo>
                      <a:lnTo>
                        <a:pt x="52" y="31"/>
                      </a:lnTo>
                      <a:lnTo>
                        <a:pt x="50" y="32"/>
                      </a:lnTo>
                      <a:lnTo>
                        <a:pt x="46" y="32"/>
                      </a:lnTo>
                      <a:lnTo>
                        <a:pt x="44" y="33"/>
                      </a:lnTo>
                      <a:lnTo>
                        <a:pt x="40" y="33"/>
                      </a:lnTo>
                      <a:lnTo>
                        <a:pt x="38" y="33"/>
                      </a:lnTo>
                      <a:lnTo>
                        <a:pt x="35" y="33"/>
                      </a:lnTo>
                      <a:lnTo>
                        <a:pt x="33" y="33"/>
                      </a:lnTo>
                      <a:lnTo>
                        <a:pt x="30" y="33"/>
                      </a:lnTo>
                      <a:lnTo>
                        <a:pt x="28" y="33"/>
                      </a:lnTo>
                      <a:lnTo>
                        <a:pt x="25" y="32"/>
                      </a:lnTo>
                      <a:lnTo>
                        <a:pt x="23" y="32"/>
                      </a:lnTo>
                      <a:lnTo>
                        <a:pt x="20" y="31"/>
                      </a:lnTo>
                      <a:lnTo>
                        <a:pt x="17" y="31"/>
                      </a:lnTo>
                      <a:lnTo>
                        <a:pt x="15" y="28"/>
                      </a:lnTo>
                      <a:lnTo>
                        <a:pt x="12" y="25"/>
                      </a:lnTo>
                      <a:lnTo>
                        <a:pt x="12" y="23"/>
                      </a:lnTo>
                      <a:lnTo>
                        <a:pt x="11" y="21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8" y="16"/>
                      </a:lnTo>
                      <a:lnTo>
                        <a:pt x="7" y="13"/>
                      </a:lnTo>
                      <a:lnTo>
                        <a:pt x="6" y="11"/>
                      </a:lnTo>
                      <a:lnTo>
                        <a:pt x="5" y="10"/>
                      </a:lnTo>
                      <a:lnTo>
                        <a:pt x="4" y="7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52" name="Freeform 3098">
                  <a:extLst>
                    <a:ext uri="{FF2B5EF4-FFF2-40B4-BE49-F238E27FC236}">
                      <a16:creationId xmlns:a16="http://schemas.microsoft.com/office/drawing/2014/main" id="{4A5490D2-74CB-4F4B-B9F8-11EAB1819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0" y="625"/>
                  <a:ext cx="18" cy="25"/>
                </a:xfrm>
                <a:custGeom>
                  <a:avLst/>
                  <a:gdLst>
                    <a:gd name="T0" fmla="*/ 0 w 18"/>
                    <a:gd name="T1" fmla="*/ 25 h 25"/>
                    <a:gd name="T2" fmla="*/ 2 w 18"/>
                    <a:gd name="T3" fmla="*/ 23 h 25"/>
                    <a:gd name="T4" fmla="*/ 2 w 18"/>
                    <a:gd name="T5" fmla="*/ 21 h 25"/>
                    <a:gd name="T6" fmla="*/ 3 w 18"/>
                    <a:gd name="T7" fmla="*/ 19 h 25"/>
                    <a:gd name="T8" fmla="*/ 4 w 18"/>
                    <a:gd name="T9" fmla="*/ 17 h 25"/>
                    <a:gd name="T10" fmla="*/ 5 w 18"/>
                    <a:gd name="T11" fmla="*/ 16 h 25"/>
                    <a:gd name="T12" fmla="*/ 6 w 18"/>
                    <a:gd name="T13" fmla="*/ 14 h 25"/>
                    <a:gd name="T14" fmla="*/ 6 w 18"/>
                    <a:gd name="T15" fmla="*/ 12 h 25"/>
                    <a:gd name="T16" fmla="*/ 7 w 18"/>
                    <a:gd name="T17" fmla="*/ 11 h 25"/>
                    <a:gd name="T18" fmla="*/ 8 w 18"/>
                    <a:gd name="T19" fmla="*/ 9 h 25"/>
                    <a:gd name="T20" fmla="*/ 8 w 18"/>
                    <a:gd name="T21" fmla="*/ 7 h 25"/>
                    <a:gd name="T22" fmla="*/ 9 w 18"/>
                    <a:gd name="T23" fmla="*/ 6 h 25"/>
                    <a:gd name="T24" fmla="*/ 10 w 18"/>
                    <a:gd name="T25" fmla="*/ 5 h 25"/>
                    <a:gd name="T26" fmla="*/ 12 w 18"/>
                    <a:gd name="T27" fmla="*/ 4 h 25"/>
                    <a:gd name="T28" fmla="*/ 13 w 18"/>
                    <a:gd name="T29" fmla="*/ 2 h 25"/>
                    <a:gd name="T30" fmla="*/ 15 w 18"/>
                    <a:gd name="T31" fmla="*/ 1 h 25"/>
                    <a:gd name="T32" fmla="*/ 18 w 18"/>
                    <a:gd name="T33" fmla="*/ 0 h 2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8"/>
                    <a:gd name="T52" fmla="*/ 0 h 25"/>
                    <a:gd name="T53" fmla="*/ 18 w 18"/>
                    <a:gd name="T54" fmla="*/ 25 h 2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8" h="25">
                      <a:moveTo>
                        <a:pt x="0" y="25"/>
                      </a:moveTo>
                      <a:lnTo>
                        <a:pt x="2" y="23"/>
                      </a:lnTo>
                      <a:lnTo>
                        <a:pt x="2" y="21"/>
                      </a:lnTo>
                      <a:lnTo>
                        <a:pt x="3" y="19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6" y="14"/>
                      </a:lnTo>
                      <a:lnTo>
                        <a:pt x="6" y="12"/>
                      </a:lnTo>
                      <a:lnTo>
                        <a:pt x="7" y="11"/>
                      </a:lnTo>
                      <a:lnTo>
                        <a:pt x="8" y="9"/>
                      </a:lnTo>
                      <a:lnTo>
                        <a:pt x="8" y="7"/>
                      </a:lnTo>
                      <a:lnTo>
                        <a:pt x="9" y="6"/>
                      </a:lnTo>
                      <a:lnTo>
                        <a:pt x="10" y="5"/>
                      </a:lnTo>
                      <a:lnTo>
                        <a:pt x="12" y="4"/>
                      </a:lnTo>
                      <a:lnTo>
                        <a:pt x="13" y="2"/>
                      </a:lnTo>
                      <a:lnTo>
                        <a:pt x="15" y="1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53" name="Freeform 3099">
                  <a:extLst>
                    <a:ext uri="{FF2B5EF4-FFF2-40B4-BE49-F238E27FC236}">
                      <a16:creationId xmlns:a16="http://schemas.microsoft.com/office/drawing/2014/main" id="{E2C56613-C30F-422A-8D1E-49576A96D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4" y="620"/>
                  <a:ext cx="17" cy="5"/>
                </a:xfrm>
                <a:custGeom>
                  <a:avLst/>
                  <a:gdLst>
                    <a:gd name="T0" fmla="*/ 0 w 17"/>
                    <a:gd name="T1" fmla="*/ 5 h 5"/>
                    <a:gd name="T2" fmla="*/ 2 w 17"/>
                    <a:gd name="T3" fmla="*/ 5 h 5"/>
                    <a:gd name="T4" fmla="*/ 4 w 17"/>
                    <a:gd name="T5" fmla="*/ 4 h 5"/>
                    <a:gd name="T6" fmla="*/ 5 w 17"/>
                    <a:gd name="T7" fmla="*/ 3 h 5"/>
                    <a:gd name="T8" fmla="*/ 7 w 17"/>
                    <a:gd name="T9" fmla="*/ 2 h 5"/>
                    <a:gd name="T10" fmla="*/ 9 w 17"/>
                    <a:gd name="T11" fmla="*/ 1 h 5"/>
                    <a:gd name="T12" fmla="*/ 10 w 17"/>
                    <a:gd name="T13" fmla="*/ 0 h 5"/>
                    <a:gd name="T14" fmla="*/ 12 w 17"/>
                    <a:gd name="T15" fmla="*/ 0 h 5"/>
                    <a:gd name="T16" fmla="*/ 14 w 17"/>
                    <a:gd name="T17" fmla="*/ 0 h 5"/>
                    <a:gd name="T18" fmla="*/ 15 w 17"/>
                    <a:gd name="T19" fmla="*/ 1 h 5"/>
                    <a:gd name="T20" fmla="*/ 15 w 17"/>
                    <a:gd name="T21" fmla="*/ 2 h 5"/>
                    <a:gd name="T22" fmla="*/ 17 w 17"/>
                    <a:gd name="T23" fmla="*/ 3 h 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7"/>
                    <a:gd name="T37" fmla="*/ 0 h 5"/>
                    <a:gd name="T38" fmla="*/ 17 w 17"/>
                    <a:gd name="T39" fmla="*/ 5 h 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7" h="5">
                      <a:moveTo>
                        <a:pt x="0" y="5"/>
                      </a:moveTo>
                      <a:lnTo>
                        <a:pt x="2" y="5"/>
                      </a:lnTo>
                      <a:lnTo>
                        <a:pt x="4" y="4"/>
                      </a:lnTo>
                      <a:lnTo>
                        <a:pt x="5" y="3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7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54" name="Freeform 3100">
                  <a:extLst>
                    <a:ext uri="{FF2B5EF4-FFF2-40B4-BE49-F238E27FC236}">
                      <a16:creationId xmlns:a16="http://schemas.microsoft.com/office/drawing/2014/main" id="{4D7D7D01-BCBC-4DB9-8450-8ADD7840E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5" y="628"/>
                  <a:ext cx="3" cy="24"/>
                </a:xfrm>
                <a:custGeom>
                  <a:avLst/>
                  <a:gdLst>
                    <a:gd name="T0" fmla="*/ 3 w 3"/>
                    <a:gd name="T1" fmla="*/ 24 h 24"/>
                    <a:gd name="T2" fmla="*/ 3 w 3"/>
                    <a:gd name="T3" fmla="*/ 21 h 24"/>
                    <a:gd name="T4" fmla="*/ 3 w 3"/>
                    <a:gd name="T5" fmla="*/ 20 h 24"/>
                    <a:gd name="T6" fmla="*/ 3 w 3"/>
                    <a:gd name="T7" fmla="*/ 19 h 24"/>
                    <a:gd name="T8" fmla="*/ 3 w 3"/>
                    <a:gd name="T9" fmla="*/ 17 h 24"/>
                    <a:gd name="T10" fmla="*/ 3 w 3"/>
                    <a:gd name="T11" fmla="*/ 15 h 24"/>
                    <a:gd name="T12" fmla="*/ 3 w 3"/>
                    <a:gd name="T13" fmla="*/ 13 h 24"/>
                    <a:gd name="T14" fmla="*/ 3 w 3"/>
                    <a:gd name="T15" fmla="*/ 12 h 24"/>
                    <a:gd name="T16" fmla="*/ 3 w 3"/>
                    <a:gd name="T17" fmla="*/ 10 h 24"/>
                    <a:gd name="T18" fmla="*/ 2 w 3"/>
                    <a:gd name="T19" fmla="*/ 8 h 24"/>
                    <a:gd name="T20" fmla="*/ 2 w 3"/>
                    <a:gd name="T21" fmla="*/ 8 h 24"/>
                    <a:gd name="T22" fmla="*/ 2 w 3"/>
                    <a:gd name="T23" fmla="*/ 6 h 24"/>
                    <a:gd name="T24" fmla="*/ 1 w 3"/>
                    <a:gd name="T25" fmla="*/ 4 h 24"/>
                    <a:gd name="T26" fmla="*/ 1 w 3"/>
                    <a:gd name="T27" fmla="*/ 2 h 24"/>
                    <a:gd name="T28" fmla="*/ 0 w 3"/>
                    <a:gd name="T29" fmla="*/ 2 h 24"/>
                    <a:gd name="T30" fmla="*/ 0 w 3"/>
                    <a:gd name="T31" fmla="*/ 0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"/>
                    <a:gd name="T49" fmla="*/ 0 h 24"/>
                    <a:gd name="T50" fmla="*/ 3 w 3"/>
                    <a:gd name="T51" fmla="*/ 24 h 2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" h="24">
                      <a:moveTo>
                        <a:pt x="3" y="24"/>
                      </a:moveTo>
                      <a:lnTo>
                        <a:pt x="3" y="21"/>
                      </a:lnTo>
                      <a:lnTo>
                        <a:pt x="3" y="20"/>
                      </a:lnTo>
                      <a:lnTo>
                        <a:pt x="3" y="19"/>
                      </a:lnTo>
                      <a:lnTo>
                        <a:pt x="3" y="17"/>
                      </a:lnTo>
                      <a:lnTo>
                        <a:pt x="3" y="15"/>
                      </a:lnTo>
                      <a:lnTo>
                        <a:pt x="3" y="13"/>
                      </a:lnTo>
                      <a:lnTo>
                        <a:pt x="3" y="12"/>
                      </a:lnTo>
                      <a:lnTo>
                        <a:pt x="3" y="10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55" name="Freeform 3101">
                  <a:extLst>
                    <a:ext uri="{FF2B5EF4-FFF2-40B4-BE49-F238E27FC236}">
                      <a16:creationId xmlns:a16="http://schemas.microsoft.com/office/drawing/2014/main" id="{7BCC2429-E34A-46C7-9228-0A9CFB149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0" y="404"/>
                  <a:ext cx="96" cy="127"/>
                </a:xfrm>
                <a:custGeom>
                  <a:avLst/>
                  <a:gdLst>
                    <a:gd name="T0" fmla="*/ 60 w 96"/>
                    <a:gd name="T1" fmla="*/ 119 h 127"/>
                    <a:gd name="T2" fmla="*/ 66 w 96"/>
                    <a:gd name="T3" fmla="*/ 120 h 127"/>
                    <a:gd name="T4" fmla="*/ 69 w 96"/>
                    <a:gd name="T5" fmla="*/ 120 h 127"/>
                    <a:gd name="T6" fmla="*/ 74 w 96"/>
                    <a:gd name="T7" fmla="*/ 116 h 127"/>
                    <a:gd name="T8" fmla="*/ 75 w 96"/>
                    <a:gd name="T9" fmla="*/ 111 h 127"/>
                    <a:gd name="T10" fmla="*/ 75 w 96"/>
                    <a:gd name="T11" fmla="*/ 105 h 127"/>
                    <a:gd name="T12" fmla="*/ 78 w 96"/>
                    <a:gd name="T13" fmla="*/ 100 h 127"/>
                    <a:gd name="T14" fmla="*/ 80 w 96"/>
                    <a:gd name="T15" fmla="*/ 95 h 127"/>
                    <a:gd name="T16" fmla="*/ 82 w 96"/>
                    <a:gd name="T17" fmla="*/ 92 h 127"/>
                    <a:gd name="T18" fmla="*/ 86 w 96"/>
                    <a:gd name="T19" fmla="*/ 92 h 127"/>
                    <a:gd name="T20" fmla="*/ 90 w 96"/>
                    <a:gd name="T21" fmla="*/ 90 h 127"/>
                    <a:gd name="T22" fmla="*/ 90 w 96"/>
                    <a:gd name="T23" fmla="*/ 84 h 127"/>
                    <a:gd name="T24" fmla="*/ 89 w 96"/>
                    <a:gd name="T25" fmla="*/ 79 h 127"/>
                    <a:gd name="T26" fmla="*/ 88 w 96"/>
                    <a:gd name="T27" fmla="*/ 70 h 127"/>
                    <a:gd name="T28" fmla="*/ 90 w 96"/>
                    <a:gd name="T29" fmla="*/ 66 h 127"/>
                    <a:gd name="T30" fmla="*/ 93 w 96"/>
                    <a:gd name="T31" fmla="*/ 58 h 127"/>
                    <a:gd name="T32" fmla="*/ 95 w 96"/>
                    <a:gd name="T33" fmla="*/ 49 h 127"/>
                    <a:gd name="T34" fmla="*/ 96 w 96"/>
                    <a:gd name="T35" fmla="*/ 42 h 127"/>
                    <a:gd name="T36" fmla="*/ 96 w 96"/>
                    <a:gd name="T37" fmla="*/ 35 h 127"/>
                    <a:gd name="T38" fmla="*/ 95 w 96"/>
                    <a:gd name="T39" fmla="*/ 28 h 127"/>
                    <a:gd name="T40" fmla="*/ 94 w 96"/>
                    <a:gd name="T41" fmla="*/ 20 h 127"/>
                    <a:gd name="T42" fmla="*/ 91 w 96"/>
                    <a:gd name="T43" fmla="*/ 15 h 127"/>
                    <a:gd name="T44" fmla="*/ 88 w 96"/>
                    <a:gd name="T45" fmla="*/ 11 h 127"/>
                    <a:gd name="T46" fmla="*/ 84 w 96"/>
                    <a:gd name="T47" fmla="*/ 9 h 127"/>
                    <a:gd name="T48" fmla="*/ 79 w 96"/>
                    <a:gd name="T49" fmla="*/ 6 h 127"/>
                    <a:gd name="T50" fmla="*/ 74 w 96"/>
                    <a:gd name="T51" fmla="*/ 4 h 127"/>
                    <a:gd name="T52" fmla="*/ 69 w 96"/>
                    <a:gd name="T53" fmla="*/ 2 h 127"/>
                    <a:gd name="T54" fmla="*/ 63 w 96"/>
                    <a:gd name="T55" fmla="*/ 1 h 127"/>
                    <a:gd name="T56" fmla="*/ 53 w 96"/>
                    <a:gd name="T57" fmla="*/ 0 h 127"/>
                    <a:gd name="T58" fmla="*/ 45 w 96"/>
                    <a:gd name="T59" fmla="*/ 0 h 127"/>
                    <a:gd name="T60" fmla="*/ 37 w 96"/>
                    <a:gd name="T61" fmla="*/ 0 h 127"/>
                    <a:gd name="T62" fmla="*/ 31 w 96"/>
                    <a:gd name="T63" fmla="*/ 4 h 127"/>
                    <a:gd name="T64" fmla="*/ 22 w 96"/>
                    <a:gd name="T65" fmla="*/ 7 h 127"/>
                    <a:gd name="T66" fmla="*/ 15 w 96"/>
                    <a:gd name="T67" fmla="*/ 12 h 127"/>
                    <a:gd name="T68" fmla="*/ 9 w 96"/>
                    <a:gd name="T69" fmla="*/ 19 h 127"/>
                    <a:gd name="T70" fmla="*/ 6 w 96"/>
                    <a:gd name="T71" fmla="*/ 27 h 127"/>
                    <a:gd name="T72" fmla="*/ 3 w 96"/>
                    <a:gd name="T73" fmla="*/ 33 h 127"/>
                    <a:gd name="T74" fmla="*/ 2 w 96"/>
                    <a:gd name="T75" fmla="*/ 39 h 127"/>
                    <a:gd name="T76" fmla="*/ 0 w 96"/>
                    <a:gd name="T77" fmla="*/ 45 h 127"/>
                    <a:gd name="T78" fmla="*/ 0 w 96"/>
                    <a:gd name="T79" fmla="*/ 54 h 127"/>
                    <a:gd name="T80" fmla="*/ 1 w 96"/>
                    <a:gd name="T81" fmla="*/ 63 h 127"/>
                    <a:gd name="T82" fmla="*/ 3 w 96"/>
                    <a:gd name="T83" fmla="*/ 70 h 127"/>
                    <a:gd name="T84" fmla="*/ 7 w 96"/>
                    <a:gd name="T85" fmla="*/ 77 h 127"/>
                    <a:gd name="T86" fmla="*/ 9 w 96"/>
                    <a:gd name="T87" fmla="*/ 84 h 127"/>
                    <a:gd name="T88" fmla="*/ 9 w 96"/>
                    <a:gd name="T89" fmla="*/ 90 h 127"/>
                    <a:gd name="T90" fmla="*/ 9 w 96"/>
                    <a:gd name="T91" fmla="*/ 97 h 127"/>
                    <a:gd name="T92" fmla="*/ 11 w 96"/>
                    <a:gd name="T93" fmla="*/ 102 h 127"/>
                    <a:gd name="T94" fmla="*/ 14 w 96"/>
                    <a:gd name="T95" fmla="*/ 107 h 127"/>
                    <a:gd name="T96" fmla="*/ 20 w 96"/>
                    <a:gd name="T97" fmla="*/ 111 h 127"/>
                    <a:gd name="T98" fmla="*/ 24 w 96"/>
                    <a:gd name="T99" fmla="*/ 115 h 127"/>
                    <a:gd name="T100" fmla="*/ 29 w 96"/>
                    <a:gd name="T101" fmla="*/ 119 h 127"/>
                    <a:gd name="T102" fmla="*/ 34 w 96"/>
                    <a:gd name="T103" fmla="*/ 122 h 127"/>
                    <a:gd name="T104" fmla="*/ 39 w 96"/>
                    <a:gd name="T105" fmla="*/ 125 h 127"/>
                    <a:gd name="T106" fmla="*/ 43 w 96"/>
                    <a:gd name="T107" fmla="*/ 126 h 127"/>
                    <a:gd name="T108" fmla="*/ 47 w 96"/>
                    <a:gd name="T109" fmla="*/ 123 h 127"/>
                    <a:gd name="T110" fmla="*/ 50 w 96"/>
                    <a:gd name="T111" fmla="*/ 122 h 127"/>
                    <a:gd name="T112" fmla="*/ 55 w 96"/>
                    <a:gd name="T113" fmla="*/ 119 h 127"/>
                    <a:gd name="T114" fmla="*/ 58 w 96"/>
                    <a:gd name="T115" fmla="*/ 119 h 127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96"/>
                    <a:gd name="T175" fmla="*/ 0 h 127"/>
                    <a:gd name="T176" fmla="*/ 96 w 96"/>
                    <a:gd name="T177" fmla="*/ 127 h 127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96" h="127">
                      <a:moveTo>
                        <a:pt x="58" y="119"/>
                      </a:moveTo>
                      <a:lnTo>
                        <a:pt x="60" y="119"/>
                      </a:lnTo>
                      <a:lnTo>
                        <a:pt x="63" y="120"/>
                      </a:lnTo>
                      <a:lnTo>
                        <a:pt x="66" y="120"/>
                      </a:lnTo>
                      <a:lnTo>
                        <a:pt x="68" y="120"/>
                      </a:lnTo>
                      <a:lnTo>
                        <a:pt x="69" y="120"/>
                      </a:lnTo>
                      <a:lnTo>
                        <a:pt x="72" y="118"/>
                      </a:lnTo>
                      <a:lnTo>
                        <a:pt x="74" y="116"/>
                      </a:lnTo>
                      <a:lnTo>
                        <a:pt x="75" y="112"/>
                      </a:lnTo>
                      <a:lnTo>
                        <a:pt x="75" y="111"/>
                      </a:lnTo>
                      <a:lnTo>
                        <a:pt x="75" y="107"/>
                      </a:lnTo>
                      <a:lnTo>
                        <a:pt x="75" y="105"/>
                      </a:lnTo>
                      <a:lnTo>
                        <a:pt x="78" y="103"/>
                      </a:lnTo>
                      <a:lnTo>
                        <a:pt x="78" y="100"/>
                      </a:lnTo>
                      <a:lnTo>
                        <a:pt x="80" y="98"/>
                      </a:lnTo>
                      <a:lnTo>
                        <a:pt x="80" y="95"/>
                      </a:lnTo>
                      <a:lnTo>
                        <a:pt x="80" y="93"/>
                      </a:lnTo>
                      <a:lnTo>
                        <a:pt x="82" y="92"/>
                      </a:lnTo>
                      <a:lnTo>
                        <a:pt x="84" y="92"/>
                      </a:lnTo>
                      <a:lnTo>
                        <a:pt x="86" y="92"/>
                      </a:lnTo>
                      <a:lnTo>
                        <a:pt x="88" y="91"/>
                      </a:lnTo>
                      <a:lnTo>
                        <a:pt x="90" y="90"/>
                      </a:lnTo>
                      <a:lnTo>
                        <a:pt x="90" y="88"/>
                      </a:lnTo>
                      <a:lnTo>
                        <a:pt x="90" y="84"/>
                      </a:lnTo>
                      <a:lnTo>
                        <a:pt x="90" y="83"/>
                      </a:lnTo>
                      <a:lnTo>
                        <a:pt x="89" y="79"/>
                      </a:lnTo>
                      <a:lnTo>
                        <a:pt x="88" y="74"/>
                      </a:lnTo>
                      <a:lnTo>
                        <a:pt x="88" y="70"/>
                      </a:lnTo>
                      <a:lnTo>
                        <a:pt x="88" y="68"/>
                      </a:lnTo>
                      <a:lnTo>
                        <a:pt x="90" y="66"/>
                      </a:lnTo>
                      <a:lnTo>
                        <a:pt x="92" y="66"/>
                      </a:lnTo>
                      <a:lnTo>
                        <a:pt x="93" y="58"/>
                      </a:lnTo>
                      <a:lnTo>
                        <a:pt x="94" y="53"/>
                      </a:lnTo>
                      <a:lnTo>
                        <a:pt x="95" y="49"/>
                      </a:lnTo>
                      <a:lnTo>
                        <a:pt x="95" y="45"/>
                      </a:lnTo>
                      <a:lnTo>
                        <a:pt x="96" y="42"/>
                      </a:lnTo>
                      <a:lnTo>
                        <a:pt x="96" y="39"/>
                      </a:lnTo>
                      <a:lnTo>
                        <a:pt x="96" y="35"/>
                      </a:lnTo>
                      <a:lnTo>
                        <a:pt x="95" y="32"/>
                      </a:lnTo>
                      <a:lnTo>
                        <a:pt x="95" y="28"/>
                      </a:lnTo>
                      <a:lnTo>
                        <a:pt x="95" y="23"/>
                      </a:lnTo>
                      <a:lnTo>
                        <a:pt x="94" y="20"/>
                      </a:lnTo>
                      <a:lnTo>
                        <a:pt x="93" y="17"/>
                      </a:lnTo>
                      <a:lnTo>
                        <a:pt x="91" y="15"/>
                      </a:lnTo>
                      <a:lnTo>
                        <a:pt x="90" y="13"/>
                      </a:lnTo>
                      <a:lnTo>
                        <a:pt x="88" y="11"/>
                      </a:lnTo>
                      <a:lnTo>
                        <a:pt x="86" y="11"/>
                      </a:lnTo>
                      <a:lnTo>
                        <a:pt x="84" y="9"/>
                      </a:lnTo>
                      <a:lnTo>
                        <a:pt x="82" y="7"/>
                      </a:lnTo>
                      <a:lnTo>
                        <a:pt x="79" y="6"/>
                      </a:lnTo>
                      <a:lnTo>
                        <a:pt x="76" y="6"/>
                      </a:lnTo>
                      <a:lnTo>
                        <a:pt x="74" y="4"/>
                      </a:lnTo>
                      <a:lnTo>
                        <a:pt x="70" y="3"/>
                      </a:lnTo>
                      <a:lnTo>
                        <a:pt x="69" y="2"/>
                      </a:lnTo>
                      <a:lnTo>
                        <a:pt x="66" y="2"/>
                      </a:lnTo>
                      <a:lnTo>
                        <a:pt x="63" y="1"/>
                      </a:lnTo>
                      <a:lnTo>
                        <a:pt x="58" y="0"/>
                      </a:lnTo>
                      <a:lnTo>
                        <a:pt x="53" y="0"/>
                      </a:lnTo>
                      <a:lnTo>
                        <a:pt x="49" y="0"/>
                      </a:lnTo>
                      <a:lnTo>
                        <a:pt x="45" y="0"/>
                      </a:lnTo>
                      <a:lnTo>
                        <a:pt x="41" y="0"/>
                      </a:lnTo>
                      <a:lnTo>
                        <a:pt x="37" y="0"/>
                      </a:lnTo>
                      <a:lnTo>
                        <a:pt x="35" y="2"/>
                      </a:lnTo>
                      <a:lnTo>
                        <a:pt x="31" y="4"/>
                      </a:lnTo>
                      <a:lnTo>
                        <a:pt x="25" y="6"/>
                      </a:lnTo>
                      <a:lnTo>
                        <a:pt x="22" y="7"/>
                      </a:lnTo>
                      <a:lnTo>
                        <a:pt x="19" y="10"/>
                      </a:lnTo>
                      <a:lnTo>
                        <a:pt x="15" y="12"/>
                      </a:lnTo>
                      <a:lnTo>
                        <a:pt x="12" y="16"/>
                      </a:lnTo>
                      <a:lnTo>
                        <a:pt x="9" y="19"/>
                      </a:lnTo>
                      <a:lnTo>
                        <a:pt x="7" y="23"/>
                      </a:lnTo>
                      <a:lnTo>
                        <a:pt x="6" y="27"/>
                      </a:lnTo>
                      <a:lnTo>
                        <a:pt x="4" y="30"/>
                      </a:lnTo>
                      <a:lnTo>
                        <a:pt x="3" y="33"/>
                      </a:lnTo>
                      <a:lnTo>
                        <a:pt x="3" y="36"/>
                      </a:lnTo>
                      <a:lnTo>
                        <a:pt x="2" y="39"/>
                      </a:lnTo>
                      <a:lnTo>
                        <a:pt x="1" y="42"/>
                      </a:lnTo>
                      <a:lnTo>
                        <a:pt x="0" y="45"/>
                      </a:lnTo>
                      <a:lnTo>
                        <a:pt x="0" y="49"/>
                      </a:lnTo>
                      <a:lnTo>
                        <a:pt x="0" y="54"/>
                      </a:lnTo>
                      <a:lnTo>
                        <a:pt x="0" y="59"/>
                      </a:lnTo>
                      <a:lnTo>
                        <a:pt x="1" y="63"/>
                      </a:lnTo>
                      <a:lnTo>
                        <a:pt x="3" y="66"/>
                      </a:lnTo>
                      <a:lnTo>
                        <a:pt x="3" y="70"/>
                      </a:lnTo>
                      <a:lnTo>
                        <a:pt x="5" y="73"/>
                      </a:lnTo>
                      <a:lnTo>
                        <a:pt x="7" y="77"/>
                      </a:lnTo>
                      <a:lnTo>
                        <a:pt x="9" y="80"/>
                      </a:lnTo>
                      <a:lnTo>
                        <a:pt x="9" y="84"/>
                      </a:lnTo>
                      <a:lnTo>
                        <a:pt x="9" y="87"/>
                      </a:lnTo>
                      <a:lnTo>
                        <a:pt x="9" y="90"/>
                      </a:lnTo>
                      <a:lnTo>
                        <a:pt x="8" y="94"/>
                      </a:lnTo>
                      <a:lnTo>
                        <a:pt x="9" y="97"/>
                      </a:lnTo>
                      <a:lnTo>
                        <a:pt x="9" y="100"/>
                      </a:lnTo>
                      <a:lnTo>
                        <a:pt x="11" y="102"/>
                      </a:lnTo>
                      <a:lnTo>
                        <a:pt x="13" y="105"/>
                      </a:lnTo>
                      <a:lnTo>
                        <a:pt x="14" y="107"/>
                      </a:lnTo>
                      <a:lnTo>
                        <a:pt x="17" y="109"/>
                      </a:lnTo>
                      <a:lnTo>
                        <a:pt x="20" y="111"/>
                      </a:lnTo>
                      <a:lnTo>
                        <a:pt x="21" y="113"/>
                      </a:lnTo>
                      <a:lnTo>
                        <a:pt x="24" y="115"/>
                      </a:lnTo>
                      <a:lnTo>
                        <a:pt x="26" y="117"/>
                      </a:lnTo>
                      <a:lnTo>
                        <a:pt x="29" y="119"/>
                      </a:lnTo>
                      <a:lnTo>
                        <a:pt x="31" y="121"/>
                      </a:lnTo>
                      <a:lnTo>
                        <a:pt x="34" y="122"/>
                      </a:lnTo>
                      <a:lnTo>
                        <a:pt x="36" y="124"/>
                      </a:lnTo>
                      <a:lnTo>
                        <a:pt x="39" y="125"/>
                      </a:lnTo>
                      <a:lnTo>
                        <a:pt x="42" y="127"/>
                      </a:lnTo>
                      <a:lnTo>
                        <a:pt x="43" y="126"/>
                      </a:lnTo>
                      <a:lnTo>
                        <a:pt x="45" y="124"/>
                      </a:lnTo>
                      <a:lnTo>
                        <a:pt x="47" y="123"/>
                      </a:lnTo>
                      <a:lnTo>
                        <a:pt x="49" y="122"/>
                      </a:lnTo>
                      <a:lnTo>
                        <a:pt x="50" y="122"/>
                      </a:lnTo>
                      <a:lnTo>
                        <a:pt x="53" y="120"/>
                      </a:lnTo>
                      <a:lnTo>
                        <a:pt x="55" y="119"/>
                      </a:lnTo>
                      <a:lnTo>
                        <a:pt x="57" y="119"/>
                      </a:lnTo>
                      <a:lnTo>
                        <a:pt x="58" y="119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56" name="Freeform 3102">
                  <a:extLst>
                    <a:ext uri="{FF2B5EF4-FFF2-40B4-BE49-F238E27FC236}">
                      <a16:creationId xmlns:a16="http://schemas.microsoft.com/office/drawing/2014/main" id="{C53A3423-91A5-4F70-90EE-B7B29B297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2" y="435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1 w 4"/>
                    <a:gd name="T3" fmla="*/ 1 h 4"/>
                    <a:gd name="T4" fmla="*/ 3 w 4"/>
                    <a:gd name="T5" fmla="*/ 2 h 4"/>
                    <a:gd name="T6" fmla="*/ 3 w 4"/>
                    <a:gd name="T7" fmla="*/ 2 h 4"/>
                    <a:gd name="T8" fmla="*/ 4 w 4"/>
                    <a:gd name="T9" fmla="*/ 4 h 4"/>
                    <a:gd name="T10" fmla="*/ 3 w 4"/>
                    <a:gd name="T11" fmla="*/ 2 h 4"/>
                    <a:gd name="T12" fmla="*/ 2 w 4"/>
                    <a:gd name="T13" fmla="*/ 2 h 4"/>
                    <a:gd name="T14" fmla="*/ 1 w 4"/>
                    <a:gd name="T15" fmla="*/ 1 h 4"/>
                    <a:gd name="T16" fmla="*/ 0 w 4"/>
                    <a:gd name="T17" fmla="*/ 0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4"/>
                    <a:gd name="T29" fmla="*/ 4 w 4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4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8050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57" name="Freeform 3103">
                  <a:extLst>
                    <a:ext uri="{FF2B5EF4-FFF2-40B4-BE49-F238E27FC236}">
                      <a16:creationId xmlns:a16="http://schemas.microsoft.com/office/drawing/2014/main" id="{5ED517EE-646E-4FA7-90F4-131D0762FD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0" y="448"/>
                  <a:ext cx="14" cy="2"/>
                </a:xfrm>
                <a:custGeom>
                  <a:avLst/>
                  <a:gdLst>
                    <a:gd name="T0" fmla="*/ 14 w 14"/>
                    <a:gd name="T1" fmla="*/ 2 h 2"/>
                    <a:gd name="T2" fmla="*/ 11 w 14"/>
                    <a:gd name="T3" fmla="*/ 1 h 2"/>
                    <a:gd name="T4" fmla="*/ 10 w 14"/>
                    <a:gd name="T5" fmla="*/ 1 h 2"/>
                    <a:gd name="T6" fmla="*/ 9 w 14"/>
                    <a:gd name="T7" fmla="*/ 0 h 2"/>
                    <a:gd name="T8" fmla="*/ 8 w 14"/>
                    <a:gd name="T9" fmla="*/ 0 h 2"/>
                    <a:gd name="T10" fmla="*/ 7 w 14"/>
                    <a:gd name="T11" fmla="*/ 0 h 2"/>
                    <a:gd name="T12" fmla="*/ 6 w 14"/>
                    <a:gd name="T13" fmla="*/ 0 h 2"/>
                    <a:gd name="T14" fmla="*/ 5 w 14"/>
                    <a:gd name="T15" fmla="*/ 0 h 2"/>
                    <a:gd name="T16" fmla="*/ 3 w 14"/>
                    <a:gd name="T17" fmla="*/ 0 h 2"/>
                    <a:gd name="T18" fmla="*/ 0 w 14"/>
                    <a:gd name="T19" fmla="*/ 1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2"/>
                    <a:gd name="T32" fmla="*/ 14 w 14"/>
                    <a:gd name="T33" fmla="*/ 2 h 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2">
                      <a:moveTo>
                        <a:pt x="14" y="2"/>
                      </a:moveTo>
                      <a:lnTo>
                        <a:pt x="11" y="1"/>
                      </a:lnTo>
                      <a:lnTo>
                        <a:pt x="10" y="1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58" name="Freeform 3104">
                  <a:extLst>
                    <a:ext uri="{FF2B5EF4-FFF2-40B4-BE49-F238E27FC236}">
                      <a16:creationId xmlns:a16="http://schemas.microsoft.com/office/drawing/2014/main" id="{023B0887-39F1-4FC6-A4FA-A6C81F64A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" y="454"/>
                  <a:ext cx="5" cy="1"/>
                </a:xfrm>
                <a:custGeom>
                  <a:avLst/>
                  <a:gdLst>
                    <a:gd name="T0" fmla="*/ 5 w 5"/>
                    <a:gd name="T1" fmla="*/ 0 h 1"/>
                    <a:gd name="T2" fmla="*/ 3 w 5"/>
                    <a:gd name="T3" fmla="*/ 0 h 1"/>
                    <a:gd name="T4" fmla="*/ 0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59" name="Freeform 3105">
                  <a:extLst>
                    <a:ext uri="{FF2B5EF4-FFF2-40B4-BE49-F238E27FC236}">
                      <a16:creationId xmlns:a16="http://schemas.microsoft.com/office/drawing/2014/main" id="{1C1B5CA1-84F5-493D-BC3A-C16ECA9E4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0" y="470"/>
                  <a:ext cx="1" cy="5"/>
                </a:xfrm>
                <a:custGeom>
                  <a:avLst/>
                  <a:gdLst>
                    <a:gd name="T0" fmla="*/ 0 w 1"/>
                    <a:gd name="T1" fmla="*/ 5 h 5"/>
                    <a:gd name="T2" fmla="*/ 0 w 1"/>
                    <a:gd name="T3" fmla="*/ 3 h 5"/>
                    <a:gd name="T4" fmla="*/ 0 w 1"/>
                    <a:gd name="T5" fmla="*/ 2 h 5"/>
                    <a:gd name="T6" fmla="*/ 0 w 1"/>
                    <a:gd name="T7" fmla="*/ 1 h 5"/>
                    <a:gd name="T8" fmla="*/ 0 w 1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"/>
                    <a:gd name="T16" fmla="*/ 0 h 5"/>
                    <a:gd name="T17" fmla="*/ 1 w 1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" h="5">
                      <a:moveTo>
                        <a:pt x="0" y="5"/>
                      </a:move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60" name="Freeform 3106">
                  <a:extLst>
                    <a:ext uri="{FF2B5EF4-FFF2-40B4-BE49-F238E27FC236}">
                      <a16:creationId xmlns:a16="http://schemas.microsoft.com/office/drawing/2014/main" id="{8DD4D6C4-0837-4B13-824C-D1B0E1066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9" y="47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1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61" name="Freeform 3107">
                  <a:extLst>
                    <a:ext uri="{FF2B5EF4-FFF2-40B4-BE49-F238E27FC236}">
                      <a16:creationId xmlns:a16="http://schemas.microsoft.com/office/drawing/2014/main" id="{3C8AFDD1-D88F-4FB7-BDDF-762BAAF0B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4" y="478"/>
                  <a:ext cx="4" cy="6"/>
                </a:xfrm>
                <a:custGeom>
                  <a:avLst/>
                  <a:gdLst>
                    <a:gd name="T0" fmla="*/ 2 w 4"/>
                    <a:gd name="T1" fmla="*/ 0 h 6"/>
                    <a:gd name="T2" fmla="*/ 4 w 4"/>
                    <a:gd name="T3" fmla="*/ 1 h 6"/>
                    <a:gd name="T4" fmla="*/ 2 w 4"/>
                    <a:gd name="T5" fmla="*/ 3 h 6"/>
                    <a:gd name="T6" fmla="*/ 1 w 4"/>
                    <a:gd name="T7" fmla="*/ 4 h 6"/>
                    <a:gd name="T8" fmla="*/ 0 w 4"/>
                    <a:gd name="T9" fmla="*/ 4 h 6"/>
                    <a:gd name="T10" fmla="*/ 0 w 4"/>
                    <a:gd name="T11" fmla="*/ 6 h 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"/>
                    <a:gd name="T19" fmla="*/ 0 h 6"/>
                    <a:gd name="T20" fmla="*/ 4 w 4"/>
                    <a:gd name="T21" fmla="*/ 6 h 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" h="6">
                      <a:moveTo>
                        <a:pt x="2" y="0"/>
                      </a:moveTo>
                      <a:lnTo>
                        <a:pt x="4" y="1"/>
                      </a:lnTo>
                      <a:lnTo>
                        <a:pt x="2" y="3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62" name="Freeform 3108">
                  <a:extLst>
                    <a:ext uri="{FF2B5EF4-FFF2-40B4-BE49-F238E27FC236}">
                      <a16:creationId xmlns:a16="http://schemas.microsoft.com/office/drawing/2014/main" id="{8C55B627-A838-487C-851C-DE652ABBE1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487"/>
                  <a:ext cx="2" cy="6"/>
                </a:xfrm>
                <a:custGeom>
                  <a:avLst/>
                  <a:gdLst>
                    <a:gd name="T0" fmla="*/ 1 w 2"/>
                    <a:gd name="T1" fmla="*/ 6 h 6"/>
                    <a:gd name="T2" fmla="*/ 0 w 2"/>
                    <a:gd name="T3" fmla="*/ 6 h 6"/>
                    <a:gd name="T4" fmla="*/ 0 w 2"/>
                    <a:gd name="T5" fmla="*/ 5 h 6"/>
                    <a:gd name="T6" fmla="*/ 0 w 2"/>
                    <a:gd name="T7" fmla="*/ 3 h 6"/>
                    <a:gd name="T8" fmla="*/ 0 w 2"/>
                    <a:gd name="T9" fmla="*/ 2 h 6"/>
                    <a:gd name="T10" fmla="*/ 1 w 2"/>
                    <a:gd name="T11" fmla="*/ 0 h 6"/>
                    <a:gd name="T12" fmla="*/ 2 w 2"/>
                    <a:gd name="T13" fmla="*/ 0 h 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"/>
                    <a:gd name="T22" fmla="*/ 0 h 6"/>
                    <a:gd name="T23" fmla="*/ 2 w 2"/>
                    <a:gd name="T24" fmla="*/ 6 h 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" h="6">
                      <a:moveTo>
                        <a:pt x="1" y="6"/>
                      </a:move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63" name="Freeform 3109">
                  <a:extLst>
                    <a:ext uri="{FF2B5EF4-FFF2-40B4-BE49-F238E27FC236}">
                      <a16:creationId xmlns:a16="http://schemas.microsoft.com/office/drawing/2014/main" id="{0305BD14-9144-4EF6-9D96-E0715E6A42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9" y="493"/>
                  <a:ext cx="4" cy="2"/>
                </a:xfrm>
                <a:custGeom>
                  <a:avLst/>
                  <a:gdLst>
                    <a:gd name="T0" fmla="*/ 4 w 4"/>
                    <a:gd name="T1" fmla="*/ 2 h 2"/>
                    <a:gd name="T2" fmla="*/ 4 w 4"/>
                    <a:gd name="T3" fmla="*/ 1 h 2"/>
                    <a:gd name="T4" fmla="*/ 4 w 4"/>
                    <a:gd name="T5" fmla="*/ 0 h 2"/>
                    <a:gd name="T6" fmla="*/ 1 w 4"/>
                    <a:gd name="T7" fmla="*/ 0 h 2"/>
                    <a:gd name="T8" fmla="*/ 1 w 4"/>
                    <a:gd name="T9" fmla="*/ 0 h 2"/>
                    <a:gd name="T10" fmla="*/ 0 w 4"/>
                    <a:gd name="T11" fmla="*/ 0 h 2"/>
                    <a:gd name="T12" fmla="*/ 1 w 4"/>
                    <a:gd name="T13" fmla="*/ 0 h 2"/>
                    <a:gd name="T14" fmla="*/ 1 w 4"/>
                    <a:gd name="T15" fmla="*/ 0 h 2"/>
                    <a:gd name="T16" fmla="*/ 2 w 4"/>
                    <a:gd name="T17" fmla="*/ 1 h 2"/>
                    <a:gd name="T18" fmla="*/ 4 w 4"/>
                    <a:gd name="T19" fmla="*/ 2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"/>
                    <a:gd name="T31" fmla="*/ 0 h 2"/>
                    <a:gd name="T32" fmla="*/ 4 w 4"/>
                    <a:gd name="T33" fmla="*/ 2 h 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" h="2">
                      <a:moveTo>
                        <a:pt x="4" y="2"/>
                      </a:move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88050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64" name="Freeform 3110">
                  <a:extLst>
                    <a:ext uri="{FF2B5EF4-FFF2-40B4-BE49-F238E27FC236}">
                      <a16:creationId xmlns:a16="http://schemas.microsoft.com/office/drawing/2014/main" id="{E021944F-1F72-407F-9712-CF5DF40A1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5" y="499"/>
                  <a:ext cx="13" cy="5"/>
                </a:xfrm>
                <a:custGeom>
                  <a:avLst/>
                  <a:gdLst>
                    <a:gd name="T0" fmla="*/ 13 w 13"/>
                    <a:gd name="T1" fmla="*/ 5 h 5"/>
                    <a:gd name="T2" fmla="*/ 12 w 13"/>
                    <a:gd name="T3" fmla="*/ 5 h 5"/>
                    <a:gd name="T4" fmla="*/ 11 w 13"/>
                    <a:gd name="T5" fmla="*/ 4 h 5"/>
                    <a:gd name="T6" fmla="*/ 10 w 13"/>
                    <a:gd name="T7" fmla="*/ 4 h 5"/>
                    <a:gd name="T8" fmla="*/ 10 w 13"/>
                    <a:gd name="T9" fmla="*/ 4 h 5"/>
                    <a:gd name="T10" fmla="*/ 9 w 13"/>
                    <a:gd name="T11" fmla="*/ 4 h 5"/>
                    <a:gd name="T12" fmla="*/ 8 w 13"/>
                    <a:gd name="T13" fmla="*/ 3 h 5"/>
                    <a:gd name="T14" fmla="*/ 7 w 13"/>
                    <a:gd name="T15" fmla="*/ 3 h 5"/>
                    <a:gd name="T16" fmla="*/ 6 w 13"/>
                    <a:gd name="T17" fmla="*/ 2 h 5"/>
                    <a:gd name="T18" fmla="*/ 4 w 13"/>
                    <a:gd name="T19" fmla="*/ 2 h 5"/>
                    <a:gd name="T20" fmla="*/ 4 w 13"/>
                    <a:gd name="T21" fmla="*/ 1 h 5"/>
                    <a:gd name="T22" fmla="*/ 2 w 13"/>
                    <a:gd name="T23" fmla="*/ 0 h 5"/>
                    <a:gd name="T24" fmla="*/ 0 w 13"/>
                    <a:gd name="T25" fmla="*/ 0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3"/>
                    <a:gd name="T40" fmla="*/ 0 h 5"/>
                    <a:gd name="T41" fmla="*/ 13 w 13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3" h="5">
                      <a:moveTo>
                        <a:pt x="13" y="5"/>
                      </a:moveTo>
                      <a:lnTo>
                        <a:pt x="12" y="5"/>
                      </a:lnTo>
                      <a:lnTo>
                        <a:pt x="11" y="4"/>
                      </a:lnTo>
                      <a:lnTo>
                        <a:pt x="10" y="4"/>
                      </a:lnTo>
                      <a:lnTo>
                        <a:pt x="9" y="4"/>
                      </a:lnTo>
                      <a:lnTo>
                        <a:pt x="8" y="3"/>
                      </a:ln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65" name="Freeform 3111">
                  <a:extLst>
                    <a:ext uri="{FF2B5EF4-FFF2-40B4-BE49-F238E27FC236}">
                      <a16:creationId xmlns:a16="http://schemas.microsoft.com/office/drawing/2014/main" id="{A18ED06F-3A8E-48A8-9297-A609E5392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9" y="505"/>
                  <a:ext cx="7" cy="3"/>
                </a:xfrm>
                <a:custGeom>
                  <a:avLst/>
                  <a:gdLst>
                    <a:gd name="T0" fmla="*/ 7 w 7"/>
                    <a:gd name="T1" fmla="*/ 3 h 3"/>
                    <a:gd name="T2" fmla="*/ 6 w 7"/>
                    <a:gd name="T3" fmla="*/ 3 h 3"/>
                    <a:gd name="T4" fmla="*/ 6 w 7"/>
                    <a:gd name="T5" fmla="*/ 3 h 3"/>
                    <a:gd name="T6" fmla="*/ 5 w 7"/>
                    <a:gd name="T7" fmla="*/ 3 h 3"/>
                    <a:gd name="T8" fmla="*/ 3 w 7"/>
                    <a:gd name="T9" fmla="*/ 2 h 3"/>
                    <a:gd name="T10" fmla="*/ 2 w 7"/>
                    <a:gd name="T11" fmla="*/ 1 h 3"/>
                    <a:gd name="T12" fmla="*/ 1 w 7"/>
                    <a:gd name="T13" fmla="*/ 0 h 3"/>
                    <a:gd name="T14" fmla="*/ 0 w 7"/>
                    <a:gd name="T15" fmla="*/ 0 h 3"/>
                    <a:gd name="T16" fmla="*/ 0 w 7"/>
                    <a:gd name="T17" fmla="*/ 0 h 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"/>
                    <a:gd name="T28" fmla="*/ 0 h 3"/>
                    <a:gd name="T29" fmla="*/ 7 w 7"/>
                    <a:gd name="T30" fmla="*/ 3 h 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" h="3">
                      <a:moveTo>
                        <a:pt x="7" y="3"/>
                      </a:moveTo>
                      <a:lnTo>
                        <a:pt x="6" y="3"/>
                      </a:lnTo>
                      <a:lnTo>
                        <a:pt x="5" y="3"/>
                      </a:ln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66" name="Freeform 3112">
                  <a:extLst>
                    <a:ext uri="{FF2B5EF4-FFF2-40B4-BE49-F238E27FC236}">
                      <a16:creationId xmlns:a16="http://schemas.microsoft.com/office/drawing/2014/main" id="{53ACD6D6-19C0-40AE-ACC0-F196E501B2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3" y="494"/>
                  <a:ext cx="6" cy="8"/>
                </a:xfrm>
                <a:custGeom>
                  <a:avLst/>
                  <a:gdLst>
                    <a:gd name="T0" fmla="*/ 6 w 6"/>
                    <a:gd name="T1" fmla="*/ 0 h 8"/>
                    <a:gd name="T2" fmla="*/ 6 w 6"/>
                    <a:gd name="T3" fmla="*/ 2 h 8"/>
                    <a:gd name="T4" fmla="*/ 5 w 6"/>
                    <a:gd name="T5" fmla="*/ 3 h 8"/>
                    <a:gd name="T6" fmla="*/ 4 w 6"/>
                    <a:gd name="T7" fmla="*/ 4 h 8"/>
                    <a:gd name="T8" fmla="*/ 3 w 6"/>
                    <a:gd name="T9" fmla="*/ 4 h 8"/>
                    <a:gd name="T10" fmla="*/ 2 w 6"/>
                    <a:gd name="T11" fmla="*/ 5 h 8"/>
                    <a:gd name="T12" fmla="*/ 1 w 6"/>
                    <a:gd name="T13" fmla="*/ 5 h 8"/>
                    <a:gd name="T14" fmla="*/ 1 w 6"/>
                    <a:gd name="T15" fmla="*/ 6 h 8"/>
                    <a:gd name="T16" fmla="*/ 0 w 6"/>
                    <a:gd name="T17" fmla="*/ 8 h 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"/>
                    <a:gd name="T28" fmla="*/ 0 h 8"/>
                    <a:gd name="T29" fmla="*/ 6 w 6"/>
                    <a:gd name="T30" fmla="*/ 8 h 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" h="8">
                      <a:moveTo>
                        <a:pt x="6" y="0"/>
                      </a:moveTo>
                      <a:lnTo>
                        <a:pt x="6" y="2"/>
                      </a:lnTo>
                      <a:lnTo>
                        <a:pt x="5" y="3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0" y="8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67" name="Freeform 3113">
                  <a:extLst>
                    <a:ext uri="{FF2B5EF4-FFF2-40B4-BE49-F238E27FC236}">
                      <a16:creationId xmlns:a16="http://schemas.microsoft.com/office/drawing/2014/main" id="{37A32AEE-2461-4BD2-8B99-7A9A7444C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8" y="487"/>
                  <a:ext cx="9" cy="12"/>
                </a:xfrm>
                <a:custGeom>
                  <a:avLst/>
                  <a:gdLst>
                    <a:gd name="T0" fmla="*/ 0 w 9"/>
                    <a:gd name="T1" fmla="*/ 12 h 12"/>
                    <a:gd name="T2" fmla="*/ 0 w 9"/>
                    <a:gd name="T3" fmla="*/ 11 h 12"/>
                    <a:gd name="T4" fmla="*/ 0 w 9"/>
                    <a:gd name="T5" fmla="*/ 9 h 12"/>
                    <a:gd name="T6" fmla="*/ 1 w 9"/>
                    <a:gd name="T7" fmla="*/ 8 h 12"/>
                    <a:gd name="T8" fmla="*/ 1 w 9"/>
                    <a:gd name="T9" fmla="*/ 6 h 12"/>
                    <a:gd name="T10" fmla="*/ 2 w 9"/>
                    <a:gd name="T11" fmla="*/ 6 h 12"/>
                    <a:gd name="T12" fmla="*/ 3 w 9"/>
                    <a:gd name="T13" fmla="*/ 5 h 12"/>
                    <a:gd name="T14" fmla="*/ 3 w 9"/>
                    <a:gd name="T15" fmla="*/ 4 h 12"/>
                    <a:gd name="T16" fmla="*/ 4 w 9"/>
                    <a:gd name="T17" fmla="*/ 3 h 12"/>
                    <a:gd name="T18" fmla="*/ 5 w 9"/>
                    <a:gd name="T19" fmla="*/ 1 h 12"/>
                    <a:gd name="T20" fmla="*/ 6 w 9"/>
                    <a:gd name="T21" fmla="*/ 0 h 12"/>
                    <a:gd name="T22" fmla="*/ 8 w 9"/>
                    <a:gd name="T23" fmla="*/ 0 h 12"/>
                    <a:gd name="T24" fmla="*/ 9 w 9"/>
                    <a:gd name="T25" fmla="*/ 0 h 12"/>
                    <a:gd name="T26" fmla="*/ 8 w 9"/>
                    <a:gd name="T27" fmla="*/ 1 h 12"/>
                    <a:gd name="T28" fmla="*/ 6 w 9"/>
                    <a:gd name="T29" fmla="*/ 1 h 12"/>
                    <a:gd name="T30" fmla="*/ 5 w 9"/>
                    <a:gd name="T31" fmla="*/ 2 h 12"/>
                    <a:gd name="T32" fmla="*/ 5 w 9"/>
                    <a:gd name="T33" fmla="*/ 3 h 12"/>
                    <a:gd name="T34" fmla="*/ 4 w 9"/>
                    <a:gd name="T35" fmla="*/ 4 h 12"/>
                    <a:gd name="T36" fmla="*/ 3 w 9"/>
                    <a:gd name="T37" fmla="*/ 6 h 12"/>
                    <a:gd name="T38" fmla="*/ 2 w 9"/>
                    <a:gd name="T39" fmla="*/ 7 h 12"/>
                    <a:gd name="T40" fmla="*/ 1 w 9"/>
                    <a:gd name="T41" fmla="*/ 8 h 12"/>
                    <a:gd name="T42" fmla="*/ 1 w 9"/>
                    <a:gd name="T43" fmla="*/ 9 h 12"/>
                    <a:gd name="T44" fmla="*/ 0 w 9"/>
                    <a:gd name="T45" fmla="*/ 10 h 12"/>
                    <a:gd name="T46" fmla="*/ 0 w 9"/>
                    <a:gd name="T47" fmla="*/ 11 h 12"/>
                    <a:gd name="T48" fmla="*/ 0 w 9"/>
                    <a:gd name="T49" fmla="*/ 12 h 1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9"/>
                    <a:gd name="T76" fmla="*/ 0 h 12"/>
                    <a:gd name="T77" fmla="*/ 9 w 9"/>
                    <a:gd name="T78" fmla="*/ 12 h 1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9" h="12">
                      <a:moveTo>
                        <a:pt x="0" y="12"/>
                      </a:moveTo>
                      <a:lnTo>
                        <a:pt x="0" y="11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3" y="5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2" y="7"/>
                      </a:lnTo>
                      <a:lnTo>
                        <a:pt x="1" y="8"/>
                      </a:lnTo>
                      <a:lnTo>
                        <a:pt x="1" y="9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88050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68" name="Freeform 3114">
                  <a:extLst>
                    <a:ext uri="{FF2B5EF4-FFF2-40B4-BE49-F238E27FC236}">
                      <a16:creationId xmlns:a16="http://schemas.microsoft.com/office/drawing/2014/main" id="{12F4EDA1-5D13-4BC2-ABC3-9C3DB773E5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2" y="454"/>
                  <a:ext cx="9" cy="8"/>
                </a:xfrm>
                <a:custGeom>
                  <a:avLst/>
                  <a:gdLst>
                    <a:gd name="T0" fmla="*/ 9 w 9"/>
                    <a:gd name="T1" fmla="*/ 7 h 8"/>
                    <a:gd name="T2" fmla="*/ 9 w 9"/>
                    <a:gd name="T3" fmla="*/ 5 h 8"/>
                    <a:gd name="T4" fmla="*/ 8 w 9"/>
                    <a:gd name="T5" fmla="*/ 5 h 8"/>
                    <a:gd name="T6" fmla="*/ 7 w 9"/>
                    <a:gd name="T7" fmla="*/ 3 h 8"/>
                    <a:gd name="T8" fmla="*/ 7 w 9"/>
                    <a:gd name="T9" fmla="*/ 2 h 8"/>
                    <a:gd name="T10" fmla="*/ 5 w 9"/>
                    <a:gd name="T11" fmla="*/ 1 h 8"/>
                    <a:gd name="T12" fmla="*/ 4 w 9"/>
                    <a:gd name="T13" fmla="*/ 0 h 8"/>
                    <a:gd name="T14" fmla="*/ 3 w 9"/>
                    <a:gd name="T15" fmla="*/ 0 h 8"/>
                    <a:gd name="T16" fmla="*/ 1 w 9"/>
                    <a:gd name="T17" fmla="*/ 1 h 8"/>
                    <a:gd name="T18" fmla="*/ 0 w 9"/>
                    <a:gd name="T19" fmla="*/ 3 h 8"/>
                    <a:gd name="T20" fmla="*/ 0 w 9"/>
                    <a:gd name="T21" fmla="*/ 5 h 8"/>
                    <a:gd name="T22" fmla="*/ 0 w 9"/>
                    <a:gd name="T23" fmla="*/ 7 h 8"/>
                    <a:gd name="T24" fmla="*/ 0 w 9"/>
                    <a:gd name="T25" fmla="*/ 8 h 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"/>
                    <a:gd name="T40" fmla="*/ 0 h 8"/>
                    <a:gd name="T41" fmla="*/ 9 w 9"/>
                    <a:gd name="T42" fmla="*/ 8 h 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" h="8">
                      <a:moveTo>
                        <a:pt x="9" y="7"/>
                      </a:moveTo>
                      <a:lnTo>
                        <a:pt x="9" y="5"/>
                      </a:lnTo>
                      <a:lnTo>
                        <a:pt x="8" y="5"/>
                      </a:ln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0" y="8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69" name="Freeform 3115">
                  <a:extLst>
                    <a:ext uri="{FF2B5EF4-FFF2-40B4-BE49-F238E27FC236}">
                      <a16:creationId xmlns:a16="http://schemas.microsoft.com/office/drawing/2014/main" id="{3287E76D-3304-4A7E-B457-1BC97C6F4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" y="467"/>
                  <a:ext cx="1" cy="6"/>
                </a:xfrm>
                <a:custGeom>
                  <a:avLst/>
                  <a:gdLst>
                    <a:gd name="T0" fmla="*/ 1 w 1"/>
                    <a:gd name="T1" fmla="*/ 6 h 6"/>
                    <a:gd name="T2" fmla="*/ 1 w 1"/>
                    <a:gd name="T3" fmla="*/ 5 h 6"/>
                    <a:gd name="T4" fmla="*/ 0 w 1"/>
                    <a:gd name="T5" fmla="*/ 4 h 6"/>
                    <a:gd name="T6" fmla="*/ 0 w 1"/>
                    <a:gd name="T7" fmla="*/ 3 h 6"/>
                    <a:gd name="T8" fmla="*/ 0 w 1"/>
                    <a:gd name="T9" fmla="*/ 2 h 6"/>
                    <a:gd name="T10" fmla="*/ 1 w 1"/>
                    <a:gd name="T11" fmla="*/ 0 h 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"/>
                    <a:gd name="T19" fmla="*/ 0 h 6"/>
                    <a:gd name="T20" fmla="*/ 1 w 1"/>
                    <a:gd name="T21" fmla="*/ 6 h 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" h="6">
                      <a:moveTo>
                        <a:pt x="1" y="6"/>
                      </a:move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70" name="Freeform 3116">
                  <a:extLst>
                    <a:ext uri="{FF2B5EF4-FFF2-40B4-BE49-F238E27FC236}">
                      <a16:creationId xmlns:a16="http://schemas.microsoft.com/office/drawing/2014/main" id="{A0D3F0A8-82DF-477B-B1EC-D4D8EB38F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4" y="476"/>
                  <a:ext cx="3" cy="3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1 h 3"/>
                    <a:gd name="T4" fmla="*/ 1 w 3"/>
                    <a:gd name="T5" fmla="*/ 2 h 3"/>
                    <a:gd name="T6" fmla="*/ 1 w 3"/>
                    <a:gd name="T7" fmla="*/ 3 h 3"/>
                    <a:gd name="T8" fmla="*/ 3 w 3"/>
                    <a:gd name="T9" fmla="*/ 3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3"/>
                    <a:gd name="T17" fmla="*/ 3 w 3"/>
                    <a:gd name="T18" fmla="*/ 3 h 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3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1" y="3"/>
                      </a:lnTo>
                      <a:lnTo>
                        <a:pt x="3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71" name="Freeform 3117">
                  <a:extLst>
                    <a:ext uri="{FF2B5EF4-FFF2-40B4-BE49-F238E27FC236}">
                      <a16:creationId xmlns:a16="http://schemas.microsoft.com/office/drawing/2014/main" id="{3E240525-4062-484A-A962-E87777EC5E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0" y="471"/>
                  <a:ext cx="10" cy="13"/>
                </a:xfrm>
                <a:custGeom>
                  <a:avLst/>
                  <a:gdLst>
                    <a:gd name="T0" fmla="*/ 10 w 10"/>
                    <a:gd name="T1" fmla="*/ 11 h 13"/>
                    <a:gd name="T2" fmla="*/ 9 w 10"/>
                    <a:gd name="T3" fmla="*/ 12 h 13"/>
                    <a:gd name="T4" fmla="*/ 8 w 10"/>
                    <a:gd name="T5" fmla="*/ 12 h 13"/>
                    <a:gd name="T6" fmla="*/ 7 w 10"/>
                    <a:gd name="T7" fmla="*/ 12 h 13"/>
                    <a:gd name="T8" fmla="*/ 7 w 10"/>
                    <a:gd name="T9" fmla="*/ 13 h 13"/>
                    <a:gd name="T10" fmla="*/ 6 w 10"/>
                    <a:gd name="T11" fmla="*/ 13 h 13"/>
                    <a:gd name="T12" fmla="*/ 6 w 10"/>
                    <a:gd name="T13" fmla="*/ 13 h 13"/>
                    <a:gd name="T14" fmla="*/ 5 w 10"/>
                    <a:gd name="T15" fmla="*/ 13 h 13"/>
                    <a:gd name="T16" fmla="*/ 5 w 10"/>
                    <a:gd name="T17" fmla="*/ 13 h 13"/>
                    <a:gd name="T18" fmla="*/ 5 w 10"/>
                    <a:gd name="T19" fmla="*/ 12 h 13"/>
                    <a:gd name="T20" fmla="*/ 5 w 10"/>
                    <a:gd name="T21" fmla="*/ 12 h 13"/>
                    <a:gd name="T22" fmla="*/ 4 w 10"/>
                    <a:gd name="T23" fmla="*/ 12 h 13"/>
                    <a:gd name="T24" fmla="*/ 4 w 10"/>
                    <a:gd name="T25" fmla="*/ 12 h 13"/>
                    <a:gd name="T26" fmla="*/ 4 w 10"/>
                    <a:gd name="T27" fmla="*/ 12 h 13"/>
                    <a:gd name="T28" fmla="*/ 4 w 10"/>
                    <a:gd name="T29" fmla="*/ 11 h 13"/>
                    <a:gd name="T30" fmla="*/ 4 w 10"/>
                    <a:gd name="T31" fmla="*/ 11 h 13"/>
                    <a:gd name="T32" fmla="*/ 3 w 10"/>
                    <a:gd name="T33" fmla="*/ 11 h 13"/>
                    <a:gd name="T34" fmla="*/ 3 w 10"/>
                    <a:gd name="T35" fmla="*/ 10 h 13"/>
                    <a:gd name="T36" fmla="*/ 3 w 10"/>
                    <a:gd name="T37" fmla="*/ 9 h 13"/>
                    <a:gd name="T38" fmla="*/ 3 w 10"/>
                    <a:gd name="T39" fmla="*/ 8 h 13"/>
                    <a:gd name="T40" fmla="*/ 2 w 10"/>
                    <a:gd name="T41" fmla="*/ 7 h 13"/>
                    <a:gd name="T42" fmla="*/ 2 w 10"/>
                    <a:gd name="T43" fmla="*/ 5 h 13"/>
                    <a:gd name="T44" fmla="*/ 1 w 10"/>
                    <a:gd name="T45" fmla="*/ 5 h 13"/>
                    <a:gd name="T46" fmla="*/ 1 w 10"/>
                    <a:gd name="T47" fmla="*/ 4 h 13"/>
                    <a:gd name="T48" fmla="*/ 1 w 10"/>
                    <a:gd name="T49" fmla="*/ 3 h 13"/>
                    <a:gd name="T50" fmla="*/ 1 w 10"/>
                    <a:gd name="T51" fmla="*/ 2 h 13"/>
                    <a:gd name="T52" fmla="*/ 0 w 10"/>
                    <a:gd name="T53" fmla="*/ 1 h 13"/>
                    <a:gd name="T54" fmla="*/ 0 w 10"/>
                    <a:gd name="T55" fmla="*/ 0 h 13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0"/>
                    <a:gd name="T85" fmla="*/ 0 h 13"/>
                    <a:gd name="T86" fmla="*/ 10 w 10"/>
                    <a:gd name="T87" fmla="*/ 13 h 13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0" h="13">
                      <a:moveTo>
                        <a:pt x="10" y="11"/>
                      </a:moveTo>
                      <a:lnTo>
                        <a:pt x="9" y="12"/>
                      </a:lnTo>
                      <a:lnTo>
                        <a:pt x="8" y="12"/>
                      </a:lnTo>
                      <a:lnTo>
                        <a:pt x="7" y="12"/>
                      </a:lnTo>
                      <a:lnTo>
                        <a:pt x="7" y="13"/>
                      </a:lnTo>
                      <a:lnTo>
                        <a:pt x="6" y="13"/>
                      </a:lnTo>
                      <a:lnTo>
                        <a:pt x="5" y="13"/>
                      </a:lnTo>
                      <a:lnTo>
                        <a:pt x="5" y="12"/>
                      </a:lnTo>
                      <a:lnTo>
                        <a:pt x="4" y="12"/>
                      </a:lnTo>
                      <a:lnTo>
                        <a:pt x="4" y="11"/>
                      </a:lnTo>
                      <a:lnTo>
                        <a:pt x="3" y="11"/>
                      </a:lnTo>
                      <a:lnTo>
                        <a:pt x="3" y="10"/>
                      </a:lnTo>
                      <a:lnTo>
                        <a:pt x="3" y="9"/>
                      </a:lnTo>
                      <a:lnTo>
                        <a:pt x="3" y="8"/>
                      </a:lnTo>
                      <a:lnTo>
                        <a:pt x="2" y="7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72" name="Line 3118">
                  <a:extLst>
                    <a:ext uri="{FF2B5EF4-FFF2-40B4-BE49-F238E27FC236}">
                      <a16:creationId xmlns:a16="http://schemas.microsoft.com/office/drawing/2014/main" id="{662593E8-0495-45A3-80A2-AF60DE8128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30" y="482"/>
                  <a:ext cx="1" cy="9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73" name="Freeform 3119">
                  <a:extLst>
                    <a:ext uri="{FF2B5EF4-FFF2-40B4-BE49-F238E27FC236}">
                      <a16:creationId xmlns:a16="http://schemas.microsoft.com/office/drawing/2014/main" id="{6175553C-61E8-4272-958B-82F0AD664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" y="493"/>
                  <a:ext cx="5" cy="9"/>
                </a:xfrm>
                <a:custGeom>
                  <a:avLst/>
                  <a:gdLst>
                    <a:gd name="T0" fmla="*/ 0 w 5"/>
                    <a:gd name="T1" fmla="*/ 0 h 9"/>
                    <a:gd name="T2" fmla="*/ 0 w 5"/>
                    <a:gd name="T3" fmla="*/ 1 h 9"/>
                    <a:gd name="T4" fmla="*/ 1 w 5"/>
                    <a:gd name="T5" fmla="*/ 4 h 9"/>
                    <a:gd name="T6" fmla="*/ 3 w 5"/>
                    <a:gd name="T7" fmla="*/ 6 h 9"/>
                    <a:gd name="T8" fmla="*/ 5 w 5"/>
                    <a:gd name="T9" fmla="*/ 9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9"/>
                    <a:gd name="T17" fmla="*/ 5 w 5"/>
                    <a:gd name="T18" fmla="*/ 9 h 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9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1" y="4"/>
                      </a:lnTo>
                      <a:lnTo>
                        <a:pt x="3" y="6"/>
                      </a:lnTo>
                      <a:lnTo>
                        <a:pt x="5" y="9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74" name="Freeform 3120">
                  <a:extLst>
                    <a:ext uri="{FF2B5EF4-FFF2-40B4-BE49-F238E27FC236}">
                      <a16:creationId xmlns:a16="http://schemas.microsoft.com/office/drawing/2014/main" id="{CDBB139E-5444-4CB9-9105-763E5FE4E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2" y="502"/>
                  <a:ext cx="26" cy="21"/>
                </a:xfrm>
                <a:custGeom>
                  <a:avLst/>
                  <a:gdLst>
                    <a:gd name="T0" fmla="*/ 26 w 26"/>
                    <a:gd name="T1" fmla="*/ 21 h 21"/>
                    <a:gd name="T2" fmla="*/ 24 w 26"/>
                    <a:gd name="T3" fmla="*/ 19 h 21"/>
                    <a:gd name="T4" fmla="*/ 22 w 26"/>
                    <a:gd name="T5" fmla="*/ 18 h 21"/>
                    <a:gd name="T6" fmla="*/ 20 w 26"/>
                    <a:gd name="T7" fmla="*/ 17 h 21"/>
                    <a:gd name="T8" fmla="*/ 17 w 26"/>
                    <a:gd name="T9" fmla="*/ 15 h 21"/>
                    <a:gd name="T10" fmla="*/ 12 w 26"/>
                    <a:gd name="T11" fmla="*/ 13 h 21"/>
                    <a:gd name="T12" fmla="*/ 7 w 26"/>
                    <a:gd name="T13" fmla="*/ 10 h 21"/>
                    <a:gd name="T14" fmla="*/ 4 w 26"/>
                    <a:gd name="T15" fmla="*/ 8 h 21"/>
                    <a:gd name="T16" fmla="*/ 3 w 26"/>
                    <a:gd name="T17" fmla="*/ 6 h 21"/>
                    <a:gd name="T18" fmla="*/ 0 w 26"/>
                    <a:gd name="T19" fmla="*/ 0 h 2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1"/>
                    <a:gd name="T32" fmla="*/ 26 w 26"/>
                    <a:gd name="T33" fmla="*/ 21 h 2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1">
                      <a:moveTo>
                        <a:pt x="26" y="21"/>
                      </a:moveTo>
                      <a:lnTo>
                        <a:pt x="24" y="19"/>
                      </a:lnTo>
                      <a:lnTo>
                        <a:pt x="22" y="18"/>
                      </a:lnTo>
                      <a:lnTo>
                        <a:pt x="20" y="17"/>
                      </a:lnTo>
                      <a:lnTo>
                        <a:pt x="17" y="15"/>
                      </a:lnTo>
                      <a:lnTo>
                        <a:pt x="12" y="13"/>
                      </a:lnTo>
                      <a:lnTo>
                        <a:pt x="7" y="10"/>
                      </a:lnTo>
                      <a:lnTo>
                        <a:pt x="4" y="8"/>
                      </a:lnTo>
                      <a:lnTo>
                        <a:pt x="3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75" name="Freeform 3121">
                  <a:extLst>
                    <a:ext uri="{FF2B5EF4-FFF2-40B4-BE49-F238E27FC236}">
                      <a16:creationId xmlns:a16="http://schemas.microsoft.com/office/drawing/2014/main" id="{4126B8B8-A20F-448A-BC89-303A6500FC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9" y="472"/>
                  <a:ext cx="10" cy="6"/>
                </a:xfrm>
                <a:custGeom>
                  <a:avLst/>
                  <a:gdLst>
                    <a:gd name="T0" fmla="*/ 10 w 10"/>
                    <a:gd name="T1" fmla="*/ 3 h 6"/>
                    <a:gd name="T2" fmla="*/ 9 w 10"/>
                    <a:gd name="T3" fmla="*/ 3 h 6"/>
                    <a:gd name="T4" fmla="*/ 7 w 10"/>
                    <a:gd name="T5" fmla="*/ 2 h 6"/>
                    <a:gd name="T6" fmla="*/ 6 w 10"/>
                    <a:gd name="T7" fmla="*/ 2 h 6"/>
                    <a:gd name="T8" fmla="*/ 6 w 10"/>
                    <a:gd name="T9" fmla="*/ 2 h 6"/>
                    <a:gd name="T10" fmla="*/ 4 w 10"/>
                    <a:gd name="T11" fmla="*/ 2 h 6"/>
                    <a:gd name="T12" fmla="*/ 3 w 10"/>
                    <a:gd name="T13" fmla="*/ 1 h 6"/>
                    <a:gd name="T14" fmla="*/ 2 w 10"/>
                    <a:gd name="T15" fmla="*/ 1 h 6"/>
                    <a:gd name="T16" fmla="*/ 0 w 10"/>
                    <a:gd name="T17" fmla="*/ 0 h 6"/>
                    <a:gd name="T18" fmla="*/ 1 w 10"/>
                    <a:gd name="T19" fmla="*/ 1 h 6"/>
                    <a:gd name="T20" fmla="*/ 2 w 10"/>
                    <a:gd name="T21" fmla="*/ 2 h 6"/>
                    <a:gd name="T22" fmla="*/ 3 w 10"/>
                    <a:gd name="T23" fmla="*/ 3 h 6"/>
                    <a:gd name="T24" fmla="*/ 4 w 10"/>
                    <a:gd name="T25" fmla="*/ 4 h 6"/>
                    <a:gd name="T26" fmla="*/ 5 w 10"/>
                    <a:gd name="T27" fmla="*/ 4 h 6"/>
                    <a:gd name="T28" fmla="*/ 6 w 10"/>
                    <a:gd name="T29" fmla="*/ 5 h 6"/>
                    <a:gd name="T30" fmla="*/ 6 w 10"/>
                    <a:gd name="T31" fmla="*/ 5 h 6"/>
                    <a:gd name="T32" fmla="*/ 7 w 10"/>
                    <a:gd name="T33" fmla="*/ 6 h 6"/>
                    <a:gd name="T34" fmla="*/ 9 w 10"/>
                    <a:gd name="T35" fmla="*/ 5 h 6"/>
                    <a:gd name="T36" fmla="*/ 9 w 10"/>
                    <a:gd name="T37" fmla="*/ 4 h 6"/>
                    <a:gd name="T38" fmla="*/ 10 w 10"/>
                    <a:gd name="T39" fmla="*/ 4 h 6"/>
                    <a:gd name="T40" fmla="*/ 10 w 10"/>
                    <a:gd name="T41" fmla="*/ 3 h 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0"/>
                    <a:gd name="T64" fmla="*/ 0 h 6"/>
                    <a:gd name="T65" fmla="*/ 10 w 10"/>
                    <a:gd name="T66" fmla="*/ 6 h 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0" h="6">
                      <a:moveTo>
                        <a:pt x="10" y="3"/>
                      </a:moveTo>
                      <a:lnTo>
                        <a:pt x="9" y="3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2" y="2"/>
                      </a:lnTo>
                      <a:lnTo>
                        <a:pt x="3" y="3"/>
                      </a:lnTo>
                      <a:lnTo>
                        <a:pt x="4" y="4"/>
                      </a:lnTo>
                      <a:lnTo>
                        <a:pt x="5" y="4"/>
                      </a:lnTo>
                      <a:lnTo>
                        <a:pt x="6" y="5"/>
                      </a:lnTo>
                      <a:lnTo>
                        <a:pt x="7" y="6"/>
                      </a:lnTo>
                      <a:lnTo>
                        <a:pt x="9" y="5"/>
                      </a:lnTo>
                      <a:lnTo>
                        <a:pt x="9" y="4"/>
                      </a:lnTo>
                      <a:lnTo>
                        <a:pt x="10" y="4"/>
                      </a:lnTo>
                      <a:lnTo>
                        <a:pt x="1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76" name="Freeform 3122">
                  <a:extLst>
                    <a:ext uri="{FF2B5EF4-FFF2-40B4-BE49-F238E27FC236}">
                      <a16:creationId xmlns:a16="http://schemas.microsoft.com/office/drawing/2014/main" id="{0A4BACB8-9DAB-4754-B6D7-614A6492E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5" y="474"/>
                  <a:ext cx="4" cy="4"/>
                </a:xfrm>
                <a:custGeom>
                  <a:avLst/>
                  <a:gdLst>
                    <a:gd name="T0" fmla="*/ 4 w 4"/>
                    <a:gd name="T1" fmla="*/ 1 h 4"/>
                    <a:gd name="T2" fmla="*/ 1 w 4"/>
                    <a:gd name="T3" fmla="*/ 0 h 4"/>
                    <a:gd name="T4" fmla="*/ 0 w 4"/>
                    <a:gd name="T5" fmla="*/ 1 h 4"/>
                    <a:gd name="T6" fmla="*/ 0 w 4"/>
                    <a:gd name="T7" fmla="*/ 2 h 4"/>
                    <a:gd name="T8" fmla="*/ 0 w 4"/>
                    <a:gd name="T9" fmla="*/ 3 h 4"/>
                    <a:gd name="T10" fmla="*/ 1 w 4"/>
                    <a:gd name="T11" fmla="*/ 4 h 4"/>
                    <a:gd name="T12" fmla="*/ 3 w 4"/>
                    <a:gd name="T13" fmla="*/ 3 h 4"/>
                    <a:gd name="T14" fmla="*/ 4 w 4"/>
                    <a:gd name="T15" fmla="*/ 2 h 4"/>
                    <a:gd name="T16" fmla="*/ 4 w 4"/>
                    <a:gd name="T17" fmla="*/ 1 h 4"/>
                    <a:gd name="T18" fmla="*/ 4 w 4"/>
                    <a:gd name="T19" fmla="*/ 1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"/>
                    <a:gd name="T31" fmla="*/ 0 h 4"/>
                    <a:gd name="T32" fmla="*/ 4 w 4"/>
                    <a:gd name="T33" fmla="*/ 4 h 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" h="4">
                      <a:moveTo>
                        <a:pt x="4" y="1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77" name="Freeform 3123">
                  <a:extLst>
                    <a:ext uri="{FF2B5EF4-FFF2-40B4-BE49-F238E27FC236}">
                      <a16:creationId xmlns:a16="http://schemas.microsoft.com/office/drawing/2014/main" id="{EA4D0FA3-37FD-4564-A315-D9A51824A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475"/>
                  <a:ext cx="3" cy="2"/>
                </a:xfrm>
                <a:custGeom>
                  <a:avLst/>
                  <a:gdLst>
                    <a:gd name="T0" fmla="*/ 3 w 3"/>
                    <a:gd name="T1" fmla="*/ 0 h 2"/>
                    <a:gd name="T2" fmla="*/ 2 w 3"/>
                    <a:gd name="T3" fmla="*/ 1 h 2"/>
                    <a:gd name="T4" fmla="*/ 1 w 3"/>
                    <a:gd name="T5" fmla="*/ 1 h 2"/>
                    <a:gd name="T6" fmla="*/ 0 w 3"/>
                    <a:gd name="T7" fmla="*/ 2 h 2"/>
                    <a:gd name="T8" fmla="*/ 2 w 3"/>
                    <a:gd name="T9" fmla="*/ 2 h 2"/>
                    <a:gd name="T10" fmla="*/ 3 w 3"/>
                    <a:gd name="T11" fmla="*/ 1 h 2"/>
                    <a:gd name="T12" fmla="*/ 3 w 3"/>
                    <a:gd name="T13" fmla="*/ 0 h 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"/>
                    <a:gd name="T22" fmla="*/ 0 h 2"/>
                    <a:gd name="T23" fmla="*/ 3 w 3"/>
                    <a:gd name="T24" fmla="*/ 2 h 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" h="2">
                      <a:moveTo>
                        <a:pt x="3" y="0"/>
                      </a:move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78" name="Freeform 3124">
                  <a:extLst>
                    <a:ext uri="{FF2B5EF4-FFF2-40B4-BE49-F238E27FC236}">
                      <a16:creationId xmlns:a16="http://schemas.microsoft.com/office/drawing/2014/main" id="{C3D16F1E-B970-4ED1-A7CB-153F1029F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730560">
                  <a:off x="1168" y="491"/>
                  <a:ext cx="12" cy="15"/>
                </a:xfrm>
                <a:custGeom>
                  <a:avLst/>
                  <a:gdLst>
                    <a:gd name="T0" fmla="*/ 8 w 12"/>
                    <a:gd name="T1" fmla="*/ 15 h 15"/>
                    <a:gd name="T2" fmla="*/ 7 w 12"/>
                    <a:gd name="T3" fmla="*/ 14 h 15"/>
                    <a:gd name="T4" fmla="*/ 7 w 12"/>
                    <a:gd name="T5" fmla="*/ 13 h 15"/>
                    <a:gd name="T6" fmla="*/ 7 w 12"/>
                    <a:gd name="T7" fmla="*/ 12 h 15"/>
                    <a:gd name="T8" fmla="*/ 6 w 12"/>
                    <a:gd name="T9" fmla="*/ 11 h 15"/>
                    <a:gd name="T10" fmla="*/ 5 w 12"/>
                    <a:gd name="T11" fmla="*/ 10 h 15"/>
                    <a:gd name="T12" fmla="*/ 4 w 12"/>
                    <a:gd name="T13" fmla="*/ 8 h 15"/>
                    <a:gd name="T14" fmla="*/ 4 w 12"/>
                    <a:gd name="T15" fmla="*/ 7 h 15"/>
                    <a:gd name="T16" fmla="*/ 3 w 12"/>
                    <a:gd name="T17" fmla="*/ 5 h 15"/>
                    <a:gd name="T18" fmla="*/ 2 w 12"/>
                    <a:gd name="T19" fmla="*/ 5 h 15"/>
                    <a:gd name="T20" fmla="*/ 0 w 12"/>
                    <a:gd name="T21" fmla="*/ 3 h 15"/>
                    <a:gd name="T22" fmla="*/ 1 w 12"/>
                    <a:gd name="T23" fmla="*/ 2 h 15"/>
                    <a:gd name="T24" fmla="*/ 2 w 12"/>
                    <a:gd name="T25" fmla="*/ 2 h 15"/>
                    <a:gd name="T26" fmla="*/ 3 w 12"/>
                    <a:gd name="T27" fmla="*/ 2 h 15"/>
                    <a:gd name="T28" fmla="*/ 4 w 12"/>
                    <a:gd name="T29" fmla="*/ 1 h 15"/>
                    <a:gd name="T30" fmla="*/ 4 w 12"/>
                    <a:gd name="T31" fmla="*/ 1 h 15"/>
                    <a:gd name="T32" fmla="*/ 6 w 12"/>
                    <a:gd name="T33" fmla="*/ 0 h 15"/>
                    <a:gd name="T34" fmla="*/ 7 w 12"/>
                    <a:gd name="T35" fmla="*/ 2 h 15"/>
                    <a:gd name="T36" fmla="*/ 8 w 12"/>
                    <a:gd name="T37" fmla="*/ 3 h 15"/>
                    <a:gd name="T38" fmla="*/ 9 w 12"/>
                    <a:gd name="T39" fmla="*/ 4 h 15"/>
                    <a:gd name="T40" fmla="*/ 10 w 12"/>
                    <a:gd name="T41" fmla="*/ 5 h 15"/>
                    <a:gd name="T42" fmla="*/ 10 w 12"/>
                    <a:gd name="T43" fmla="*/ 5 h 15"/>
                    <a:gd name="T44" fmla="*/ 11 w 12"/>
                    <a:gd name="T45" fmla="*/ 7 h 15"/>
                    <a:gd name="T46" fmla="*/ 11 w 12"/>
                    <a:gd name="T47" fmla="*/ 8 h 15"/>
                    <a:gd name="T48" fmla="*/ 12 w 12"/>
                    <a:gd name="T49" fmla="*/ 9 h 15"/>
                    <a:gd name="T50" fmla="*/ 11 w 12"/>
                    <a:gd name="T51" fmla="*/ 11 h 15"/>
                    <a:gd name="T52" fmla="*/ 10 w 12"/>
                    <a:gd name="T53" fmla="*/ 12 h 15"/>
                    <a:gd name="T54" fmla="*/ 9 w 12"/>
                    <a:gd name="T55" fmla="*/ 14 h 15"/>
                    <a:gd name="T56" fmla="*/ 8 w 12"/>
                    <a:gd name="T57" fmla="*/ 15 h 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2"/>
                    <a:gd name="T88" fmla="*/ 0 h 15"/>
                    <a:gd name="T89" fmla="*/ 12 w 12"/>
                    <a:gd name="T90" fmla="*/ 15 h 15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2" h="15">
                      <a:moveTo>
                        <a:pt x="8" y="15"/>
                      </a:moveTo>
                      <a:lnTo>
                        <a:pt x="7" y="14"/>
                      </a:lnTo>
                      <a:lnTo>
                        <a:pt x="7" y="13"/>
                      </a:lnTo>
                      <a:lnTo>
                        <a:pt x="7" y="12"/>
                      </a:lnTo>
                      <a:lnTo>
                        <a:pt x="6" y="11"/>
                      </a:lnTo>
                      <a:lnTo>
                        <a:pt x="5" y="10"/>
                      </a:lnTo>
                      <a:lnTo>
                        <a:pt x="4" y="8"/>
                      </a:lnTo>
                      <a:lnTo>
                        <a:pt x="4" y="7"/>
                      </a:lnTo>
                      <a:lnTo>
                        <a:pt x="3" y="5"/>
                      </a:lnTo>
                      <a:lnTo>
                        <a:pt x="2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4" y="1"/>
                      </a:lnTo>
                      <a:lnTo>
                        <a:pt x="6" y="0"/>
                      </a:lnTo>
                      <a:lnTo>
                        <a:pt x="7" y="2"/>
                      </a:lnTo>
                      <a:lnTo>
                        <a:pt x="8" y="3"/>
                      </a:lnTo>
                      <a:lnTo>
                        <a:pt x="9" y="4"/>
                      </a:lnTo>
                      <a:lnTo>
                        <a:pt x="10" y="5"/>
                      </a:lnTo>
                      <a:lnTo>
                        <a:pt x="11" y="7"/>
                      </a:lnTo>
                      <a:lnTo>
                        <a:pt x="11" y="8"/>
                      </a:lnTo>
                      <a:lnTo>
                        <a:pt x="12" y="9"/>
                      </a:lnTo>
                      <a:lnTo>
                        <a:pt x="11" y="11"/>
                      </a:lnTo>
                      <a:lnTo>
                        <a:pt x="10" y="12"/>
                      </a:lnTo>
                      <a:lnTo>
                        <a:pt x="9" y="14"/>
                      </a:lnTo>
                      <a:lnTo>
                        <a:pt x="8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79" name="Freeform 3125">
                  <a:extLst>
                    <a:ext uri="{FF2B5EF4-FFF2-40B4-BE49-F238E27FC236}">
                      <a16:creationId xmlns:a16="http://schemas.microsoft.com/office/drawing/2014/main" id="{C819A73C-FF2A-4BAA-A03D-A462C878EA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5" y="644"/>
                  <a:ext cx="54" cy="44"/>
                </a:xfrm>
                <a:custGeom>
                  <a:avLst/>
                  <a:gdLst>
                    <a:gd name="T0" fmla="*/ 0 w 54"/>
                    <a:gd name="T1" fmla="*/ 3 h 44"/>
                    <a:gd name="T2" fmla="*/ 51 w 54"/>
                    <a:gd name="T3" fmla="*/ 44 h 44"/>
                    <a:gd name="T4" fmla="*/ 53 w 54"/>
                    <a:gd name="T5" fmla="*/ 44 h 44"/>
                    <a:gd name="T6" fmla="*/ 53 w 54"/>
                    <a:gd name="T7" fmla="*/ 42 h 44"/>
                    <a:gd name="T8" fmla="*/ 54 w 54"/>
                    <a:gd name="T9" fmla="*/ 43 h 44"/>
                    <a:gd name="T10" fmla="*/ 53 w 54"/>
                    <a:gd name="T11" fmla="*/ 40 h 44"/>
                    <a:gd name="T12" fmla="*/ 3 w 54"/>
                    <a:gd name="T13" fmla="*/ 0 h 44"/>
                    <a:gd name="T14" fmla="*/ 0 w 54"/>
                    <a:gd name="T15" fmla="*/ 3 h 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4"/>
                    <a:gd name="T25" fmla="*/ 0 h 44"/>
                    <a:gd name="T26" fmla="*/ 54 w 54"/>
                    <a:gd name="T27" fmla="*/ 44 h 4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4" h="44">
                      <a:moveTo>
                        <a:pt x="0" y="3"/>
                      </a:moveTo>
                      <a:lnTo>
                        <a:pt x="51" y="44"/>
                      </a:lnTo>
                      <a:lnTo>
                        <a:pt x="53" y="44"/>
                      </a:lnTo>
                      <a:lnTo>
                        <a:pt x="53" y="42"/>
                      </a:lnTo>
                      <a:lnTo>
                        <a:pt x="54" y="43"/>
                      </a:lnTo>
                      <a:lnTo>
                        <a:pt x="53" y="40"/>
                      </a:lnTo>
                      <a:lnTo>
                        <a:pt x="3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14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80" name="Freeform 3126">
                  <a:extLst>
                    <a:ext uri="{FF2B5EF4-FFF2-40B4-BE49-F238E27FC236}">
                      <a16:creationId xmlns:a16="http://schemas.microsoft.com/office/drawing/2014/main" id="{4E04746B-1ADB-47AE-9897-529BFE8D4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0" y="639"/>
                  <a:ext cx="8" cy="8"/>
                </a:xfrm>
                <a:custGeom>
                  <a:avLst/>
                  <a:gdLst>
                    <a:gd name="T0" fmla="*/ 0 w 8"/>
                    <a:gd name="T1" fmla="*/ 4 h 8"/>
                    <a:gd name="T2" fmla="*/ 1 w 8"/>
                    <a:gd name="T3" fmla="*/ 3 h 8"/>
                    <a:gd name="T4" fmla="*/ 2 w 8"/>
                    <a:gd name="T5" fmla="*/ 2 h 8"/>
                    <a:gd name="T6" fmla="*/ 3 w 8"/>
                    <a:gd name="T7" fmla="*/ 1 h 8"/>
                    <a:gd name="T8" fmla="*/ 3 w 8"/>
                    <a:gd name="T9" fmla="*/ 0 h 8"/>
                    <a:gd name="T10" fmla="*/ 8 w 8"/>
                    <a:gd name="T11" fmla="*/ 5 h 8"/>
                    <a:gd name="T12" fmla="*/ 8 w 8"/>
                    <a:gd name="T13" fmla="*/ 6 h 8"/>
                    <a:gd name="T14" fmla="*/ 8 w 8"/>
                    <a:gd name="T15" fmla="*/ 7 h 8"/>
                    <a:gd name="T16" fmla="*/ 7 w 8"/>
                    <a:gd name="T17" fmla="*/ 8 h 8"/>
                    <a:gd name="T18" fmla="*/ 6 w 8"/>
                    <a:gd name="T19" fmla="*/ 8 h 8"/>
                    <a:gd name="T20" fmla="*/ 0 w 8"/>
                    <a:gd name="T21" fmla="*/ 4 h 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"/>
                    <a:gd name="T34" fmla="*/ 0 h 8"/>
                    <a:gd name="T35" fmla="*/ 8 w 8"/>
                    <a:gd name="T36" fmla="*/ 8 h 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" h="8">
                      <a:moveTo>
                        <a:pt x="0" y="4"/>
                      </a:move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8" y="5"/>
                      </a:lnTo>
                      <a:lnTo>
                        <a:pt x="8" y="6"/>
                      </a:lnTo>
                      <a:lnTo>
                        <a:pt x="8" y="7"/>
                      </a:lnTo>
                      <a:lnTo>
                        <a:pt x="7" y="8"/>
                      </a:lnTo>
                      <a:lnTo>
                        <a:pt x="6" y="8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81" name="Line 3127">
                  <a:extLst>
                    <a:ext uri="{FF2B5EF4-FFF2-40B4-BE49-F238E27FC236}">
                      <a16:creationId xmlns:a16="http://schemas.microsoft.com/office/drawing/2014/main" id="{2E085608-8983-4B4F-A9D0-CA6C452B01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58" y="646"/>
                  <a:ext cx="49" cy="40"/>
                </a:xfrm>
                <a:prstGeom prst="line">
                  <a:avLst/>
                </a:prstGeom>
                <a:noFill/>
                <a:ln w="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82" name="Freeform 3128">
                  <a:extLst>
                    <a:ext uri="{FF2B5EF4-FFF2-40B4-BE49-F238E27FC236}">
                      <a16:creationId xmlns:a16="http://schemas.microsoft.com/office/drawing/2014/main" id="{13E4B5E8-DBAE-4B7E-B5E5-03059EF5B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3" y="641"/>
                  <a:ext cx="3" cy="5"/>
                </a:xfrm>
                <a:custGeom>
                  <a:avLst/>
                  <a:gdLst>
                    <a:gd name="T0" fmla="*/ 0 w 3"/>
                    <a:gd name="T1" fmla="*/ 4 h 5"/>
                    <a:gd name="T2" fmla="*/ 0 w 3"/>
                    <a:gd name="T3" fmla="*/ 2 h 5"/>
                    <a:gd name="T4" fmla="*/ 1 w 3"/>
                    <a:gd name="T5" fmla="*/ 1 h 5"/>
                    <a:gd name="T6" fmla="*/ 2 w 3"/>
                    <a:gd name="T7" fmla="*/ 0 h 5"/>
                    <a:gd name="T8" fmla="*/ 3 w 3"/>
                    <a:gd name="T9" fmla="*/ 1 h 5"/>
                    <a:gd name="T10" fmla="*/ 2 w 3"/>
                    <a:gd name="T11" fmla="*/ 2 h 5"/>
                    <a:gd name="T12" fmla="*/ 2 w 3"/>
                    <a:gd name="T13" fmla="*/ 3 h 5"/>
                    <a:gd name="T14" fmla="*/ 1 w 3"/>
                    <a:gd name="T15" fmla="*/ 4 h 5"/>
                    <a:gd name="T16" fmla="*/ 0 w 3"/>
                    <a:gd name="T17" fmla="*/ 5 h 5"/>
                    <a:gd name="T18" fmla="*/ 0 w 3"/>
                    <a:gd name="T19" fmla="*/ 4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5"/>
                    <a:gd name="T32" fmla="*/ 3 w 3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5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2" y="3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83" name="Freeform 3129">
                  <a:extLst>
                    <a:ext uri="{FF2B5EF4-FFF2-40B4-BE49-F238E27FC236}">
                      <a16:creationId xmlns:a16="http://schemas.microsoft.com/office/drawing/2014/main" id="{2100E8E6-EE1C-47FF-9355-683A2B0E9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7" y="636"/>
                  <a:ext cx="6" cy="7"/>
                </a:xfrm>
                <a:custGeom>
                  <a:avLst/>
                  <a:gdLst>
                    <a:gd name="T0" fmla="*/ 0 w 6"/>
                    <a:gd name="T1" fmla="*/ 5 h 7"/>
                    <a:gd name="T2" fmla="*/ 2 w 6"/>
                    <a:gd name="T3" fmla="*/ 0 h 7"/>
                    <a:gd name="T4" fmla="*/ 6 w 6"/>
                    <a:gd name="T5" fmla="*/ 3 h 7"/>
                    <a:gd name="T6" fmla="*/ 6 w 6"/>
                    <a:gd name="T7" fmla="*/ 5 h 7"/>
                    <a:gd name="T8" fmla="*/ 5 w 6"/>
                    <a:gd name="T9" fmla="*/ 5 h 7"/>
                    <a:gd name="T10" fmla="*/ 4 w 6"/>
                    <a:gd name="T11" fmla="*/ 6 h 7"/>
                    <a:gd name="T12" fmla="*/ 3 w 6"/>
                    <a:gd name="T13" fmla="*/ 7 h 7"/>
                    <a:gd name="T14" fmla="*/ 0 w 6"/>
                    <a:gd name="T15" fmla="*/ 5 h 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"/>
                    <a:gd name="T25" fmla="*/ 0 h 7"/>
                    <a:gd name="T26" fmla="*/ 6 w 6"/>
                    <a:gd name="T27" fmla="*/ 7 h 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" h="7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6" y="3"/>
                      </a:lnTo>
                      <a:lnTo>
                        <a:pt x="6" y="5"/>
                      </a:lnTo>
                      <a:lnTo>
                        <a:pt x="5" y="5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FF00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84" name="Freeform 3130">
                  <a:extLst>
                    <a:ext uri="{FF2B5EF4-FFF2-40B4-BE49-F238E27FC236}">
                      <a16:creationId xmlns:a16="http://schemas.microsoft.com/office/drawing/2014/main" id="{EA454A8A-933E-4544-BD92-B8602C4547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5" y="683"/>
                  <a:ext cx="8" cy="7"/>
                </a:xfrm>
                <a:custGeom>
                  <a:avLst/>
                  <a:gdLst>
                    <a:gd name="T0" fmla="*/ 0 w 8"/>
                    <a:gd name="T1" fmla="*/ 4 h 7"/>
                    <a:gd name="T2" fmla="*/ 3 w 8"/>
                    <a:gd name="T3" fmla="*/ 4 h 7"/>
                    <a:gd name="T4" fmla="*/ 2 w 8"/>
                    <a:gd name="T5" fmla="*/ 3 h 7"/>
                    <a:gd name="T6" fmla="*/ 3 w 8"/>
                    <a:gd name="T7" fmla="*/ 3 h 7"/>
                    <a:gd name="T8" fmla="*/ 2 w 8"/>
                    <a:gd name="T9" fmla="*/ 0 h 7"/>
                    <a:gd name="T10" fmla="*/ 3 w 8"/>
                    <a:gd name="T11" fmla="*/ 1 h 7"/>
                    <a:gd name="T12" fmla="*/ 5 w 8"/>
                    <a:gd name="T13" fmla="*/ 3 h 7"/>
                    <a:gd name="T14" fmla="*/ 8 w 8"/>
                    <a:gd name="T15" fmla="*/ 7 h 7"/>
                    <a:gd name="T16" fmla="*/ 7 w 8"/>
                    <a:gd name="T17" fmla="*/ 7 h 7"/>
                    <a:gd name="T18" fmla="*/ 1 w 8"/>
                    <a:gd name="T19" fmla="*/ 5 h 7"/>
                    <a:gd name="T20" fmla="*/ 0 w 8"/>
                    <a:gd name="T21" fmla="*/ 4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"/>
                    <a:gd name="T34" fmla="*/ 0 h 7"/>
                    <a:gd name="T35" fmla="*/ 8 w 8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" h="7">
                      <a:moveTo>
                        <a:pt x="0" y="4"/>
                      </a:moveTo>
                      <a:lnTo>
                        <a:pt x="3" y="4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5" y="3"/>
                      </a:lnTo>
                      <a:lnTo>
                        <a:pt x="8" y="7"/>
                      </a:lnTo>
                      <a:lnTo>
                        <a:pt x="7" y="7"/>
                      </a:lnTo>
                      <a:lnTo>
                        <a:pt x="1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85" name="Freeform 3131">
                  <a:extLst>
                    <a:ext uri="{FF2B5EF4-FFF2-40B4-BE49-F238E27FC236}">
                      <a16:creationId xmlns:a16="http://schemas.microsoft.com/office/drawing/2014/main" id="{5665158F-9F58-4604-9DF1-3A88D569A3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1" y="689"/>
                  <a:ext cx="3" cy="2"/>
                </a:xfrm>
                <a:custGeom>
                  <a:avLst/>
                  <a:gdLst>
                    <a:gd name="T0" fmla="*/ 0 w 3"/>
                    <a:gd name="T1" fmla="*/ 1 h 2"/>
                    <a:gd name="T2" fmla="*/ 2 w 3"/>
                    <a:gd name="T3" fmla="*/ 0 h 2"/>
                    <a:gd name="T4" fmla="*/ 2 w 3"/>
                    <a:gd name="T5" fmla="*/ 1 h 2"/>
                    <a:gd name="T6" fmla="*/ 3 w 3"/>
                    <a:gd name="T7" fmla="*/ 2 h 2"/>
                    <a:gd name="T8" fmla="*/ 2 w 3"/>
                    <a:gd name="T9" fmla="*/ 2 h 2"/>
                    <a:gd name="T10" fmla="*/ 0 w 3"/>
                    <a:gd name="T11" fmla="*/ 1 h 2"/>
                    <a:gd name="T12" fmla="*/ 0 w 3"/>
                    <a:gd name="T13" fmla="*/ 1 h 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"/>
                    <a:gd name="T22" fmla="*/ 0 h 2"/>
                    <a:gd name="T23" fmla="*/ 3 w 3"/>
                    <a:gd name="T24" fmla="*/ 2 h 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" h="2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86" name="Freeform 3132">
                  <a:extLst>
                    <a:ext uri="{FF2B5EF4-FFF2-40B4-BE49-F238E27FC236}">
                      <a16:creationId xmlns:a16="http://schemas.microsoft.com/office/drawing/2014/main" id="{6338D3A4-3572-4022-BEF3-1D0B70723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" y="651"/>
                  <a:ext cx="94" cy="40"/>
                </a:xfrm>
                <a:custGeom>
                  <a:avLst/>
                  <a:gdLst>
                    <a:gd name="T0" fmla="*/ 12 w 94"/>
                    <a:gd name="T1" fmla="*/ 13 h 40"/>
                    <a:gd name="T2" fmla="*/ 17 w 94"/>
                    <a:gd name="T3" fmla="*/ 13 h 40"/>
                    <a:gd name="T4" fmla="*/ 22 w 94"/>
                    <a:gd name="T5" fmla="*/ 10 h 40"/>
                    <a:gd name="T6" fmla="*/ 26 w 94"/>
                    <a:gd name="T7" fmla="*/ 8 h 40"/>
                    <a:gd name="T8" fmla="*/ 32 w 94"/>
                    <a:gd name="T9" fmla="*/ 5 h 40"/>
                    <a:gd name="T10" fmla="*/ 40 w 94"/>
                    <a:gd name="T11" fmla="*/ 2 h 40"/>
                    <a:gd name="T12" fmla="*/ 48 w 94"/>
                    <a:gd name="T13" fmla="*/ 1 h 40"/>
                    <a:gd name="T14" fmla="*/ 55 w 94"/>
                    <a:gd name="T15" fmla="*/ 0 h 40"/>
                    <a:gd name="T16" fmla="*/ 62 w 94"/>
                    <a:gd name="T17" fmla="*/ 2 h 40"/>
                    <a:gd name="T18" fmla="*/ 71 w 94"/>
                    <a:gd name="T19" fmla="*/ 4 h 40"/>
                    <a:gd name="T20" fmla="*/ 79 w 94"/>
                    <a:gd name="T21" fmla="*/ 10 h 40"/>
                    <a:gd name="T22" fmla="*/ 88 w 94"/>
                    <a:gd name="T23" fmla="*/ 18 h 40"/>
                    <a:gd name="T24" fmla="*/ 94 w 94"/>
                    <a:gd name="T25" fmla="*/ 24 h 40"/>
                    <a:gd name="T26" fmla="*/ 92 w 94"/>
                    <a:gd name="T27" fmla="*/ 27 h 40"/>
                    <a:gd name="T28" fmla="*/ 91 w 94"/>
                    <a:gd name="T29" fmla="*/ 29 h 40"/>
                    <a:gd name="T30" fmla="*/ 93 w 94"/>
                    <a:gd name="T31" fmla="*/ 30 h 40"/>
                    <a:gd name="T32" fmla="*/ 93 w 94"/>
                    <a:gd name="T33" fmla="*/ 34 h 40"/>
                    <a:gd name="T34" fmla="*/ 90 w 94"/>
                    <a:gd name="T35" fmla="*/ 36 h 40"/>
                    <a:gd name="T36" fmla="*/ 88 w 94"/>
                    <a:gd name="T37" fmla="*/ 36 h 40"/>
                    <a:gd name="T38" fmla="*/ 84 w 94"/>
                    <a:gd name="T39" fmla="*/ 35 h 40"/>
                    <a:gd name="T40" fmla="*/ 82 w 94"/>
                    <a:gd name="T41" fmla="*/ 36 h 40"/>
                    <a:gd name="T42" fmla="*/ 80 w 94"/>
                    <a:gd name="T43" fmla="*/ 39 h 40"/>
                    <a:gd name="T44" fmla="*/ 76 w 94"/>
                    <a:gd name="T45" fmla="*/ 39 h 40"/>
                    <a:gd name="T46" fmla="*/ 72 w 94"/>
                    <a:gd name="T47" fmla="*/ 38 h 40"/>
                    <a:gd name="T48" fmla="*/ 67 w 94"/>
                    <a:gd name="T49" fmla="*/ 39 h 40"/>
                    <a:gd name="T50" fmla="*/ 64 w 94"/>
                    <a:gd name="T51" fmla="*/ 40 h 40"/>
                    <a:gd name="T52" fmla="*/ 61 w 94"/>
                    <a:gd name="T53" fmla="*/ 40 h 40"/>
                    <a:gd name="T54" fmla="*/ 57 w 94"/>
                    <a:gd name="T55" fmla="*/ 39 h 40"/>
                    <a:gd name="T56" fmla="*/ 51 w 94"/>
                    <a:gd name="T57" fmla="*/ 40 h 40"/>
                    <a:gd name="T58" fmla="*/ 44 w 94"/>
                    <a:gd name="T59" fmla="*/ 40 h 40"/>
                    <a:gd name="T60" fmla="*/ 37 w 94"/>
                    <a:gd name="T61" fmla="*/ 40 h 40"/>
                    <a:gd name="T62" fmla="*/ 31 w 94"/>
                    <a:gd name="T63" fmla="*/ 40 h 40"/>
                    <a:gd name="T64" fmla="*/ 25 w 94"/>
                    <a:gd name="T65" fmla="*/ 39 h 40"/>
                    <a:gd name="T66" fmla="*/ 19 w 94"/>
                    <a:gd name="T67" fmla="*/ 38 h 40"/>
                    <a:gd name="T68" fmla="*/ 12 w 94"/>
                    <a:gd name="T69" fmla="*/ 38 h 40"/>
                    <a:gd name="T70" fmla="*/ 6 w 94"/>
                    <a:gd name="T71" fmla="*/ 38 h 40"/>
                    <a:gd name="T72" fmla="*/ 1 w 94"/>
                    <a:gd name="T73" fmla="*/ 36 h 40"/>
                    <a:gd name="T74" fmla="*/ 0 w 94"/>
                    <a:gd name="T75" fmla="*/ 33 h 40"/>
                    <a:gd name="T76" fmla="*/ 0 w 94"/>
                    <a:gd name="T77" fmla="*/ 29 h 40"/>
                    <a:gd name="T78" fmla="*/ 0 w 94"/>
                    <a:gd name="T79" fmla="*/ 25 h 40"/>
                    <a:gd name="T80" fmla="*/ 1 w 94"/>
                    <a:gd name="T81" fmla="*/ 22 h 40"/>
                    <a:gd name="T82" fmla="*/ 4 w 94"/>
                    <a:gd name="T83" fmla="*/ 18 h 40"/>
                    <a:gd name="T84" fmla="*/ 6 w 94"/>
                    <a:gd name="T85" fmla="*/ 15 h 40"/>
                    <a:gd name="T86" fmla="*/ 9 w 94"/>
                    <a:gd name="T87" fmla="*/ 13 h 4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94"/>
                    <a:gd name="T133" fmla="*/ 0 h 40"/>
                    <a:gd name="T134" fmla="*/ 94 w 94"/>
                    <a:gd name="T135" fmla="*/ 40 h 4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94" h="40">
                      <a:moveTo>
                        <a:pt x="10" y="13"/>
                      </a:moveTo>
                      <a:lnTo>
                        <a:pt x="12" y="13"/>
                      </a:lnTo>
                      <a:lnTo>
                        <a:pt x="14" y="13"/>
                      </a:lnTo>
                      <a:lnTo>
                        <a:pt x="17" y="13"/>
                      </a:lnTo>
                      <a:lnTo>
                        <a:pt x="19" y="12"/>
                      </a:lnTo>
                      <a:lnTo>
                        <a:pt x="22" y="10"/>
                      </a:lnTo>
                      <a:lnTo>
                        <a:pt x="23" y="9"/>
                      </a:lnTo>
                      <a:lnTo>
                        <a:pt x="26" y="8"/>
                      </a:lnTo>
                      <a:lnTo>
                        <a:pt x="28" y="7"/>
                      </a:lnTo>
                      <a:lnTo>
                        <a:pt x="32" y="5"/>
                      </a:lnTo>
                      <a:lnTo>
                        <a:pt x="36" y="3"/>
                      </a:lnTo>
                      <a:lnTo>
                        <a:pt x="40" y="2"/>
                      </a:lnTo>
                      <a:lnTo>
                        <a:pt x="44" y="1"/>
                      </a:lnTo>
                      <a:lnTo>
                        <a:pt x="48" y="1"/>
                      </a:lnTo>
                      <a:lnTo>
                        <a:pt x="51" y="1"/>
                      </a:lnTo>
                      <a:lnTo>
                        <a:pt x="55" y="0"/>
                      </a:lnTo>
                      <a:lnTo>
                        <a:pt x="58" y="0"/>
                      </a:lnTo>
                      <a:lnTo>
                        <a:pt x="62" y="2"/>
                      </a:lnTo>
                      <a:lnTo>
                        <a:pt x="66" y="2"/>
                      </a:lnTo>
                      <a:lnTo>
                        <a:pt x="71" y="4"/>
                      </a:lnTo>
                      <a:lnTo>
                        <a:pt x="75" y="6"/>
                      </a:lnTo>
                      <a:lnTo>
                        <a:pt x="79" y="10"/>
                      </a:lnTo>
                      <a:lnTo>
                        <a:pt x="83" y="13"/>
                      </a:lnTo>
                      <a:lnTo>
                        <a:pt x="88" y="18"/>
                      </a:lnTo>
                      <a:lnTo>
                        <a:pt x="93" y="22"/>
                      </a:lnTo>
                      <a:lnTo>
                        <a:pt x="94" y="24"/>
                      </a:lnTo>
                      <a:lnTo>
                        <a:pt x="93" y="26"/>
                      </a:lnTo>
                      <a:lnTo>
                        <a:pt x="92" y="27"/>
                      </a:lnTo>
                      <a:lnTo>
                        <a:pt x="90" y="28"/>
                      </a:lnTo>
                      <a:lnTo>
                        <a:pt x="91" y="29"/>
                      </a:lnTo>
                      <a:lnTo>
                        <a:pt x="92" y="29"/>
                      </a:lnTo>
                      <a:lnTo>
                        <a:pt x="93" y="30"/>
                      </a:lnTo>
                      <a:lnTo>
                        <a:pt x="93" y="32"/>
                      </a:lnTo>
                      <a:lnTo>
                        <a:pt x="93" y="34"/>
                      </a:lnTo>
                      <a:lnTo>
                        <a:pt x="92" y="35"/>
                      </a:lnTo>
                      <a:lnTo>
                        <a:pt x="90" y="36"/>
                      </a:lnTo>
                      <a:lnTo>
                        <a:pt x="89" y="36"/>
                      </a:lnTo>
                      <a:lnTo>
                        <a:pt x="88" y="36"/>
                      </a:lnTo>
                      <a:lnTo>
                        <a:pt x="86" y="36"/>
                      </a:lnTo>
                      <a:lnTo>
                        <a:pt x="84" y="35"/>
                      </a:lnTo>
                      <a:lnTo>
                        <a:pt x="83" y="35"/>
                      </a:lnTo>
                      <a:lnTo>
                        <a:pt x="82" y="36"/>
                      </a:lnTo>
                      <a:lnTo>
                        <a:pt x="81" y="38"/>
                      </a:lnTo>
                      <a:lnTo>
                        <a:pt x="80" y="39"/>
                      </a:lnTo>
                      <a:lnTo>
                        <a:pt x="77" y="40"/>
                      </a:lnTo>
                      <a:lnTo>
                        <a:pt x="76" y="39"/>
                      </a:lnTo>
                      <a:lnTo>
                        <a:pt x="73" y="39"/>
                      </a:lnTo>
                      <a:lnTo>
                        <a:pt x="72" y="38"/>
                      </a:lnTo>
                      <a:lnTo>
                        <a:pt x="69" y="38"/>
                      </a:lnTo>
                      <a:lnTo>
                        <a:pt x="67" y="39"/>
                      </a:lnTo>
                      <a:lnTo>
                        <a:pt x="66" y="40"/>
                      </a:lnTo>
                      <a:lnTo>
                        <a:pt x="64" y="40"/>
                      </a:lnTo>
                      <a:lnTo>
                        <a:pt x="62" y="40"/>
                      </a:lnTo>
                      <a:lnTo>
                        <a:pt x="61" y="40"/>
                      </a:lnTo>
                      <a:lnTo>
                        <a:pt x="59" y="39"/>
                      </a:lnTo>
                      <a:lnTo>
                        <a:pt x="57" y="39"/>
                      </a:lnTo>
                      <a:lnTo>
                        <a:pt x="56" y="39"/>
                      </a:lnTo>
                      <a:lnTo>
                        <a:pt x="51" y="40"/>
                      </a:lnTo>
                      <a:lnTo>
                        <a:pt x="48" y="40"/>
                      </a:lnTo>
                      <a:lnTo>
                        <a:pt x="44" y="40"/>
                      </a:lnTo>
                      <a:lnTo>
                        <a:pt x="40" y="40"/>
                      </a:lnTo>
                      <a:lnTo>
                        <a:pt x="37" y="40"/>
                      </a:lnTo>
                      <a:lnTo>
                        <a:pt x="33" y="40"/>
                      </a:lnTo>
                      <a:lnTo>
                        <a:pt x="31" y="40"/>
                      </a:lnTo>
                      <a:lnTo>
                        <a:pt x="28" y="39"/>
                      </a:lnTo>
                      <a:lnTo>
                        <a:pt x="25" y="39"/>
                      </a:lnTo>
                      <a:lnTo>
                        <a:pt x="22" y="38"/>
                      </a:lnTo>
                      <a:lnTo>
                        <a:pt x="19" y="38"/>
                      </a:lnTo>
                      <a:lnTo>
                        <a:pt x="16" y="38"/>
                      </a:lnTo>
                      <a:lnTo>
                        <a:pt x="12" y="38"/>
                      </a:lnTo>
                      <a:lnTo>
                        <a:pt x="9" y="38"/>
                      </a:lnTo>
                      <a:lnTo>
                        <a:pt x="6" y="38"/>
                      </a:lnTo>
                      <a:lnTo>
                        <a:pt x="2" y="38"/>
                      </a:lnTo>
                      <a:lnTo>
                        <a:pt x="1" y="36"/>
                      </a:lnTo>
                      <a:lnTo>
                        <a:pt x="0" y="35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29"/>
                      </a:lnTo>
                      <a:lnTo>
                        <a:pt x="0" y="28"/>
                      </a:lnTo>
                      <a:lnTo>
                        <a:pt x="0" y="25"/>
                      </a:lnTo>
                      <a:lnTo>
                        <a:pt x="0" y="24"/>
                      </a:lnTo>
                      <a:lnTo>
                        <a:pt x="1" y="22"/>
                      </a:lnTo>
                      <a:lnTo>
                        <a:pt x="2" y="20"/>
                      </a:lnTo>
                      <a:lnTo>
                        <a:pt x="4" y="18"/>
                      </a:lnTo>
                      <a:lnTo>
                        <a:pt x="5" y="17"/>
                      </a:lnTo>
                      <a:lnTo>
                        <a:pt x="6" y="15"/>
                      </a:lnTo>
                      <a:lnTo>
                        <a:pt x="7" y="14"/>
                      </a:lnTo>
                      <a:lnTo>
                        <a:pt x="9" y="13"/>
                      </a:lnTo>
                      <a:lnTo>
                        <a:pt x="10" y="13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87" name="Freeform 3133">
                  <a:extLst>
                    <a:ext uri="{FF2B5EF4-FFF2-40B4-BE49-F238E27FC236}">
                      <a16:creationId xmlns:a16="http://schemas.microsoft.com/office/drawing/2014/main" id="{FD73B95F-0A07-47F3-85CA-C29BAF5B8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4" y="652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3 w 4"/>
                    <a:gd name="T3" fmla="*/ 0 h 4"/>
                    <a:gd name="T4" fmla="*/ 2 w 4"/>
                    <a:gd name="T5" fmla="*/ 0 h 4"/>
                    <a:gd name="T6" fmla="*/ 1 w 4"/>
                    <a:gd name="T7" fmla="*/ 1 h 4"/>
                    <a:gd name="T8" fmla="*/ 0 w 4"/>
                    <a:gd name="T9" fmla="*/ 2 h 4"/>
                    <a:gd name="T10" fmla="*/ 0 w 4"/>
                    <a:gd name="T11" fmla="*/ 3 h 4"/>
                    <a:gd name="T12" fmla="*/ 0 w 4"/>
                    <a:gd name="T13" fmla="*/ 4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"/>
                    <a:gd name="T22" fmla="*/ 0 h 4"/>
                    <a:gd name="T23" fmla="*/ 4 w 4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" h="4">
                      <a:moveTo>
                        <a:pt x="4" y="0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88" name="Freeform 3134">
                  <a:extLst>
                    <a:ext uri="{FF2B5EF4-FFF2-40B4-BE49-F238E27FC236}">
                      <a16:creationId xmlns:a16="http://schemas.microsoft.com/office/drawing/2014/main" id="{CC733B32-7345-4A58-BA19-2C6CF0086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" y="658"/>
                  <a:ext cx="4" cy="7"/>
                </a:xfrm>
                <a:custGeom>
                  <a:avLst/>
                  <a:gdLst>
                    <a:gd name="T0" fmla="*/ 4 w 4"/>
                    <a:gd name="T1" fmla="*/ 0 h 7"/>
                    <a:gd name="T2" fmla="*/ 3 w 4"/>
                    <a:gd name="T3" fmla="*/ 0 h 7"/>
                    <a:gd name="T4" fmla="*/ 2 w 4"/>
                    <a:gd name="T5" fmla="*/ 1 h 7"/>
                    <a:gd name="T6" fmla="*/ 1 w 4"/>
                    <a:gd name="T7" fmla="*/ 3 h 7"/>
                    <a:gd name="T8" fmla="*/ 0 w 4"/>
                    <a:gd name="T9" fmla="*/ 4 h 7"/>
                    <a:gd name="T10" fmla="*/ 0 w 4"/>
                    <a:gd name="T11" fmla="*/ 5 h 7"/>
                    <a:gd name="T12" fmla="*/ 0 w 4"/>
                    <a:gd name="T13" fmla="*/ 6 h 7"/>
                    <a:gd name="T14" fmla="*/ 1 w 4"/>
                    <a:gd name="T15" fmla="*/ 7 h 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"/>
                    <a:gd name="T25" fmla="*/ 0 h 7"/>
                    <a:gd name="T26" fmla="*/ 4 w 4"/>
                    <a:gd name="T27" fmla="*/ 7 h 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" h="7">
                      <a:moveTo>
                        <a:pt x="4" y="0"/>
                      </a:move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1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89" name="Freeform 3135">
                  <a:extLst>
                    <a:ext uri="{FF2B5EF4-FFF2-40B4-BE49-F238E27FC236}">
                      <a16:creationId xmlns:a16="http://schemas.microsoft.com/office/drawing/2014/main" id="{58820AC3-0E10-4ACB-85E6-85D90D20E8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6" y="669"/>
                  <a:ext cx="2" cy="7"/>
                </a:xfrm>
                <a:custGeom>
                  <a:avLst/>
                  <a:gdLst>
                    <a:gd name="T0" fmla="*/ 2 w 2"/>
                    <a:gd name="T1" fmla="*/ 0 h 7"/>
                    <a:gd name="T2" fmla="*/ 1 w 2"/>
                    <a:gd name="T3" fmla="*/ 0 h 7"/>
                    <a:gd name="T4" fmla="*/ 1 w 2"/>
                    <a:gd name="T5" fmla="*/ 1 h 7"/>
                    <a:gd name="T6" fmla="*/ 1 w 2"/>
                    <a:gd name="T7" fmla="*/ 2 h 7"/>
                    <a:gd name="T8" fmla="*/ 0 w 2"/>
                    <a:gd name="T9" fmla="*/ 3 h 7"/>
                    <a:gd name="T10" fmla="*/ 0 w 2"/>
                    <a:gd name="T11" fmla="*/ 4 h 7"/>
                    <a:gd name="T12" fmla="*/ 0 w 2"/>
                    <a:gd name="T13" fmla="*/ 5 h 7"/>
                    <a:gd name="T14" fmla="*/ 1 w 2"/>
                    <a:gd name="T15" fmla="*/ 6 h 7"/>
                    <a:gd name="T16" fmla="*/ 1 w 2"/>
                    <a:gd name="T17" fmla="*/ 7 h 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"/>
                    <a:gd name="T28" fmla="*/ 0 h 7"/>
                    <a:gd name="T29" fmla="*/ 2 w 2"/>
                    <a:gd name="T30" fmla="*/ 7 h 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" h="7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1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90" name="Freeform 3136">
                  <a:extLst>
                    <a:ext uri="{FF2B5EF4-FFF2-40B4-BE49-F238E27FC236}">
                      <a16:creationId xmlns:a16="http://schemas.microsoft.com/office/drawing/2014/main" id="{F9F71D40-73B0-4BDF-B3EC-04F37584B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6" y="680"/>
                  <a:ext cx="1" cy="6"/>
                </a:xfrm>
                <a:custGeom>
                  <a:avLst/>
                  <a:gdLst>
                    <a:gd name="T0" fmla="*/ 1 w 1"/>
                    <a:gd name="T1" fmla="*/ 0 h 6"/>
                    <a:gd name="T2" fmla="*/ 1 w 1"/>
                    <a:gd name="T3" fmla="*/ 0 h 6"/>
                    <a:gd name="T4" fmla="*/ 0 w 1"/>
                    <a:gd name="T5" fmla="*/ 1 h 6"/>
                    <a:gd name="T6" fmla="*/ 0 w 1"/>
                    <a:gd name="T7" fmla="*/ 2 h 6"/>
                    <a:gd name="T8" fmla="*/ 0 w 1"/>
                    <a:gd name="T9" fmla="*/ 3 h 6"/>
                    <a:gd name="T10" fmla="*/ 1 w 1"/>
                    <a:gd name="T11" fmla="*/ 5 h 6"/>
                    <a:gd name="T12" fmla="*/ 1 w 1"/>
                    <a:gd name="T13" fmla="*/ 6 h 6"/>
                    <a:gd name="T14" fmla="*/ 1 w 1"/>
                    <a:gd name="T15" fmla="*/ 6 h 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"/>
                    <a:gd name="T25" fmla="*/ 0 h 6"/>
                    <a:gd name="T26" fmla="*/ 1 w 1"/>
                    <a:gd name="T27" fmla="*/ 6 h 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1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91" name="Freeform 3137">
                  <a:extLst>
                    <a:ext uri="{FF2B5EF4-FFF2-40B4-BE49-F238E27FC236}">
                      <a16:creationId xmlns:a16="http://schemas.microsoft.com/office/drawing/2014/main" id="{7F8D6F37-43B8-4B52-987D-32F850587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6" y="657"/>
                  <a:ext cx="3" cy="6"/>
                </a:xfrm>
                <a:custGeom>
                  <a:avLst/>
                  <a:gdLst>
                    <a:gd name="T0" fmla="*/ 0 w 3"/>
                    <a:gd name="T1" fmla="*/ 6 h 6"/>
                    <a:gd name="T2" fmla="*/ 0 w 3"/>
                    <a:gd name="T3" fmla="*/ 4 h 6"/>
                    <a:gd name="T4" fmla="*/ 0 w 3"/>
                    <a:gd name="T5" fmla="*/ 2 h 6"/>
                    <a:gd name="T6" fmla="*/ 1 w 3"/>
                    <a:gd name="T7" fmla="*/ 1 h 6"/>
                    <a:gd name="T8" fmla="*/ 3 w 3"/>
                    <a:gd name="T9" fmla="*/ 0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6"/>
                    <a:gd name="T17" fmla="*/ 3 w 3"/>
                    <a:gd name="T18" fmla="*/ 6 h 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6">
                      <a:moveTo>
                        <a:pt x="0" y="6"/>
                      </a:move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92" name="Freeform 3138">
                  <a:extLst>
                    <a:ext uri="{FF2B5EF4-FFF2-40B4-BE49-F238E27FC236}">
                      <a16:creationId xmlns:a16="http://schemas.microsoft.com/office/drawing/2014/main" id="{20194356-A5A9-4DA7-AD21-540135CA2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9" y="664"/>
                  <a:ext cx="2" cy="5"/>
                </a:xfrm>
                <a:custGeom>
                  <a:avLst/>
                  <a:gdLst>
                    <a:gd name="T0" fmla="*/ 0 w 2"/>
                    <a:gd name="T1" fmla="*/ 5 h 5"/>
                    <a:gd name="T2" fmla="*/ 0 w 2"/>
                    <a:gd name="T3" fmla="*/ 5 h 5"/>
                    <a:gd name="T4" fmla="*/ 1 w 2"/>
                    <a:gd name="T5" fmla="*/ 3 h 5"/>
                    <a:gd name="T6" fmla="*/ 1 w 2"/>
                    <a:gd name="T7" fmla="*/ 1 h 5"/>
                    <a:gd name="T8" fmla="*/ 2 w 2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5"/>
                    <a:gd name="T17" fmla="*/ 2 w 2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1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93" name="Freeform 3139">
                  <a:extLst>
                    <a:ext uri="{FF2B5EF4-FFF2-40B4-BE49-F238E27FC236}">
                      <a16:creationId xmlns:a16="http://schemas.microsoft.com/office/drawing/2014/main" id="{31C986E3-4A79-4AB5-85E5-09E8F8179D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0" y="666"/>
                  <a:ext cx="2" cy="3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2 h 3"/>
                    <a:gd name="T4" fmla="*/ 2 w 2"/>
                    <a:gd name="T5" fmla="*/ 1 h 3"/>
                    <a:gd name="T6" fmla="*/ 2 w 2"/>
                    <a:gd name="T7" fmla="*/ 0 h 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"/>
                    <a:gd name="T13" fmla="*/ 0 h 3"/>
                    <a:gd name="T14" fmla="*/ 2 w 2"/>
                    <a:gd name="T15" fmla="*/ 3 h 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" h="3">
                      <a:moveTo>
                        <a:pt x="0" y="3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94" name="Freeform 3140">
                  <a:extLst>
                    <a:ext uri="{FF2B5EF4-FFF2-40B4-BE49-F238E27FC236}">
                      <a16:creationId xmlns:a16="http://schemas.microsoft.com/office/drawing/2014/main" id="{629DD7C7-467F-4C6D-B617-DD2319D097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7" y="659"/>
                  <a:ext cx="37" cy="20"/>
                </a:xfrm>
                <a:custGeom>
                  <a:avLst/>
                  <a:gdLst>
                    <a:gd name="T0" fmla="*/ 37 w 37"/>
                    <a:gd name="T1" fmla="*/ 20 h 20"/>
                    <a:gd name="T2" fmla="*/ 35 w 37"/>
                    <a:gd name="T3" fmla="*/ 18 h 20"/>
                    <a:gd name="T4" fmla="*/ 32 w 37"/>
                    <a:gd name="T5" fmla="*/ 16 h 20"/>
                    <a:gd name="T6" fmla="*/ 30 w 37"/>
                    <a:gd name="T7" fmla="*/ 15 h 20"/>
                    <a:gd name="T8" fmla="*/ 28 w 37"/>
                    <a:gd name="T9" fmla="*/ 13 h 20"/>
                    <a:gd name="T10" fmla="*/ 25 w 37"/>
                    <a:gd name="T11" fmla="*/ 11 h 20"/>
                    <a:gd name="T12" fmla="*/ 23 w 37"/>
                    <a:gd name="T13" fmla="*/ 10 h 20"/>
                    <a:gd name="T14" fmla="*/ 20 w 37"/>
                    <a:gd name="T15" fmla="*/ 7 h 20"/>
                    <a:gd name="T16" fmla="*/ 18 w 37"/>
                    <a:gd name="T17" fmla="*/ 5 h 20"/>
                    <a:gd name="T18" fmla="*/ 15 w 37"/>
                    <a:gd name="T19" fmla="*/ 5 h 20"/>
                    <a:gd name="T20" fmla="*/ 13 w 37"/>
                    <a:gd name="T21" fmla="*/ 4 h 20"/>
                    <a:gd name="T22" fmla="*/ 11 w 37"/>
                    <a:gd name="T23" fmla="*/ 3 h 20"/>
                    <a:gd name="T24" fmla="*/ 8 w 37"/>
                    <a:gd name="T25" fmla="*/ 2 h 20"/>
                    <a:gd name="T26" fmla="*/ 7 w 37"/>
                    <a:gd name="T27" fmla="*/ 2 h 20"/>
                    <a:gd name="T28" fmla="*/ 5 w 37"/>
                    <a:gd name="T29" fmla="*/ 1 h 20"/>
                    <a:gd name="T30" fmla="*/ 2 w 37"/>
                    <a:gd name="T31" fmla="*/ 0 h 20"/>
                    <a:gd name="T32" fmla="*/ 0 w 37"/>
                    <a:gd name="T33" fmla="*/ 0 h 2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7"/>
                    <a:gd name="T52" fmla="*/ 0 h 20"/>
                    <a:gd name="T53" fmla="*/ 37 w 37"/>
                    <a:gd name="T54" fmla="*/ 20 h 2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7" h="20">
                      <a:moveTo>
                        <a:pt x="37" y="20"/>
                      </a:moveTo>
                      <a:lnTo>
                        <a:pt x="35" y="18"/>
                      </a:lnTo>
                      <a:lnTo>
                        <a:pt x="32" y="16"/>
                      </a:lnTo>
                      <a:lnTo>
                        <a:pt x="30" y="15"/>
                      </a:lnTo>
                      <a:lnTo>
                        <a:pt x="28" y="13"/>
                      </a:lnTo>
                      <a:lnTo>
                        <a:pt x="25" y="11"/>
                      </a:lnTo>
                      <a:lnTo>
                        <a:pt x="23" y="10"/>
                      </a:lnTo>
                      <a:lnTo>
                        <a:pt x="20" y="7"/>
                      </a:lnTo>
                      <a:lnTo>
                        <a:pt x="18" y="5"/>
                      </a:lnTo>
                      <a:lnTo>
                        <a:pt x="15" y="5"/>
                      </a:lnTo>
                      <a:lnTo>
                        <a:pt x="13" y="4"/>
                      </a:lnTo>
                      <a:lnTo>
                        <a:pt x="11" y="3"/>
                      </a:lnTo>
                      <a:lnTo>
                        <a:pt x="8" y="2"/>
                      </a:lnTo>
                      <a:lnTo>
                        <a:pt x="7" y="2"/>
                      </a:lnTo>
                      <a:lnTo>
                        <a:pt x="5" y="1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95" name="Freeform 3141">
                  <a:extLst>
                    <a:ext uri="{FF2B5EF4-FFF2-40B4-BE49-F238E27FC236}">
                      <a16:creationId xmlns:a16="http://schemas.microsoft.com/office/drawing/2014/main" id="{080360C4-1219-4CBA-A43B-C3536BE2D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4" y="669"/>
                  <a:ext cx="33" cy="17"/>
                </a:xfrm>
                <a:custGeom>
                  <a:avLst/>
                  <a:gdLst>
                    <a:gd name="T0" fmla="*/ 33 w 33"/>
                    <a:gd name="T1" fmla="*/ 17 h 17"/>
                    <a:gd name="T2" fmla="*/ 32 w 33"/>
                    <a:gd name="T3" fmla="*/ 16 h 17"/>
                    <a:gd name="T4" fmla="*/ 31 w 33"/>
                    <a:gd name="T5" fmla="*/ 15 h 17"/>
                    <a:gd name="T6" fmla="*/ 30 w 33"/>
                    <a:gd name="T7" fmla="*/ 14 h 17"/>
                    <a:gd name="T8" fmla="*/ 29 w 33"/>
                    <a:gd name="T9" fmla="*/ 13 h 17"/>
                    <a:gd name="T10" fmla="*/ 28 w 33"/>
                    <a:gd name="T11" fmla="*/ 12 h 17"/>
                    <a:gd name="T12" fmla="*/ 27 w 33"/>
                    <a:gd name="T13" fmla="*/ 11 h 17"/>
                    <a:gd name="T14" fmla="*/ 26 w 33"/>
                    <a:gd name="T15" fmla="*/ 11 h 17"/>
                    <a:gd name="T16" fmla="*/ 25 w 33"/>
                    <a:gd name="T17" fmla="*/ 11 h 17"/>
                    <a:gd name="T18" fmla="*/ 24 w 33"/>
                    <a:gd name="T19" fmla="*/ 10 h 17"/>
                    <a:gd name="T20" fmla="*/ 23 w 33"/>
                    <a:gd name="T21" fmla="*/ 9 h 17"/>
                    <a:gd name="T22" fmla="*/ 22 w 33"/>
                    <a:gd name="T23" fmla="*/ 8 h 17"/>
                    <a:gd name="T24" fmla="*/ 21 w 33"/>
                    <a:gd name="T25" fmla="*/ 7 h 17"/>
                    <a:gd name="T26" fmla="*/ 19 w 33"/>
                    <a:gd name="T27" fmla="*/ 6 h 17"/>
                    <a:gd name="T28" fmla="*/ 18 w 33"/>
                    <a:gd name="T29" fmla="*/ 6 h 17"/>
                    <a:gd name="T30" fmla="*/ 16 w 33"/>
                    <a:gd name="T31" fmla="*/ 5 h 17"/>
                    <a:gd name="T32" fmla="*/ 16 w 33"/>
                    <a:gd name="T33" fmla="*/ 4 h 17"/>
                    <a:gd name="T34" fmla="*/ 14 w 33"/>
                    <a:gd name="T35" fmla="*/ 4 h 17"/>
                    <a:gd name="T36" fmla="*/ 13 w 33"/>
                    <a:gd name="T37" fmla="*/ 3 h 17"/>
                    <a:gd name="T38" fmla="*/ 12 w 33"/>
                    <a:gd name="T39" fmla="*/ 3 h 17"/>
                    <a:gd name="T40" fmla="*/ 11 w 33"/>
                    <a:gd name="T41" fmla="*/ 3 h 17"/>
                    <a:gd name="T42" fmla="*/ 11 w 33"/>
                    <a:gd name="T43" fmla="*/ 3 h 17"/>
                    <a:gd name="T44" fmla="*/ 10 w 33"/>
                    <a:gd name="T45" fmla="*/ 2 h 17"/>
                    <a:gd name="T46" fmla="*/ 8 w 33"/>
                    <a:gd name="T47" fmla="*/ 2 h 17"/>
                    <a:gd name="T48" fmla="*/ 7 w 33"/>
                    <a:gd name="T49" fmla="*/ 2 h 17"/>
                    <a:gd name="T50" fmla="*/ 6 w 33"/>
                    <a:gd name="T51" fmla="*/ 1 h 17"/>
                    <a:gd name="T52" fmla="*/ 5 w 33"/>
                    <a:gd name="T53" fmla="*/ 1 h 17"/>
                    <a:gd name="T54" fmla="*/ 5 w 33"/>
                    <a:gd name="T55" fmla="*/ 1 h 17"/>
                    <a:gd name="T56" fmla="*/ 4 w 33"/>
                    <a:gd name="T57" fmla="*/ 0 h 17"/>
                    <a:gd name="T58" fmla="*/ 3 w 33"/>
                    <a:gd name="T59" fmla="*/ 0 h 17"/>
                    <a:gd name="T60" fmla="*/ 2 w 33"/>
                    <a:gd name="T61" fmla="*/ 0 h 17"/>
                    <a:gd name="T62" fmla="*/ 1 w 33"/>
                    <a:gd name="T63" fmla="*/ 0 h 17"/>
                    <a:gd name="T64" fmla="*/ 0 w 33"/>
                    <a:gd name="T65" fmla="*/ 0 h 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33"/>
                    <a:gd name="T100" fmla="*/ 0 h 17"/>
                    <a:gd name="T101" fmla="*/ 33 w 33"/>
                    <a:gd name="T102" fmla="*/ 17 h 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33" h="17">
                      <a:moveTo>
                        <a:pt x="33" y="17"/>
                      </a:moveTo>
                      <a:lnTo>
                        <a:pt x="32" y="16"/>
                      </a:lnTo>
                      <a:lnTo>
                        <a:pt x="31" y="15"/>
                      </a:lnTo>
                      <a:lnTo>
                        <a:pt x="30" y="14"/>
                      </a:lnTo>
                      <a:lnTo>
                        <a:pt x="29" y="13"/>
                      </a:lnTo>
                      <a:lnTo>
                        <a:pt x="28" y="12"/>
                      </a:lnTo>
                      <a:lnTo>
                        <a:pt x="27" y="11"/>
                      </a:lnTo>
                      <a:lnTo>
                        <a:pt x="26" y="11"/>
                      </a:lnTo>
                      <a:lnTo>
                        <a:pt x="25" y="11"/>
                      </a:lnTo>
                      <a:lnTo>
                        <a:pt x="24" y="10"/>
                      </a:lnTo>
                      <a:lnTo>
                        <a:pt x="23" y="9"/>
                      </a:lnTo>
                      <a:lnTo>
                        <a:pt x="22" y="8"/>
                      </a:lnTo>
                      <a:lnTo>
                        <a:pt x="21" y="7"/>
                      </a:lnTo>
                      <a:lnTo>
                        <a:pt x="19" y="6"/>
                      </a:lnTo>
                      <a:lnTo>
                        <a:pt x="18" y="6"/>
                      </a:lnTo>
                      <a:lnTo>
                        <a:pt x="16" y="5"/>
                      </a:lnTo>
                      <a:lnTo>
                        <a:pt x="16" y="4"/>
                      </a:lnTo>
                      <a:lnTo>
                        <a:pt x="14" y="4"/>
                      </a:lnTo>
                      <a:lnTo>
                        <a:pt x="13" y="3"/>
                      </a:lnTo>
                      <a:lnTo>
                        <a:pt x="12" y="3"/>
                      </a:ln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8" y="2"/>
                      </a:lnTo>
                      <a:lnTo>
                        <a:pt x="7" y="2"/>
                      </a:ln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96" name="Freeform 3142">
                  <a:extLst>
                    <a:ext uri="{FF2B5EF4-FFF2-40B4-BE49-F238E27FC236}">
                      <a16:creationId xmlns:a16="http://schemas.microsoft.com/office/drawing/2014/main" id="{CBDFA076-0C58-4993-B419-7A7A26C5F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5" y="674"/>
                  <a:ext cx="3" cy="5"/>
                </a:xfrm>
                <a:custGeom>
                  <a:avLst/>
                  <a:gdLst>
                    <a:gd name="T0" fmla="*/ 0 w 3"/>
                    <a:gd name="T1" fmla="*/ 5 h 5"/>
                    <a:gd name="T2" fmla="*/ 0 w 3"/>
                    <a:gd name="T3" fmla="*/ 3 h 5"/>
                    <a:gd name="T4" fmla="*/ 0 w 3"/>
                    <a:gd name="T5" fmla="*/ 2 h 5"/>
                    <a:gd name="T6" fmla="*/ 1 w 3"/>
                    <a:gd name="T7" fmla="*/ 1 h 5"/>
                    <a:gd name="T8" fmla="*/ 3 w 3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5"/>
                    <a:gd name="T17" fmla="*/ 3 w 3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5">
                      <a:moveTo>
                        <a:pt x="0" y="5"/>
                      </a:move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97" name="Freeform 3143">
                  <a:extLst>
                    <a:ext uri="{FF2B5EF4-FFF2-40B4-BE49-F238E27FC236}">
                      <a16:creationId xmlns:a16="http://schemas.microsoft.com/office/drawing/2014/main" id="{6AC1C301-B8EB-4154-A87D-0A802750AC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8" y="675"/>
                  <a:ext cx="1" cy="3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2 h 3"/>
                    <a:gd name="T4" fmla="*/ 1 w 1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"/>
                    <a:gd name="T11" fmla="*/ 1 w 1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">
                      <a:moveTo>
                        <a:pt x="0" y="3"/>
                      </a:moveTo>
                      <a:lnTo>
                        <a:pt x="0" y="2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98" name="Freeform 3144">
                  <a:extLst>
                    <a:ext uri="{FF2B5EF4-FFF2-40B4-BE49-F238E27FC236}">
                      <a16:creationId xmlns:a16="http://schemas.microsoft.com/office/drawing/2014/main" id="{69BD9F7C-5ADB-47AF-8822-D9D1B3008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6" y="677"/>
                  <a:ext cx="29" cy="12"/>
                </a:xfrm>
                <a:custGeom>
                  <a:avLst/>
                  <a:gdLst>
                    <a:gd name="T0" fmla="*/ 29 w 29"/>
                    <a:gd name="T1" fmla="*/ 12 h 12"/>
                    <a:gd name="T2" fmla="*/ 28 w 29"/>
                    <a:gd name="T3" fmla="*/ 11 h 12"/>
                    <a:gd name="T4" fmla="*/ 26 w 29"/>
                    <a:gd name="T5" fmla="*/ 10 h 12"/>
                    <a:gd name="T6" fmla="*/ 25 w 29"/>
                    <a:gd name="T7" fmla="*/ 9 h 12"/>
                    <a:gd name="T8" fmla="*/ 24 w 29"/>
                    <a:gd name="T9" fmla="*/ 9 h 12"/>
                    <a:gd name="T10" fmla="*/ 23 w 29"/>
                    <a:gd name="T11" fmla="*/ 8 h 12"/>
                    <a:gd name="T12" fmla="*/ 21 w 29"/>
                    <a:gd name="T13" fmla="*/ 7 h 12"/>
                    <a:gd name="T14" fmla="*/ 20 w 29"/>
                    <a:gd name="T15" fmla="*/ 6 h 12"/>
                    <a:gd name="T16" fmla="*/ 19 w 29"/>
                    <a:gd name="T17" fmla="*/ 4 h 12"/>
                    <a:gd name="T18" fmla="*/ 18 w 29"/>
                    <a:gd name="T19" fmla="*/ 4 h 12"/>
                    <a:gd name="T20" fmla="*/ 16 w 29"/>
                    <a:gd name="T21" fmla="*/ 4 h 12"/>
                    <a:gd name="T22" fmla="*/ 15 w 29"/>
                    <a:gd name="T23" fmla="*/ 4 h 12"/>
                    <a:gd name="T24" fmla="*/ 13 w 29"/>
                    <a:gd name="T25" fmla="*/ 3 h 12"/>
                    <a:gd name="T26" fmla="*/ 13 w 29"/>
                    <a:gd name="T27" fmla="*/ 3 h 12"/>
                    <a:gd name="T28" fmla="*/ 11 w 29"/>
                    <a:gd name="T29" fmla="*/ 3 h 12"/>
                    <a:gd name="T30" fmla="*/ 10 w 29"/>
                    <a:gd name="T31" fmla="*/ 3 h 12"/>
                    <a:gd name="T32" fmla="*/ 8 w 29"/>
                    <a:gd name="T33" fmla="*/ 3 h 12"/>
                    <a:gd name="T34" fmla="*/ 8 w 29"/>
                    <a:gd name="T35" fmla="*/ 3 h 12"/>
                    <a:gd name="T36" fmla="*/ 6 w 29"/>
                    <a:gd name="T37" fmla="*/ 3 h 12"/>
                    <a:gd name="T38" fmla="*/ 5 w 29"/>
                    <a:gd name="T39" fmla="*/ 2 h 12"/>
                    <a:gd name="T40" fmla="*/ 4 w 29"/>
                    <a:gd name="T41" fmla="*/ 2 h 12"/>
                    <a:gd name="T42" fmla="*/ 2 w 29"/>
                    <a:gd name="T43" fmla="*/ 2 h 12"/>
                    <a:gd name="T44" fmla="*/ 2 w 29"/>
                    <a:gd name="T45" fmla="*/ 1 h 12"/>
                    <a:gd name="T46" fmla="*/ 1 w 29"/>
                    <a:gd name="T47" fmla="*/ 1 h 12"/>
                    <a:gd name="T48" fmla="*/ 0 w 29"/>
                    <a:gd name="T49" fmla="*/ 0 h 1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"/>
                    <a:gd name="T76" fmla="*/ 0 h 12"/>
                    <a:gd name="T77" fmla="*/ 29 w 29"/>
                    <a:gd name="T78" fmla="*/ 12 h 1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" h="12">
                      <a:moveTo>
                        <a:pt x="29" y="12"/>
                      </a:moveTo>
                      <a:lnTo>
                        <a:pt x="28" y="11"/>
                      </a:lnTo>
                      <a:lnTo>
                        <a:pt x="26" y="10"/>
                      </a:lnTo>
                      <a:lnTo>
                        <a:pt x="25" y="9"/>
                      </a:lnTo>
                      <a:lnTo>
                        <a:pt x="24" y="9"/>
                      </a:lnTo>
                      <a:lnTo>
                        <a:pt x="23" y="8"/>
                      </a:lnTo>
                      <a:lnTo>
                        <a:pt x="21" y="7"/>
                      </a:lnTo>
                      <a:lnTo>
                        <a:pt x="20" y="6"/>
                      </a:lnTo>
                      <a:lnTo>
                        <a:pt x="19" y="4"/>
                      </a:lnTo>
                      <a:lnTo>
                        <a:pt x="18" y="4"/>
                      </a:lnTo>
                      <a:lnTo>
                        <a:pt x="16" y="4"/>
                      </a:lnTo>
                      <a:lnTo>
                        <a:pt x="15" y="4"/>
                      </a:lnTo>
                      <a:lnTo>
                        <a:pt x="13" y="3"/>
                      </a:lnTo>
                      <a:lnTo>
                        <a:pt x="11" y="3"/>
                      </a:lnTo>
                      <a:lnTo>
                        <a:pt x="10" y="3"/>
                      </a:lnTo>
                      <a:lnTo>
                        <a:pt x="8" y="3"/>
                      </a:lnTo>
                      <a:lnTo>
                        <a:pt x="6" y="3"/>
                      </a:ln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99" name="Freeform 3145">
                  <a:extLst>
                    <a:ext uri="{FF2B5EF4-FFF2-40B4-BE49-F238E27FC236}">
                      <a16:creationId xmlns:a16="http://schemas.microsoft.com/office/drawing/2014/main" id="{5B6F1FD1-705A-432D-96CE-AA611198D0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1" y="683"/>
                  <a:ext cx="2" cy="5"/>
                </a:xfrm>
                <a:custGeom>
                  <a:avLst/>
                  <a:gdLst>
                    <a:gd name="T0" fmla="*/ 1 w 2"/>
                    <a:gd name="T1" fmla="*/ 5 h 5"/>
                    <a:gd name="T2" fmla="*/ 0 w 2"/>
                    <a:gd name="T3" fmla="*/ 3 h 5"/>
                    <a:gd name="T4" fmla="*/ 0 w 2"/>
                    <a:gd name="T5" fmla="*/ 3 h 5"/>
                    <a:gd name="T6" fmla="*/ 1 w 2"/>
                    <a:gd name="T7" fmla="*/ 1 h 5"/>
                    <a:gd name="T8" fmla="*/ 2 w 2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5"/>
                    <a:gd name="T17" fmla="*/ 2 w 2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5">
                      <a:moveTo>
                        <a:pt x="1" y="5"/>
                      </a:move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00" name="Freeform 3146">
                  <a:extLst>
                    <a:ext uri="{FF2B5EF4-FFF2-40B4-BE49-F238E27FC236}">
                      <a16:creationId xmlns:a16="http://schemas.microsoft.com/office/drawing/2014/main" id="{0572E878-204E-46E8-81D7-903D4DFFA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2" y="688"/>
                  <a:ext cx="5" cy="3"/>
                </a:xfrm>
                <a:custGeom>
                  <a:avLst/>
                  <a:gdLst>
                    <a:gd name="T0" fmla="*/ 5 w 5"/>
                    <a:gd name="T1" fmla="*/ 3 h 3"/>
                    <a:gd name="T2" fmla="*/ 3 w 5"/>
                    <a:gd name="T3" fmla="*/ 3 h 3"/>
                    <a:gd name="T4" fmla="*/ 1 w 5"/>
                    <a:gd name="T5" fmla="*/ 2 h 3"/>
                    <a:gd name="T6" fmla="*/ 1 w 5"/>
                    <a:gd name="T7" fmla="*/ 1 h 3"/>
                    <a:gd name="T8" fmla="*/ 0 w 5"/>
                    <a:gd name="T9" fmla="*/ 0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3"/>
                    <a:gd name="T17" fmla="*/ 5 w 5"/>
                    <a:gd name="T18" fmla="*/ 3 h 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3">
                      <a:moveTo>
                        <a:pt x="5" y="3"/>
                      </a:moveTo>
                      <a:lnTo>
                        <a:pt x="3" y="3"/>
                      </a:ln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01" name="Freeform 3147">
                  <a:extLst>
                    <a:ext uri="{FF2B5EF4-FFF2-40B4-BE49-F238E27FC236}">
                      <a16:creationId xmlns:a16="http://schemas.microsoft.com/office/drawing/2014/main" id="{FAFF7025-1FEB-41BD-BF6D-0EBAC7696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0" y="671"/>
                  <a:ext cx="7" cy="6"/>
                </a:xfrm>
                <a:custGeom>
                  <a:avLst/>
                  <a:gdLst>
                    <a:gd name="T0" fmla="*/ 7 w 7"/>
                    <a:gd name="T1" fmla="*/ 4 h 6"/>
                    <a:gd name="T2" fmla="*/ 3 w 7"/>
                    <a:gd name="T3" fmla="*/ 6 h 6"/>
                    <a:gd name="T4" fmla="*/ 3 w 7"/>
                    <a:gd name="T5" fmla="*/ 6 h 6"/>
                    <a:gd name="T6" fmla="*/ 2 w 7"/>
                    <a:gd name="T7" fmla="*/ 5 h 6"/>
                    <a:gd name="T8" fmla="*/ 2 w 7"/>
                    <a:gd name="T9" fmla="*/ 4 h 6"/>
                    <a:gd name="T10" fmla="*/ 0 w 7"/>
                    <a:gd name="T11" fmla="*/ 3 h 6"/>
                    <a:gd name="T12" fmla="*/ 0 w 7"/>
                    <a:gd name="T13" fmla="*/ 2 h 6"/>
                    <a:gd name="T14" fmla="*/ 0 w 7"/>
                    <a:gd name="T15" fmla="*/ 0 h 6"/>
                    <a:gd name="T16" fmla="*/ 1 w 7"/>
                    <a:gd name="T17" fmla="*/ 0 h 6"/>
                    <a:gd name="T18" fmla="*/ 2 w 7"/>
                    <a:gd name="T19" fmla="*/ 0 h 6"/>
                    <a:gd name="T20" fmla="*/ 2 w 7"/>
                    <a:gd name="T21" fmla="*/ 0 h 6"/>
                    <a:gd name="T22" fmla="*/ 4 w 7"/>
                    <a:gd name="T23" fmla="*/ 1 h 6"/>
                    <a:gd name="T24" fmla="*/ 6 w 7"/>
                    <a:gd name="T25" fmla="*/ 3 h 6"/>
                    <a:gd name="T26" fmla="*/ 7 w 7"/>
                    <a:gd name="T27" fmla="*/ 4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"/>
                    <a:gd name="T43" fmla="*/ 0 h 6"/>
                    <a:gd name="T44" fmla="*/ 7 w 7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" h="6">
                      <a:moveTo>
                        <a:pt x="7" y="4"/>
                      </a:moveTo>
                      <a:lnTo>
                        <a:pt x="3" y="6"/>
                      </a:lnTo>
                      <a:lnTo>
                        <a:pt x="2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6" y="3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02" name="Freeform 3148">
                  <a:extLst>
                    <a:ext uri="{FF2B5EF4-FFF2-40B4-BE49-F238E27FC236}">
                      <a16:creationId xmlns:a16="http://schemas.microsoft.com/office/drawing/2014/main" id="{69FF4A6E-8D16-4589-8DAD-8A4BF5397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" y="680"/>
                  <a:ext cx="7" cy="6"/>
                </a:xfrm>
                <a:custGeom>
                  <a:avLst/>
                  <a:gdLst>
                    <a:gd name="T0" fmla="*/ 7 w 7"/>
                    <a:gd name="T1" fmla="*/ 1 h 6"/>
                    <a:gd name="T2" fmla="*/ 6 w 7"/>
                    <a:gd name="T3" fmla="*/ 3 h 6"/>
                    <a:gd name="T4" fmla="*/ 6 w 7"/>
                    <a:gd name="T5" fmla="*/ 4 h 6"/>
                    <a:gd name="T6" fmla="*/ 5 w 7"/>
                    <a:gd name="T7" fmla="*/ 6 h 6"/>
                    <a:gd name="T8" fmla="*/ 4 w 7"/>
                    <a:gd name="T9" fmla="*/ 6 h 6"/>
                    <a:gd name="T10" fmla="*/ 4 w 7"/>
                    <a:gd name="T11" fmla="*/ 6 h 6"/>
                    <a:gd name="T12" fmla="*/ 3 w 7"/>
                    <a:gd name="T13" fmla="*/ 6 h 6"/>
                    <a:gd name="T14" fmla="*/ 2 w 7"/>
                    <a:gd name="T15" fmla="*/ 5 h 6"/>
                    <a:gd name="T16" fmla="*/ 1 w 7"/>
                    <a:gd name="T17" fmla="*/ 4 h 6"/>
                    <a:gd name="T18" fmla="*/ 0 w 7"/>
                    <a:gd name="T19" fmla="*/ 3 h 6"/>
                    <a:gd name="T20" fmla="*/ 0 w 7"/>
                    <a:gd name="T21" fmla="*/ 1 h 6"/>
                    <a:gd name="T22" fmla="*/ 1 w 7"/>
                    <a:gd name="T23" fmla="*/ 0 h 6"/>
                    <a:gd name="T24" fmla="*/ 1 w 7"/>
                    <a:gd name="T25" fmla="*/ 0 h 6"/>
                    <a:gd name="T26" fmla="*/ 3 w 7"/>
                    <a:gd name="T27" fmla="*/ 0 h 6"/>
                    <a:gd name="T28" fmla="*/ 4 w 7"/>
                    <a:gd name="T29" fmla="*/ 0 h 6"/>
                    <a:gd name="T30" fmla="*/ 5 w 7"/>
                    <a:gd name="T31" fmla="*/ 0 h 6"/>
                    <a:gd name="T32" fmla="*/ 6 w 7"/>
                    <a:gd name="T33" fmla="*/ 1 h 6"/>
                    <a:gd name="T34" fmla="*/ 7 w 7"/>
                    <a:gd name="T35" fmla="*/ 1 h 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7"/>
                    <a:gd name="T55" fmla="*/ 0 h 6"/>
                    <a:gd name="T56" fmla="*/ 7 w 7"/>
                    <a:gd name="T57" fmla="*/ 6 h 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7" h="6">
                      <a:moveTo>
                        <a:pt x="7" y="1"/>
                      </a:moveTo>
                      <a:lnTo>
                        <a:pt x="6" y="3"/>
                      </a:lnTo>
                      <a:lnTo>
                        <a:pt x="6" y="4"/>
                      </a:lnTo>
                      <a:lnTo>
                        <a:pt x="5" y="6"/>
                      </a:lnTo>
                      <a:lnTo>
                        <a:pt x="4" y="6"/>
                      </a:lnTo>
                      <a:lnTo>
                        <a:pt x="3" y="6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03" name="Freeform 3149">
                  <a:extLst>
                    <a:ext uri="{FF2B5EF4-FFF2-40B4-BE49-F238E27FC236}">
                      <a16:creationId xmlns:a16="http://schemas.microsoft.com/office/drawing/2014/main" id="{C87F65BA-FC65-4045-B3DE-4C6827EFC1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0" y="683"/>
                  <a:ext cx="2" cy="4"/>
                </a:xfrm>
                <a:custGeom>
                  <a:avLst/>
                  <a:gdLst>
                    <a:gd name="T0" fmla="*/ 2 w 2"/>
                    <a:gd name="T1" fmla="*/ 0 h 4"/>
                    <a:gd name="T2" fmla="*/ 2 w 2"/>
                    <a:gd name="T3" fmla="*/ 2 h 4"/>
                    <a:gd name="T4" fmla="*/ 1 w 2"/>
                    <a:gd name="T5" fmla="*/ 3 h 4"/>
                    <a:gd name="T6" fmla="*/ 1 w 2"/>
                    <a:gd name="T7" fmla="*/ 3 h 4"/>
                    <a:gd name="T8" fmla="*/ 0 w 2"/>
                    <a:gd name="T9" fmla="*/ 4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4"/>
                    <a:gd name="T17" fmla="*/ 2 w 2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4">
                      <a:moveTo>
                        <a:pt x="2" y="0"/>
                      </a:move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04" name="Freeform 3150">
                  <a:extLst>
                    <a:ext uri="{FF2B5EF4-FFF2-40B4-BE49-F238E27FC236}">
                      <a16:creationId xmlns:a16="http://schemas.microsoft.com/office/drawing/2014/main" id="{01A4290B-0937-4B9E-943C-70CCDD3809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2" y="684"/>
                  <a:ext cx="4" cy="5"/>
                </a:xfrm>
                <a:custGeom>
                  <a:avLst/>
                  <a:gdLst>
                    <a:gd name="T0" fmla="*/ 2 w 4"/>
                    <a:gd name="T1" fmla="*/ 0 h 5"/>
                    <a:gd name="T2" fmla="*/ 3 w 4"/>
                    <a:gd name="T3" fmla="*/ 1 h 5"/>
                    <a:gd name="T4" fmla="*/ 4 w 4"/>
                    <a:gd name="T5" fmla="*/ 2 h 5"/>
                    <a:gd name="T6" fmla="*/ 4 w 4"/>
                    <a:gd name="T7" fmla="*/ 2 h 5"/>
                    <a:gd name="T8" fmla="*/ 3 w 4"/>
                    <a:gd name="T9" fmla="*/ 3 h 5"/>
                    <a:gd name="T10" fmla="*/ 1 w 4"/>
                    <a:gd name="T11" fmla="*/ 5 h 5"/>
                    <a:gd name="T12" fmla="*/ 0 w 4"/>
                    <a:gd name="T13" fmla="*/ 5 h 5"/>
                    <a:gd name="T14" fmla="*/ 0 w 4"/>
                    <a:gd name="T15" fmla="*/ 3 h 5"/>
                    <a:gd name="T16" fmla="*/ 1 w 4"/>
                    <a:gd name="T17" fmla="*/ 2 h 5"/>
                    <a:gd name="T18" fmla="*/ 2 w 4"/>
                    <a:gd name="T19" fmla="*/ 1 h 5"/>
                    <a:gd name="T20" fmla="*/ 2 w 4"/>
                    <a:gd name="T21" fmla="*/ 0 h 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"/>
                    <a:gd name="T34" fmla="*/ 0 h 5"/>
                    <a:gd name="T35" fmla="*/ 4 w 4"/>
                    <a:gd name="T36" fmla="*/ 5 h 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" h="5">
                      <a:moveTo>
                        <a:pt x="2" y="0"/>
                      </a:moveTo>
                      <a:lnTo>
                        <a:pt x="3" y="1"/>
                      </a:lnTo>
                      <a:lnTo>
                        <a:pt x="4" y="2"/>
                      </a:lnTo>
                      <a:lnTo>
                        <a:pt x="3" y="3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05" name="Freeform 3151">
                  <a:extLst>
                    <a:ext uri="{FF2B5EF4-FFF2-40B4-BE49-F238E27FC236}">
                      <a16:creationId xmlns:a16="http://schemas.microsoft.com/office/drawing/2014/main" id="{F0921515-CD43-4E3F-9D25-0484BA82CE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" y="664"/>
                  <a:ext cx="3" cy="3"/>
                </a:xfrm>
                <a:custGeom>
                  <a:avLst/>
                  <a:gdLst>
                    <a:gd name="T0" fmla="*/ 3 w 3"/>
                    <a:gd name="T1" fmla="*/ 0 h 3"/>
                    <a:gd name="T2" fmla="*/ 2 w 3"/>
                    <a:gd name="T3" fmla="*/ 0 h 3"/>
                    <a:gd name="T4" fmla="*/ 0 w 3"/>
                    <a:gd name="T5" fmla="*/ 2 h 3"/>
                    <a:gd name="T6" fmla="*/ 0 w 3"/>
                    <a:gd name="T7" fmla="*/ 3 h 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"/>
                    <a:gd name="T13" fmla="*/ 0 h 3"/>
                    <a:gd name="T14" fmla="*/ 3 w 3"/>
                    <a:gd name="T15" fmla="*/ 3 h 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" h="3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06" name="Freeform 3152">
                  <a:extLst>
                    <a:ext uri="{FF2B5EF4-FFF2-40B4-BE49-F238E27FC236}">
                      <a16:creationId xmlns:a16="http://schemas.microsoft.com/office/drawing/2014/main" id="{10F81D1E-CFF9-45D7-A360-BEB7EE401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8" y="664"/>
                  <a:ext cx="7" cy="15"/>
                </a:xfrm>
                <a:custGeom>
                  <a:avLst/>
                  <a:gdLst>
                    <a:gd name="T0" fmla="*/ 7 w 7"/>
                    <a:gd name="T1" fmla="*/ 0 h 15"/>
                    <a:gd name="T2" fmla="*/ 6 w 7"/>
                    <a:gd name="T3" fmla="*/ 1 h 15"/>
                    <a:gd name="T4" fmla="*/ 4 w 7"/>
                    <a:gd name="T5" fmla="*/ 3 h 15"/>
                    <a:gd name="T6" fmla="*/ 3 w 7"/>
                    <a:gd name="T7" fmla="*/ 5 h 15"/>
                    <a:gd name="T8" fmla="*/ 2 w 7"/>
                    <a:gd name="T9" fmla="*/ 6 h 15"/>
                    <a:gd name="T10" fmla="*/ 2 w 7"/>
                    <a:gd name="T11" fmla="*/ 9 h 15"/>
                    <a:gd name="T12" fmla="*/ 1 w 7"/>
                    <a:gd name="T13" fmla="*/ 11 h 15"/>
                    <a:gd name="T14" fmla="*/ 1 w 7"/>
                    <a:gd name="T15" fmla="*/ 12 h 15"/>
                    <a:gd name="T16" fmla="*/ 0 w 7"/>
                    <a:gd name="T17" fmla="*/ 15 h 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"/>
                    <a:gd name="T28" fmla="*/ 0 h 15"/>
                    <a:gd name="T29" fmla="*/ 7 w 7"/>
                    <a:gd name="T30" fmla="*/ 15 h 1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" h="15">
                      <a:moveTo>
                        <a:pt x="7" y="0"/>
                      </a:moveTo>
                      <a:lnTo>
                        <a:pt x="6" y="1"/>
                      </a:lnTo>
                      <a:lnTo>
                        <a:pt x="4" y="3"/>
                      </a:lnTo>
                      <a:lnTo>
                        <a:pt x="3" y="5"/>
                      </a:lnTo>
                      <a:lnTo>
                        <a:pt x="2" y="6"/>
                      </a:lnTo>
                      <a:lnTo>
                        <a:pt x="2" y="9"/>
                      </a:lnTo>
                      <a:lnTo>
                        <a:pt x="1" y="11"/>
                      </a:lnTo>
                      <a:lnTo>
                        <a:pt x="1" y="12"/>
                      </a:lnTo>
                      <a:lnTo>
                        <a:pt x="0" y="1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07" name="Freeform 3153">
                  <a:extLst>
                    <a:ext uri="{FF2B5EF4-FFF2-40B4-BE49-F238E27FC236}">
                      <a16:creationId xmlns:a16="http://schemas.microsoft.com/office/drawing/2014/main" id="{C251FF9D-DAEB-4917-84CA-979E1AE3E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" y="685"/>
                  <a:ext cx="5" cy="4"/>
                </a:xfrm>
                <a:custGeom>
                  <a:avLst/>
                  <a:gdLst>
                    <a:gd name="T0" fmla="*/ 5 w 5"/>
                    <a:gd name="T1" fmla="*/ 4 h 4"/>
                    <a:gd name="T2" fmla="*/ 4 w 5"/>
                    <a:gd name="T3" fmla="*/ 4 h 4"/>
                    <a:gd name="T4" fmla="*/ 3 w 5"/>
                    <a:gd name="T5" fmla="*/ 2 h 4"/>
                    <a:gd name="T6" fmla="*/ 1 w 5"/>
                    <a:gd name="T7" fmla="*/ 1 h 4"/>
                    <a:gd name="T8" fmla="*/ 0 w 5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4"/>
                    <a:gd name="T17" fmla="*/ 5 w 5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4">
                      <a:moveTo>
                        <a:pt x="5" y="4"/>
                      </a:move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08" name="Freeform 3154">
                  <a:extLst>
                    <a:ext uri="{FF2B5EF4-FFF2-40B4-BE49-F238E27FC236}">
                      <a16:creationId xmlns:a16="http://schemas.microsoft.com/office/drawing/2014/main" id="{0C1BC599-C639-47F7-A716-73A969561C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0" y="467"/>
                  <a:ext cx="2" cy="3"/>
                </a:xfrm>
                <a:custGeom>
                  <a:avLst/>
                  <a:gdLst>
                    <a:gd name="T0" fmla="*/ 0 w 2"/>
                    <a:gd name="T1" fmla="*/ 3 h 3"/>
                    <a:gd name="T2" fmla="*/ 1 w 2"/>
                    <a:gd name="T3" fmla="*/ 3 h 3"/>
                    <a:gd name="T4" fmla="*/ 1 w 2"/>
                    <a:gd name="T5" fmla="*/ 2 h 3"/>
                    <a:gd name="T6" fmla="*/ 1 w 2"/>
                    <a:gd name="T7" fmla="*/ 0 h 3"/>
                    <a:gd name="T8" fmla="*/ 2 w 2"/>
                    <a:gd name="T9" fmla="*/ 1 h 3"/>
                    <a:gd name="T10" fmla="*/ 2 w 2"/>
                    <a:gd name="T11" fmla="*/ 2 h 3"/>
                    <a:gd name="T12" fmla="*/ 1 w 2"/>
                    <a:gd name="T13" fmla="*/ 3 h 3"/>
                    <a:gd name="T14" fmla="*/ 0 w 2"/>
                    <a:gd name="T15" fmla="*/ 3 h 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"/>
                    <a:gd name="T25" fmla="*/ 0 h 3"/>
                    <a:gd name="T26" fmla="*/ 2 w 2"/>
                    <a:gd name="T27" fmla="*/ 3 h 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" h="3">
                      <a:moveTo>
                        <a:pt x="0" y="3"/>
                      </a:move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09" name="Freeform 3155">
                  <a:extLst>
                    <a:ext uri="{FF2B5EF4-FFF2-40B4-BE49-F238E27FC236}">
                      <a16:creationId xmlns:a16="http://schemas.microsoft.com/office/drawing/2014/main" id="{50A55376-D270-4FDD-99E3-4A78F4549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4" y="462"/>
                  <a:ext cx="24" cy="8"/>
                </a:xfrm>
                <a:custGeom>
                  <a:avLst/>
                  <a:gdLst>
                    <a:gd name="T0" fmla="*/ 20 w 24"/>
                    <a:gd name="T1" fmla="*/ 8 h 8"/>
                    <a:gd name="T2" fmla="*/ 21 w 24"/>
                    <a:gd name="T3" fmla="*/ 8 h 8"/>
                    <a:gd name="T4" fmla="*/ 22 w 24"/>
                    <a:gd name="T5" fmla="*/ 7 h 8"/>
                    <a:gd name="T6" fmla="*/ 23 w 24"/>
                    <a:gd name="T7" fmla="*/ 5 h 8"/>
                    <a:gd name="T8" fmla="*/ 24 w 24"/>
                    <a:gd name="T9" fmla="*/ 3 h 8"/>
                    <a:gd name="T10" fmla="*/ 22 w 24"/>
                    <a:gd name="T11" fmla="*/ 3 h 8"/>
                    <a:gd name="T12" fmla="*/ 21 w 24"/>
                    <a:gd name="T13" fmla="*/ 3 h 8"/>
                    <a:gd name="T14" fmla="*/ 18 w 24"/>
                    <a:gd name="T15" fmla="*/ 2 h 8"/>
                    <a:gd name="T16" fmla="*/ 16 w 24"/>
                    <a:gd name="T17" fmla="*/ 2 h 8"/>
                    <a:gd name="T18" fmla="*/ 14 w 24"/>
                    <a:gd name="T19" fmla="*/ 1 h 8"/>
                    <a:gd name="T20" fmla="*/ 12 w 24"/>
                    <a:gd name="T21" fmla="*/ 0 h 8"/>
                    <a:gd name="T22" fmla="*/ 11 w 24"/>
                    <a:gd name="T23" fmla="*/ 0 h 8"/>
                    <a:gd name="T24" fmla="*/ 10 w 24"/>
                    <a:gd name="T25" fmla="*/ 0 h 8"/>
                    <a:gd name="T26" fmla="*/ 9 w 24"/>
                    <a:gd name="T27" fmla="*/ 0 h 8"/>
                    <a:gd name="T28" fmla="*/ 8 w 24"/>
                    <a:gd name="T29" fmla="*/ 0 h 8"/>
                    <a:gd name="T30" fmla="*/ 7 w 24"/>
                    <a:gd name="T31" fmla="*/ 0 h 8"/>
                    <a:gd name="T32" fmla="*/ 5 w 24"/>
                    <a:gd name="T33" fmla="*/ 1 h 8"/>
                    <a:gd name="T34" fmla="*/ 3 w 24"/>
                    <a:gd name="T35" fmla="*/ 2 h 8"/>
                    <a:gd name="T36" fmla="*/ 0 w 24"/>
                    <a:gd name="T37" fmla="*/ 3 h 8"/>
                    <a:gd name="T38" fmla="*/ 3 w 24"/>
                    <a:gd name="T39" fmla="*/ 3 h 8"/>
                    <a:gd name="T40" fmla="*/ 5 w 24"/>
                    <a:gd name="T41" fmla="*/ 3 h 8"/>
                    <a:gd name="T42" fmla="*/ 7 w 24"/>
                    <a:gd name="T43" fmla="*/ 3 h 8"/>
                    <a:gd name="T44" fmla="*/ 10 w 24"/>
                    <a:gd name="T45" fmla="*/ 3 h 8"/>
                    <a:gd name="T46" fmla="*/ 11 w 24"/>
                    <a:gd name="T47" fmla="*/ 3 h 8"/>
                    <a:gd name="T48" fmla="*/ 12 w 24"/>
                    <a:gd name="T49" fmla="*/ 3 h 8"/>
                    <a:gd name="T50" fmla="*/ 14 w 24"/>
                    <a:gd name="T51" fmla="*/ 4 h 8"/>
                    <a:gd name="T52" fmla="*/ 15 w 24"/>
                    <a:gd name="T53" fmla="*/ 5 h 8"/>
                    <a:gd name="T54" fmla="*/ 16 w 24"/>
                    <a:gd name="T55" fmla="*/ 6 h 8"/>
                    <a:gd name="T56" fmla="*/ 17 w 24"/>
                    <a:gd name="T57" fmla="*/ 7 h 8"/>
                    <a:gd name="T58" fmla="*/ 19 w 24"/>
                    <a:gd name="T59" fmla="*/ 8 h 8"/>
                    <a:gd name="T60" fmla="*/ 20 w 24"/>
                    <a:gd name="T61" fmla="*/ 8 h 8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24"/>
                    <a:gd name="T94" fmla="*/ 0 h 8"/>
                    <a:gd name="T95" fmla="*/ 24 w 24"/>
                    <a:gd name="T96" fmla="*/ 8 h 8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24" h="8">
                      <a:moveTo>
                        <a:pt x="20" y="8"/>
                      </a:moveTo>
                      <a:lnTo>
                        <a:pt x="21" y="8"/>
                      </a:lnTo>
                      <a:lnTo>
                        <a:pt x="22" y="7"/>
                      </a:lnTo>
                      <a:lnTo>
                        <a:pt x="23" y="5"/>
                      </a:lnTo>
                      <a:lnTo>
                        <a:pt x="24" y="3"/>
                      </a:lnTo>
                      <a:lnTo>
                        <a:pt x="22" y="3"/>
                      </a:lnTo>
                      <a:lnTo>
                        <a:pt x="21" y="3"/>
                      </a:lnTo>
                      <a:lnTo>
                        <a:pt x="18" y="2"/>
                      </a:lnTo>
                      <a:lnTo>
                        <a:pt x="16" y="2"/>
                      </a:lnTo>
                      <a:lnTo>
                        <a:pt x="14" y="1"/>
                      </a:lnTo>
                      <a:lnTo>
                        <a:pt x="12" y="0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7" y="3"/>
                      </a:lnTo>
                      <a:lnTo>
                        <a:pt x="10" y="3"/>
                      </a:lnTo>
                      <a:lnTo>
                        <a:pt x="11" y="3"/>
                      </a:lnTo>
                      <a:lnTo>
                        <a:pt x="12" y="3"/>
                      </a:lnTo>
                      <a:lnTo>
                        <a:pt x="14" y="4"/>
                      </a:lnTo>
                      <a:lnTo>
                        <a:pt x="15" y="5"/>
                      </a:lnTo>
                      <a:lnTo>
                        <a:pt x="16" y="6"/>
                      </a:lnTo>
                      <a:lnTo>
                        <a:pt x="17" y="7"/>
                      </a:lnTo>
                      <a:lnTo>
                        <a:pt x="19" y="8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10" name="Freeform 3156">
                  <a:extLst>
                    <a:ext uri="{FF2B5EF4-FFF2-40B4-BE49-F238E27FC236}">
                      <a16:creationId xmlns:a16="http://schemas.microsoft.com/office/drawing/2014/main" id="{03CF1A06-EF98-494C-B9CD-84956457F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0" y="403"/>
                  <a:ext cx="103" cy="89"/>
                </a:xfrm>
                <a:custGeom>
                  <a:avLst/>
                  <a:gdLst>
                    <a:gd name="T0" fmla="*/ 58 w 103"/>
                    <a:gd name="T1" fmla="*/ 40 h 89"/>
                    <a:gd name="T2" fmla="*/ 64 w 103"/>
                    <a:gd name="T3" fmla="*/ 34 h 89"/>
                    <a:gd name="T4" fmla="*/ 72 w 103"/>
                    <a:gd name="T5" fmla="*/ 30 h 89"/>
                    <a:gd name="T6" fmla="*/ 79 w 103"/>
                    <a:gd name="T7" fmla="*/ 30 h 89"/>
                    <a:gd name="T8" fmla="*/ 86 w 103"/>
                    <a:gd name="T9" fmla="*/ 32 h 89"/>
                    <a:gd name="T10" fmla="*/ 95 w 103"/>
                    <a:gd name="T11" fmla="*/ 34 h 89"/>
                    <a:gd name="T12" fmla="*/ 101 w 103"/>
                    <a:gd name="T13" fmla="*/ 30 h 89"/>
                    <a:gd name="T14" fmla="*/ 103 w 103"/>
                    <a:gd name="T15" fmla="*/ 23 h 89"/>
                    <a:gd name="T16" fmla="*/ 102 w 103"/>
                    <a:gd name="T17" fmla="*/ 16 h 89"/>
                    <a:gd name="T18" fmla="*/ 97 w 103"/>
                    <a:gd name="T19" fmla="*/ 11 h 89"/>
                    <a:gd name="T20" fmla="*/ 92 w 103"/>
                    <a:gd name="T21" fmla="*/ 7 h 89"/>
                    <a:gd name="T22" fmla="*/ 85 w 103"/>
                    <a:gd name="T23" fmla="*/ 6 h 89"/>
                    <a:gd name="T24" fmla="*/ 75 w 103"/>
                    <a:gd name="T25" fmla="*/ 4 h 89"/>
                    <a:gd name="T26" fmla="*/ 68 w 103"/>
                    <a:gd name="T27" fmla="*/ 2 h 89"/>
                    <a:gd name="T28" fmla="*/ 61 w 103"/>
                    <a:gd name="T29" fmla="*/ 1 h 89"/>
                    <a:gd name="T30" fmla="*/ 56 w 103"/>
                    <a:gd name="T31" fmla="*/ 0 h 89"/>
                    <a:gd name="T32" fmla="*/ 51 w 103"/>
                    <a:gd name="T33" fmla="*/ 0 h 89"/>
                    <a:gd name="T34" fmla="*/ 45 w 103"/>
                    <a:gd name="T35" fmla="*/ 1 h 89"/>
                    <a:gd name="T36" fmla="*/ 39 w 103"/>
                    <a:gd name="T37" fmla="*/ 1 h 89"/>
                    <a:gd name="T38" fmla="*/ 34 w 103"/>
                    <a:gd name="T39" fmla="*/ 2 h 89"/>
                    <a:gd name="T40" fmla="*/ 28 w 103"/>
                    <a:gd name="T41" fmla="*/ 4 h 89"/>
                    <a:gd name="T42" fmla="*/ 23 w 103"/>
                    <a:gd name="T43" fmla="*/ 7 h 89"/>
                    <a:gd name="T44" fmla="*/ 18 w 103"/>
                    <a:gd name="T45" fmla="*/ 11 h 89"/>
                    <a:gd name="T46" fmla="*/ 13 w 103"/>
                    <a:gd name="T47" fmla="*/ 16 h 89"/>
                    <a:gd name="T48" fmla="*/ 9 w 103"/>
                    <a:gd name="T49" fmla="*/ 20 h 89"/>
                    <a:gd name="T50" fmla="*/ 6 w 103"/>
                    <a:gd name="T51" fmla="*/ 26 h 89"/>
                    <a:gd name="T52" fmla="*/ 4 w 103"/>
                    <a:gd name="T53" fmla="*/ 32 h 89"/>
                    <a:gd name="T54" fmla="*/ 3 w 103"/>
                    <a:gd name="T55" fmla="*/ 37 h 89"/>
                    <a:gd name="T56" fmla="*/ 1 w 103"/>
                    <a:gd name="T57" fmla="*/ 43 h 89"/>
                    <a:gd name="T58" fmla="*/ 0 w 103"/>
                    <a:gd name="T59" fmla="*/ 49 h 89"/>
                    <a:gd name="T60" fmla="*/ 0 w 103"/>
                    <a:gd name="T61" fmla="*/ 53 h 89"/>
                    <a:gd name="T62" fmla="*/ 0 w 103"/>
                    <a:gd name="T63" fmla="*/ 57 h 89"/>
                    <a:gd name="T64" fmla="*/ 0 w 103"/>
                    <a:gd name="T65" fmla="*/ 62 h 89"/>
                    <a:gd name="T66" fmla="*/ 2 w 103"/>
                    <a:gd name="T67" fmla="*/ 66 h 89"/>
                    <a:gd name="T68" fmla="*/ 2 w 103"/>
                    <a:gd name="T69" fmla="*/ 73 h 89"/>
                    <a:gd name="T70" fmla="*/ 3 w 103"/>
                    <a:gd name="T71" fmla="*/ 79 h 89"/>
                    <a:gd name="T72" fmla="*/ 7 w 103"/>
                    <a:gd name="T73" fmla="*/ 86 h 89"/>
                    <a:gd name="T74" fmla="*/ 13 w 103"/>
                    <a:gd name="T75" fmla="*/ 87 h 89"/>
                    <a:gd name="T76" fmla="*/ 16 w 103"/>
                    <a:gd name="T77" fmla="*/ 79 h 89"/>
                    <a:gd name="T78" fmla="*/ 19 w 103"/>
                    <a:gd name="T79" fmla="*/ 73 h 89"/>
                    <a:gd name="T80" fmla="*/ 20 w 103"/>
                    <a:gd name="T81" fmla="*/ 68 h 89"/>
                    <a:gd name="T82" fmla="*/ 19 w 103"/>
                    <a:gd name="T83" fmla="*/ 64 h 89"/>
                    <a:gd name="T84" fmla="*/ 19 w 103"/>
                    <a:gd name="T85" fmla="*/ 57 h 89"/>
                    <a:gd name="T86" fmla="*/ 20 w 103"/>
                    <a:gd name="T87" fmla="*/ 52 h 89"/>
                    <a:gd name="T88" fmla="*/ 22 w 103"/>
                    <a:gd name="T89" fmla="*/ 48 h 89"/>
                    <a:gd name="T90" fmla="*/ 26 w 103"/>
                    <a:gd name="T91" fmla="*/ 45 h 89"/>
                    <a:gd name="T92" fmla="*/ 29 w 103"/>
                    <a:gd name="T93" fmla="*/ 45 h 89"/>
                    <a:gd name="T94" fmla="*/ 32 w 103"/>
                    <a:gd name="T95" fmla="*/ 48 h 89"/>
                    <a:gd name="T96" fmla="*/ 35 w 103"/>
                    <a:gd name="T97" fmla="*/ 54 h 89"/>
                    <a:gd name="T98" fmla="*/ 37 w 103"/>
                    <a:gd name="T99" fmla="*/ 63 h 89"/>
                    <a:gd name="T100" fmla="*/ 41 w 103"/>
                    <a:gd name="T101" fmla="*/ 60 h 89"/>
                    <a:gd name="T102" fmla="*/ 45 w 103"/>
                    <a:gd name="T103" fmla="*/ 54 h 89"/>
                    <a:gd name="T104" fmla="*/ 48 w 103"/>
                    <a:gd name="T105" fmla="*/ 50 h 89"/>
                    <a:gd name="T106" fmla="*/ 52 w 103"/>
                    <a:gd name="T107" fmla="*/ 47 h 89"/>
                    <a:gd name="T108" fmla="*/ 56 w 103"/>
                    <a:gd name="T109" fmla="*/ 45 h 89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03"/>
                    <a:gd name="T166" fmla="*/ 0 h 89"/>
                    <a:gd name="T167" fmla="*/ 103 w 103"/>
                    <a:gd name="T168" fmla="*/ 89 h 89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03" h="89">
                      <a:moveTo>
                        <a:pt x="57" y="43"/>
                      </a:moveTo>
                      <a:lnTo>
                        <a:pt x="58" y="40"/>
                      </a:lnTo>
                      <a:lnTo>
                        <a:pt x="60" y="36"/>
                      </a:lnTo>
                      <a:lnTo>
                        <a:pt x="64" y="34"/>
                      </a:lnTo>
                      <a:lnTo>
                        <a:pt x="67" y="32"/>
                      </a:lnTo>
                      <a:lnTo>
                        <a:pt x="72" y="30"/>
                      </a:lnTo>
                      <a:lnTo>
                        <a:pt x="75" y="29"/>
                      </a:lnTo>
                      <a:lnTo>
                        <a:pt x="79" y="30"/>
                      </a:lnTo>
                      <a:lnTo>
                        <a:pt x="81" y="31"/>
                      </a:lnTo>
                      <a:lnTo>
                        <a:pt x="86" y="32"/>
                      </a:lnTo>
                      <a:lnTo>
                        <a:pt x="91" y="33"/>
                      </a:lnTo>
                      <a:lnTo>
                        <a:pt x="95" y="34"/>
                      </a:lnTo>
                      <a:lnTo>
                        <a:pt x="98" y="33"/>
                      </a:lnTo>
                      <a:lnTo>
                        <a:pt x="101" y="30"/>
                      </a:lnTo>
                      <a:lnTo>
                        <a:pt x="102" y="28"/>
                      </a:lnTo>
                      <a:lnTo>
                        <a:pt x="103" y="23"/>
                      </a:lnTo>
                      <a:lnTo>
                        <a:pt x="103" y="20"/>
                      </a:lnTo>
                      <a:lnTo>
                        <a:pt x="102" y="16"/>
                      </a:lnTo>
                      <a:lnTo>
                        <a:pt x="100" y="13"/>
                      </a:lnTo>
                      <a:lnTo>
                        <a:pt x="97" y="11"/>
                      </a:lnTo>
                      <a:lnTo>
                        <a:pt x="96" y="9"/>
                      </a:lnTo>
                      <a:lnTo>
                        <a:pt x="92" y="7"/>
                      </a:lnTo>
                      <a:lnTo>
                        <a:pt x="89" y="7"/>
                      </a:lnTo>
                      <a:lnTo>
                        <a:pt x="85" y="6"/>
                      </a:lnTo>
                      <a:lnTo>
                        <a:pt x="80" y="5"/>
                      </a:lnTo>
                      <a:lnTo>
                        <a:pt x="75" y="4"/>
                      </a:lnTo>
                      <a:lnTo>
                        <a:pt x="71" y="3"/>
                      </a:lnTo>
                      <a:lnTo>
                        <a:pt x="68" y="2"/>
                      </a:lnTo>
                      <a:lnTo>
                        <a:pt x="64" y="1"/>
                      </a:lnTo>
                      <a:lnTo>
                        <a:pt x="61" y="1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3" y="0"/>
                      </a:lnTo>
                      <a:lnTo>
                        <a:pt x="51" y="0"/>
                      </a:lnTo>
                      <a:lnTo>
                        <a:pt x="47" y="0"/>
                      </a:lnTo>
                      <a:lnTo>
                        <a:pt x="45" y="1"/>
                      </a:lnTo>
                      <a:lnTo>
                        <a:pt x="42" y="1"/>
                      </a:lnTo>
                      <a:lnTo>
                        <a:pt x="39" y="1"/>
                      </a:lnTo>
                      <a:lnTo>
                        <a:pt x="36" y="2"/>
                      </a:lnTo>
                      <a:lnTo>
                        <a:pt x="34" y="2"/>
                      </a:lnTo>
                      <a:lnTo>
                        <a:pt x="31" y="3"/>
                      </a:lnTo>
                      <a:lnTo>
                        <a:pt x="28" y="4"/>
                      </a:lnTo>
                      <a:lnTo>
                        <a:pt x="25" y="6"/>
                      </a:lnTo>
                      <a:lnTo>
                        <a:pt x="23" y="7"/>
                      </a:lnTo>
                      <a:lnTo>
                        <a:pt x="20" y="9"/>
                      </a:lnTo>
                      <a:lnTo>
                        <a:pt x="18" y="11"/>
                      </a:lnTo>
                      <a:lnTo>
                        <a:pt x="15" y="13"/>
                      </a:lnTo>
                      <a:lnTo>
                        <a:pt x="13" y="16"/>
                      </a:lnTo>
                      <a:lnTo>
                        <a:pt x="11" y="18"/>
                      </a:lnTo>
                      <a:lnTo>
                        <a:pt x="9" y="20"/>
                      </a:lnTo>
                      <a:lnTo>
                        <a:pt x="7" y="23"/>
                      </a:lnTo>
                      <a:lnTo>
                        <a:pt x="6" y="26"/>
                      </a:lnTo>
                      <a:lnTo>
                        <a:pt x="5" y="29"/>
                      </a:lnTo>
                      <a:lnTo>
                        <a:pt x="4" y="32"/>
                      </a:lnTo>
                      <a:lnTo>
                        <a:pt x="3" y="34"/>
                      </a:lnTo>
                      <a:lnTo>
                        <a:pt x="3" y="37"/>
                      </a:lnTo>
                      <a:lnTo>
                        <a:pt x="2" y="40"/>
                      </a:lnTo>
                      <a:lnTo>
                        <a:pt x="1" y="43"/>
                      </a:lnTo>
                      <a:lnTo>
                        <a:pt x="0" y="46"/>
                      </a:lnTo>
                      <a:lnTo>
                        <a:pt x="0" y="49"/>
                      </a:lnTo>
                      <a:lnTo>
                        <a:pt x="0" y="51"/>
                      </a:lnTo>
                      <a:lnTo>
                        <a:pt x="0" y="53"/>
                      </a:lnTo>
                      <a:lnTo>
                        <a:pt x="0" y="56"/>
                      </a:lnTo>
                      <a:lnTo>
                        <a:pt x="0" y="57"/>
                      </a:lnTo>
                      <a:lnTo>
                        <a:pt x="0" y="60"/>
                      </a:lnTo>
                      <a:lnTo>
                        <a:pt x="0" y="62"/>
                      </a:lnTo>
                      <a:lnTo>
                        <a:pt x="1" y="64"/>
                      </a:lnTo>
                      <a:lnTo>
                        <a:pt x="2" y="66"/>
                      </a:lnTo>
                      <a:lnTo>
                        <a:pt x="2" y="68"/>
                      </a:lnTo>
                      <a:lnTo>
                        <a:pt x="2" y="73"/>
                      </a:lnTo>
                      <a:lnTo>
                        <a:pt x="2" y="76"/>
                      </a:lnTo>
                      <a:lnTo>
                        <a:pt x="3" y="79"/>
                      </a:lnTo>
                      <a:lnTo>
                        <a:pt x="4" y="84"/>
                      </a:lnTo>
                      <a:lnTo>
                        <a:pt x="7" y="86"/>
                      </a:lnTo>
                      <a:lnTo>
                        <a:pt x="9" y="89"/>
                      </a:lnTo>
                      <a:lnTo>
                        <a:pt x="13" y="87"/>
                      </a:lnTo>
                      <a:lnTo>
                        <a:pt x="16" y="84"/>
                      </a:lnTo>
                      <a:lnTo>
                        <a:pt x="16" y="79"/>
                      </a:lnTo>
                      <a:lnTo>
                        <a:pt x="17" y="76"/>
                      </a:lnTo>
                      <a:lnTo>
                        <a:pt x="19" y="73"/>
                      </a:lnTo>
                      <a:lnTo>
                        <a:pt x="20" y="72"/>
                      </a:lnTo>
                      <a:lnTo>
                        <a:pt x="20" y="68"/>
                      </a:lnTo>
                      <a:lnTo>
                        <a:pt x="20" y="67"/>
                      </a:lnTo>
                      <a:lnTo>
                        <a:pt x="19" y="64"/>
                      </a:lnTo>
                      <a:lnTo>
                        <a:pt x="19" y="60"/>
                      </a:lnTo>
                      <a:lnTo>
                        <a:pt x="19" y="57"/>
                      </a:lnTo>
                      <a:lnTo>
                        <a:pt x="20" y="55"/>
                      </a:lnTo>
                      <a:lnTo>
                        <a:pt x="20" y="52"/>
                      </a:lnTo>
                      <a:lnTo>
                        <a:pt x="21" y="51"/>
                      </a:lnTo>
                      <a:lnTo>
                        <a:pt x="22" y="48"/>
                      </a:lnTo>
                      <a:lnTo>
                        <a:pt x="23" y="46"/>
                      </a:lnTo>
                      <a:lnTo>
                        <a:pt x="26" y="45"/>
                      </a:lnTo>
                      <a:lnTo>
                        <a:pt x="28" y="45"/>
                      </a:lnTo>
                      <a:lnTo>
                        <a:pt x="29" y="45"/>
                      </a:lnTo>
                      <a:lnTo>
                        <a:pt x="31" y="46"/>
                      </a:lnTo>
                      <a:lnTo>
                        <a:pt x="32" y="48"/>
                      </a:lnTo>
                      <a:lnTo>
                        <a:pt x="33" y="51"/>
                      </a:lnTo>
                      <a:lnTo>
                        <a:pt x="35" y="54"/>
                      </a:lnTo>
                      <a:lnTo>
                        <a:pt x="35" y="62"/>
                      </a:lnTo>
                      <a:lnTo>
                        <a:pt x="37" y="63"/>
                      </a:lnTo>
                      <a:lnTo>
                        <a:pt x="40" y="64"/>
                      </a:lnTo>
                      <a:lnTo>
                        <a:pt x="41" y="60"/>
                      </a:lnTo>
                      <a:lnTo>
                        <a:pt x="43" y="56"/>
                      </a:lnTo>
                      <a:lnTo>
                        <a:pt x="45" y="54"/>
                      </a:lnTo>
                      <a:lnTo>
                        <a:pt x="46" y="52"/>
                      </a:lnTo>
                      <a:lnTo>
                        <a:pt x="48" y="50"/>
                      </a:lnTo>
                      <a:lnTo>
                        <a:pt x="50" y="49"/>
                      </a:lnTo>
                      <a:lnTo>
                        <a:pt x="52" y="47"/>
                      </a:lnTo>
                      <a:lnTo>
                        <a:pt x="54" y="46"/>
                      </a:lnTo>
                      <a:lnTo>
                        <a:pt x="56" y="45"/>
                      </a:lnTo>
                      <a:lnTo>
                        <a:pt x="57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11" name="Freeform 3157">
                  <a:extLst>
                    <a:ext uri="{FF2B5EF4-FFF2-40B4-BE49-F238E27FC236}">
                      <a16:creationId xmlns:a16="http://schemas.microsoft.com/office/drawing/2014/main" id="{9BE6E792-5D40-48C7-87E5-3935490F8F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" y="419"/>
                  <a:ext cx="39" cy="8"/>
                </a:xfrm>
                <a:custGeom>
                  <a:avLst/>
                  <a:gdLst>
                    <a:gd name="T0" fmla="*/ 39 w 39"/>
                    <a:gd name="T1" fmla="*/ 6 h 8"/>
                    <a:gd name="T2" fmla="*/ 39 w 39"/>
                    <a:gd name="T3" fmla="*/ 3 h 8"/>
                    <a:gd name="T4" fmla="*/ 38 w 39"/>
                    <a:gd name="T5" fmla="*/ 2 h 8"/>
                    <a:gd name="T6" fmla="*/ 37 w 39"/>
                    <a:gd name="T7" fmla="*/ 2 h 8"/>
                    <a:gd name="T8" fmla="*/ 37 w 39"/>
                    <a:gd name="T9" fmla="*/ 1 h 8"/>
                    <a:gd name="T10" fmla="*/ 35 w 39"/>
                    <a:gd name="T11" fmla="*/ 0 h 8"/>
                    <a:gd name="T12" fmla="*/ 34 w 39"/>
                    <a:gd name="T13" fmla="*/ 0 h 8"/>
                    <a:gd name="T14" fmla="*/ 32 w 39"/>
                    <a:gd name="T15" fmla="*/ 0 h 8"/>
                    <a:gd name="T16" fmla="*/ 31 w 39"/>
                    <a:gd name="T17" fmla="*/ 0 h 8"/>
                    <a:gd name="T18" fmla="*/ 30 w 39"/>
                    <a:gd name="T19" fmla="*/ 0 h 8"/>
                    <a:gd name="T20" fmla="*/ 28 w 39"/>
                    <a:gd name="T21" fmla="*/ 0 h 8"/>
                    <a:gd name="T22" fmla="*/ 26 w 39"/>
                    <a:gd name="T23" fmla="*/ 0 h 8"/>
                    <a:gd name="T24" fmla="*/ 25 w 39"/>
                    <a:gd name="T25" fmla="*/ 1 h 8"/>
                    <a:gd name="T26" fmla="*/ 23 w 39"/>
                    <a:gd name="T27" fmla="*/ 1 h 8"/>
                    <a:gd name="T28" fmla="*/ 22 w 39"/>
                    <a:gd name="T29" fmla="*/ 2 h 8"/>
                    <a:gd name="T30" fmla="*/ 20 w 39"/>
                    <a:gd name="T31" fmla="*/ 2 h 8"/>
                    <a:gd name="T32" fmla="*/ 19 w 39"/>
                    <a:gd name="T33" fmla="*/ 2 h 8"/>
                    <a:gd name="T34" fmla="*/ 17 w 39"/>
                    <a:gd name="T35" fmla="*/ 3 h 8"/>
                    <a:gd name="T36" fmla="*/ 15 w 39"/>
                    <a:gd name="T37" fmla="*/ 4 h 8"/>
                    <a:gd name="T38" fmla="*/ 13 w 39"/>
                    <a:gd name="T39" fmla="*/ 4 h 8"/>
                    <a:gd name="T40" fmla="*/ 11 w 39"/>
                    <a:gd name="T41" fmla="*/ 5 h 8"/>
                    <a:gd name="T42" fmla="*/ 9 w 39"/>
                    <a:gd name="T43" fmla="*/ 6 h 8"/>
                    <a:gd name="T44" fmla="*/ 6 w 39"/>
                    <a:gd name="T45" fmla="*/ 6 h 8"/>
                    <a:gd name="T46" fmla="*/ 4 w 39"/>
                    <a:gd name="T47" fmla="*/ 7 h 8"/>
                    <a:gd name="T48" fmla="*/ 0 w 39"/>
                    <a:gd name="T49" fmla="*/ 7 h 8"/>
                    <a:gd name="T50" fmla="*/ 3 w 39"/>
                    <a:gd name="T51" fmla="*/ 7 h 8"/>
                    <a:gd name="T52" fmla="*/ 5 w 39"/>
                    <a:gd name="T53" fmla="*/ 8 h 8"/>
                    <a:gd name="T54" fmla="*/ 8 w 39"/>
                    <a:gd name="T55" fmla="*/ 8 h 8"/>
                    <a:gd name="T56" fmla="*/ 10 w 39"/>
                    <a:gd name="T57" fmla="*/ 8 h 8"/>
                    <a:gd name="T58" fmla="*/ 12 w 39"/>
                    <a:gd name="T59" fmla="*/ 8 h 8"/>
                    <a:gd name="T60" fmla="*/ 15 w 39"/>
                    <a:gd name="T61" fmla="*/ 7 h 8"/>
                    <a:gd name="T62" fmla="*/ 17 w 39"/>
                    <a:gd name="T63" fmla="*/ 7 h 8"/>
                    <a:gd name="T64" fmla="*/ 19 w 39"/>
                    <a:gd name="T65" fmla="*/ 6 h 8"/>
                    <a:gd name="T66" fmla="*/ 21 w 39"/>
                    <a:gd name="T67" fmla="*/ 6 h 8"/>
                    <a:gd name="T68" fmla="*/ 24 w 39"/>
                    <a:gd name="T69" fmla="*/ 5 h 8"/>
                    <a:gd name="T70" fmla="*/ 26 w 39"/>
                    <a:gd name="T71" fmla="*/ 4 h 8"/>
                    <a:gd name="T72" fmla="*/ 28 w 39"/>
                    <a:gd name="T73" fmla="*/ 4 h 8"/>
                    <a:gd name="T74" fmla="*/ 31 w 39"/>
                    <a:gd name="T75" fmla="*/ 4 h 8"/>
                    <a:gd name="T76" fmla="*/ 33 w 39"/>
                    <a:gd name="T77" fmla="*/ 4 h 8"/>
                    <a:gd name="T78" fmla="*/ 37 w 39"/>
                    <a:gd name="T79" fmla="*/ 4 h 8"/>
                    <a:gd name="T80" fmla="*/ 39 w 39"/>
                    <a:gd name="T81" fmla="*/ 6 h 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9"/>
                    <a:gd name="T124" fmla="*/ 0 h 8"/>
                    <a:gd name="T125" fmla="*/ 39 w 39"/>
                    <a:gd name="T126" fmla="*/ 8 h 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9" h="8">
                      <a:moveTo>
                        <a:pt x="39" y="6"/>
                      </a:moveTo>
                      <a:lnTo>
                        <a:pt x="39" y="3"/>
                      </a:lnTo>
                      <a:lnTo>
                        <a:pt x="38" y="2"/>
                      </a:lnTo>
                      <a:lnTo>
                        <a:pt x="37" y="2"/>
                      </a:lnTo>
                      <a:lnTo>
                        <a:pt x="37" y="1"/>
                      </a:lnTo>
                      <a:lnTo>
                        <a:pt x="35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31" y="0"/>
                      </a:lnTo>
                      <a:lnTo>
                        <a:pt x="30" y="0"/>
                      </a:lnTo>
                      <a:lnTo>
                        <a:pt x="28" y="0"/>
                      </a:lnTo>
                      <a:lnTo>
                        <a:pt x="26" y="0"/>
                      </a:lnTo>
                      <a:lnTo>
                        <a:pt x="25" y="1"/>
                      </a:lnTo>
                      <a:lnTo>
                        <a:pt x="23" y="1"/>
                      </a:lnTo>
                      <a:lnTo>
                        <a:pt x="22" y="2"/>
                      </a:lnTo>
                      <a:lnTo>
                        <a:pt x="20" y="2"/>
                      </a:lnTo>
                      <a:lnTo>
                        <a:pt x="19" y="2"/>
                      </a:lnTo>
                      <a:lnTo>
                        <a:pt x="17" y="3"/>
                      </a:lnTo>
                      <a:lnTo>
                        <a:pt x="15" y="4"/>
                      </a:lnTo>
                      <a:lnTo>
                        <a:pt x="13" y="4"/>
                      </a:lnTo>
                      <a:lnTo>
                        <a:pt x="11" y="5"/>
                      </a:lnTo>
                      <a:lnTo>
                        <a:pt x="9" y="6"/>
                      </a:lnTo>
                      <a:lnTo>
                        <a:pt x="6" y="6"/>
                      </a:lnTo>
                      <a:lnTo>
                        <a:pt x="4" y="7"/>
                      </a:lnTo>
                      <a:lnTo>
                        <a:pt x="0" y="7"/>
                      </a:lnTo>
                      <a:lnTo>
                        <a:pt x="3" y="7"/>
                      </a:lnTo>
                      <a:lnTo>
                        <a:pt x="5" y="8"/>
                      </a:lnTo>
                      <a:lnTo>
                        <a:pt x="8" y="8"/>
                      </a:lnTo>
                      <a:lnTo>
                        <a:pt x="10" y="8"/>
                      </a:lnTo>
                      <a:lnTo>
                        <a:pt x="12" y="8"/>
                      </a:lnTo>
                      <a:lnTo>
                        <a:pt x="15" y="7"/>
                      </a:lnTo>
                      <a:lnTo>
                        <a:pt x="17" y="7"/>
                      </a:lnTo>
                      <a:lnTo>
                        <a:pt x="19" y="6"/>
                      </a:lnTo>
                      <a:lnTo>
                        <a:pt x="21" y="6"/>
                      </a:lnTo>
                      <a:lnTo>
                        <a:pt x="24" y="5"/>
                      </a:lnTo>
                      <a:lnTo>
                        <a:pt x="26" y="4"/>
                      </a:lnTo>
                      <a:lnTo>
                        <a:pt x="28" y="4"/>
                      </a:lnTo>
                      <a:lnTo>
                        <a:pt x="31" y="4"/>
                      </a:lnTo>
                      <a:lnTo>
                        <a:pt x="33" y="4"/>
                      </a:lnTo>
                      <a:lnTo>
                        <a:pt x="37" y="4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12" name="Freeform 3158">
                  <a:extLst>
                    <a:ext uri="{FF2B5EF4-FFF2-40B4-BE49-F238E27FC236}">
                      <a16:creationId xmlns:a16="http://schemas.microsoft.com/office/drawing/2014/main" id="{7E1F8F1E-4AD5-4529-A88A-E40191D9F2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4" y="411"/>
                  <a:ext cx="44" cy="10"/>
                </a:xfrm>
                <a:custGeom>
                  <a:avLst/>
                  <a:gdLst>
                    <a:gd name="T0" fmla="*/ 44 w 44"/>
                    <a:gd name="T1" fmla="*/ 2 h 10"/>
                    <a:gd name="T2" fmla="*/ 42 w 44"/>
                    <a:gd name="T3" fmla="*/ 2 h 10"/>
                    <a:gd name="T4" fmla="*/ 41 w 44"/>
                    <a:gd name="T5" fmla="*/ 1 h 10"/>
                    <a:gd name="T6" fmla="*/ 38 w 44"/>
                    <a:gd name="T7" fmla="*/ 1 h 10"/>
                    <a:gd name="T8" fmla="*/ 36 w 44"/>
                    <a:gd name="T9" fmla="*/ 0 h 10"/>
                    <a:gd name="T10" fmla="*/ 35 w 44"/>
                    <a:gd name="T11" fmla="*/ 0 h 10"/>
                    <a:gd name="T12" fmla="*/ 32 w 44"/>
                    <a:gd name="T13" fmla="*/ 0 h 10"/>
                    <a:gd name="T14" fmla="*/ 30 w 44"/>
                    <a:gd name="T15" fmla="*/ 0 h 10"/>
                    <a:gd name="T16" fmla="*/ 29 w 44"/>
                    <a:gd name="T17" fmla="*/ 0 h 10"/>
                    <a:gd name="T18" fmla="*/ 26 w 44"/>
                    <a:gd name="T19" fmla="*/ 1 h 10"/>
                    <a:gd name="T20" fmla="*/ 24 w 44"/>
                    <a:gd name="T21" fmla="*/ 1 h 10"/>
                    <a:gd name="T22" fmla="*/ 22 w 44"/>
                    <a:gd name="T23" fmla="*/ 2 h 10"/>
                    <a:gd name="T24" fmla="*/ 20 w 44"/>
                    <a:gd name="T25" fmla="*/ 3 h 10"/>
                    <a:gd name="T26" fmla="*/ 19 w 44"/>
                    <a:gd name="T27" fmla="*/ 4 h 10"/>
                    <a:gd name="T28" fmla="*/ 17 w 44"/>
                    <a:gd name="T29" fmla="*/ 4 h 10"/>
                    <a:gd name="T30" fmla="*/ 15 w 44"/>
                    <a:gd name="T31" fmla="*/ 5 h 10"/>
                    <a:gd name="T32" fmla="*/ 13 w 44"/>
                    <a:gd name="T33" fmla="*/ 6 h 10"/>
                    <a:gd name="T34" fmla="*/ 12 w 44"/>
                    <a:gd name="T35" fmla="*/ 7 h 10"/>
                    <a:gd name="T36" fmla="*/ 10 w 44"/>
                    <a:gd name="T37" fmla="*/ 8 h 10"/>
                    <a:gd name="T38" fmla="*/ 8 w 44"/>
                    <a:gd name="T39" fmla="*/ 9 h 10"/>
                    <a:gd name="T40" fmla="*/ 7 w 44"/>
                    <a:gd name="T41" fmla="*/ 9 h 10"/>
                    <a:gd name="T42" fmla="*/ 5 w 44"/>
                    <a:gd name="T43" fmla="*/ 10 h 10"/>
                    <a:gd name="T44" fmla="*/ 3 w 44"/>
                    <a:gd name="T45" fmla="*/ 10 h 10"/>
                    <a:gd name="T46" fmla="*/ 2 w 44"/>
                    <a:gd name="T47" fmla="*/ 10 h 10"/>
                    <a:gd name="T48" fmla="*/ 0 w 44"/>
                    <a:gd name="T49" fmla="*/ 10 h 1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4"/>
                    <a:gd name="T76" fmla="*/ 0 h 10"/>
                    <a:gd name="T77" fmla="*/ 44 w 44"/>
                    <a:gd name="T78" fmla="*/ 10 h 1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4" h="10">
                      <a:moveTo>
                        <a:pt x="44" y="2"/>
                      </a:moveTo>
                      <a:lnTo>
                        <a:pt x="42" y="2"/>
                      </a:lnTo>
                      <a:lnTo>
                        <a:pt x="41" y="1"/>
                      </a:lnTo>
                      <a:lnTo>
                        <a:pt x="38" y="1"/>
                      </a:lnTo>
                      <a:lnTo>
                        <a:pt x="36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30" y="0"/>
                      </a:lnTo>
                      <a:lnTo>
                        <a:pt x="29" y="0"/>
                      </a:lnTo>
                      <a:lnTo>
                        <a:pt x="26" y="1"/>
                      </a:lnTo>
                      <a:lnTo>
                        <a:pt x="24" y="1"/>
                      </a:lnTo>
                      <a:lnTo>
                        <a:pt x="22" y="2"/>
                      </a:lnTo>
                      <a:lnTo>
                        <a:pt x="20" y="3"/>
                      </a:lnTo>
                      <a:lnTo>
                        <a:pt x="19" y="4"/>
                      </a:lnTo>
                      <a:lnTo>
                        <a:pt x="17" y="4"/>
                      </a:lnTo>
                      <a:lnTo>
                        <a:pt x="15" y="5"/>
                      </a:lnTo>
                      <a:lnTo>
                        <a:pt x="13" y="6"/>
                      </a:lnTo>
                      <a:lnTo>
                        <a:pt x="12" y="7"/>
                      </a:lnTo>
                      <a:lnTo>
                        <a:pt x="10" y="8"/>
                      </a:lnTo>
                      <a:lnTo>
                        <a:pt x="8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0"/>
                      </a:lnTo>
                      <a:lnTo>
                        <a:pt x="2" y="10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 w="0">
                  <a:solidFill>
                    <a:srgbClr val="ABABAB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813" name="Picture 708" descr="C_MoreTopics_Lg_N">
                <a:extLst>
                  <a:ext uri="{FF2B5EF4-FFF2-40B4-BE49-F238E27FC236}">
                    <a16:creationId xmlns:a16="http://schemas.microsoft.com/office/drawing/2014/main" id="{B99F3959-A6BE-4300-9A7C-A2856531FB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2633" y="4903061"/>
                <a:ext cx="488950" cy="433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4" name="Text Box 59">
                <a:extLst>
                  <a:ext uri="{FF2B5EF4-FFF2-40B4-BE49-F238E27FC236}">
                    <a16:creationId xmlns:a16="http://schemas.microsoft.com/office/drawing/2014/main" id="{020BF2E7-DB67-4693-9411-4CAAC69545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" y="2658901"/>
                <a:ext cx="3222625" cy="276999"/>
              </a:xfrm>
              <a:prstGeom prst="rect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defTabSz="685800">
                  <a:spcBef>
                    <a:spcPct val="20000"/>
                  </a:spcBef>
                  <a:defRPr/>
                </a:pPr>
                <a:r>
                  <a:rPr lang="pt-BR" sz="75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ambria" pitchFamily="18" charset="0"/>
                  </a:rPr>
                  <a:t>GERENCIADOR</a:t>
                </a:r>
              </a:p>
            </p:txBody>
          </p:sp>
          <p:sp>
            <p:nvSpPr>
              <p:cNvPr id="815" name="AutoShape 697">
                <a:extLst>
                  <a:ext uri="{FF2B5EF4-FFF2-40B4-BE49-F238E27FC236}">
                    <a16:creationId xmlns:a16="http://schemas.microsoft.com/office/drawing/2014/main" id="{143E342B-11A3-4C90-8032-1F961384C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602446">
                <a:off x="2480315" y="4832698"/>
                <a:ext cx="342900" cy="2588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00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FF7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6" name="Text Box 694">
                <a:extLst>
                  <a:ext uri="{FF2B5EF4-FFF2-40B4-BE49-F238E27FC236}">
                    <a16:creationId xmlns:a16="http://schemas.microsoft.com/office/drawing/2014/main" id="{F48EE7C6-52DB-47C6-884B-464EFDBB5F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77140" y="4271309"/>
                <a:ext cx="1295400" cy="400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>
                  <a:spcBef>
                    <a:spcPct val="50000"/>
                  </a:spcBef>
                  <a:buNone/>
                </a:pPr>
                <a:r>
                  <a:rPr lang="pt-BR" altLang="pt-BR" sz="450" dirty="0">
                    <a:solidFill>
                      <a:prstClr val="black"/>
                    </a:solidFill>
                  </a:rPr>
                  <a:t>DEFINIÇÃO DAS REGRAS DE REDUÇÃO DE CONSUMO DE ENERGIA</a:t>
                </a:r>
              </a:p>
            </p:txBody>
          </p:sp>
          <p:grpSp>
            <p:nvGrpSpPr>
              <p:cNvPr id="817" name="Group 3003">
                <a:extLst>
                  <a:ext uri="{FF2B5EF4-FFF2-40B4-BE49-F238E27FC236}">
                    <a16:creationId xmlns:a16="http://schemas.microsoft.com/office/drawing/2014/main" id="{FD0DB98C-139F-46BD-8E6F-D1BEC11683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6240" y="3947702"/>
                <a:ext cx="466725" cy="322200"/>
                <a:chOff x="1014" y="403"/>
                <a:chExt cx="508" cy="328"/>
              </a:xfrm>
            </p:grpSpPr>
            <p:sp>
              <p:nvSpPr>
                <p:cNvPr id="818" name="Freeform 3004">
                  <a:extLst>
                    <a:ext uri="{FF2B5EF4-FFF2-40B4-BE49-F238E27FC236}">
                      <a16:creationId xmlns:a16="http://schemas.microsoft.com/office/drawing/2014/main" id="{93E0ADB7-43BB-45FE-BCBE-50D99EA84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5" y="597"/>
                  <a:ext cx="67" cy="44"/>
                </a:xfrm>
                <a:custGeom>
                  <a:avLst/>
                  <a:gdLst>
                    <a:gd name="T0" fmla="*/ 0 w 67"/>
                    <a:gd name="T1" fmla="*/ 0 h 44"/>
                    <a:gd name="T2" fmla="*/ 0 w 67"/>
                    <a:gd name="T3" fmla="*/ 29 h 44"/>
                    <a:gd name="T4" fmla="*/ 67 w 67"/>
                    <a:gd name="T5" fmla="*/ 44 h 44"/>
                    <a:gd name="T6" fmla="*/ 67 w 67"/>
                    <a:gd name="T7" fmla="*/ 6 h 44"/>
                    <a:gd name="T8" fmla="*/ 0 w 67"/>
                    <a:gd name="T9" fmla="*/ 0 h 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44"/>
                    <a:gd name="T17" fmla="*/ 67 w 67"/>
                    <a:gd name="T18" fmla="*/ 44 h 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44">
                      <a:moveTo>
                        <a:pt x="0" y="0"/>
                      </a:moveTo>
                      <a:lnTo>
                        <a:pt x="0" y="29"/>
                      </a:lnTo>
                      <a:lnTo>
                        <a:pt x="67" y="44"/>
                      </a:lnTo>
                      <a:lnTo>
                        <a:pt x="67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19" name="Freeform 3005">
                  <a:extLst>
                    <a:ext uri="{FF2B5EF4-FFF2-40B4-BE49-F238E27FC236}">
                      <a16:creationId xmlns:a16="http://schemas.microsoft.com/office/drawing/2014/main" id="{8BE9B361-69C3-4176-8385-54FD6844F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" y="604"/>
                  <a:ext cx="83" cy="73"/>
                </a:xfrm>
                <a:custGeom>
                  <a:avLst/>
                  <a:gdLst>
                    <a:gd name="T0" fmla="*/ 0 w 83"/>
                    <a:gd name="T1" fmla="*/ 0 h 73"/>
                    <a:gd name="T2" fmla="*/ 0 w 83"/>
                    <a:gd name="T3" fmla="*/ 72 h 73"/>
                    <a:gd name="T4" fmla="*/ 83 w 83"/>
                    <a:gd name="T5" fmla="*/ 73 h 73"/>
                    <a:gd name="T6" fmla="*/ 15 w 83"/>
                    <a:gd name="T7" fmla="*/ 5 h 73"/>
                    <a:gd name="T8" fmla="*/ 0 w 83"/>
                    <a:gd name="T9" fmla="*/ 0 h 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"/>
                    <a:gd name="T16" fmla="*/ 0 h 73"/>
                    <a:gd name="T17" fmla="*/ 83 w 83"/>
                    <a:gd name="T18" fmla="*/ 73 h 7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" h="73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83" y="73"/>
                      </a:lnTo>
                      <a:lnTo>
                        <a:pt x="15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20" name="Freeform 3006">
                  <a:extLst>
                    <a:ext uri="{FF2B5EF4-FFF2-40B4-BE49-F238E27FC236}">
                      <a16:creationId xmlns:a16="http://schemas.microsoft.com/office/drawing/2014/main" id="{4FCB6056-2542-45CC-A1FF-235CB58C7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" y="600"/>
                  <a:ext cx="508" cy="131"/>
                </a:xfrm>
                <a:custGeom>
                  <a:avLst/>
                  <a:gdLst>
                    <a:gd name="T0" fmla="*/ 0 w 508"/>
                    <a:gd name="T1" fmla="*/ 131 h 131"/>
                    <a:gd name="T2" fmla="*/ 508 w 508"/>
                    <a:gd name="T3" fmla="*/ 131 h 131"/>
                    <a:gd name="T4" fmla="*/ 508 w 508"/>
                    <a:gd name="T5" fmla="*/ 37 h 131"/>
                    <a:gd name="T6" fmla="*/ 358 w 508"/>
                    <a:gd name="T7" fmla="*/ 0 h 131"/>
                    <a:gd name="T8" fmla="*/ 216 w 508"/>
                    <a:gd name="T9" fmla="*/ 4 h 131"/>
                    <a:gd name="T10" fmla="*/ 281 w 508"/>
                    <a:gd name="T11" fmla="*/ 70 h 131"/>
                    <a:gd name="T12" fmla="*/ 0 w 508"/>
                    <a:gd name="T13" fmla="*/ 77 h 131"/>
                    <a:gd name="T14" fmla="*/ 0 w 508"/>
                    <a:gd name="T15" fmla="*/ 131 h 13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08"/>
                    <a:gd name="T25" fmla="*/ 0 h 131"/>
                    <a:gd name="T26" fmla="*/ 508 w 508"/>
                    <a:gd name="T27" fmla="*/ 131 h 13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08" h="131">
                      <a:moveTo>
                        <a:pt x="0" y="131"/>
                      </a:moveTo>
                      <a:lnTo>
                        <a:pt x="508" y="131"/>
                      </a:lnTo>
                      <a:lnTo>
                        <a:pt x="508" y="37"/>
                      </a:lnTo>
                      <a:lnTo>
                        <a:pt x="358" y="0"/>
                      </a:lnTo>
                      <a:lnTo>
                        <a:pt x="216" y="4"/>
                      </a:lnTo>
                      <a:lnTo>
                        <a:pt x="281" y="70"/>
                      </a:lnTo>
                      <a:lnTo>
                        <a:pt x="0" y="77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21" name="Freeform 3007">
                  <a:extLst>
                    <a:ext uri="{FF2B5EF4-FFF2-40B4-BE49-F238E27FC236}">
                      <a16:creationId xmlns:a16="http://schemas.microsoft.com/office/drawing/2014/main" id="{9D81652C-81A4-4CDF-A590-3337DB8743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" y="612"/>
                  <a:ext cx="169" cy="73"/>
                </a:xfrm>
                <a:custGeom>
                  <a:avLst/>
                  <a:gdLst>
                    <a:gd name="T0" fmla="*/ 169 w 169"/>
                    <a:gd name="T1" fmla="*/ 18 h 73"/>
                    <a:gd name="T2" fmla="*/ 169 w 169"/>
                    <a:gd name="T3" fmla="*/ 54 h 73"/>
                    <a:gd name="T4" fmla="*/ 168 w 169"/>
                    <a:gd name="T5" fmla="*/ 54 h 73"/>
                    <a:gd name="T6" fmla="*/ 92 w 169"/>
                    <a:gd name="T7" fmla="*/ 73 h 73"/>
                    <a:gd name="T8" fmla="*/ 92 w 169"/>
                    <a:gd name="T9" fmla="*/ 73 h 73"/>
                    <a:gd name="T10" fmla="*/ 0 w 169"/>
                    <a:gd name="T11" fmla="*/ 7 h 73"/>
                    <a:gd name="T12" fmla="*/ 0 w 169"/>
                    <a:gd name="T13" fmla="*/ 0 h 73"/>
                    <a:gd name="T14" fmla="*/ 169 w 169"/>
                    <a:gd name="T15" fmla="*/ 18 h 7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69"/>
                    <a:gd name="T25" fmla="*/ 0 h 73"/>
                    <a:gd name="T26" fmla="*/ 169 w 169"/>
                    <a:gd name="T27" fmla="*/ 73 h 7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69" h="73">
                      <a:moveTo>
                        <a:pt x="169" y="18"/>
                      </a:moveTo>
                      <a:lnTo>
                        <a:pt x="169" y="54"/>
                      </a:lnTo>
                      <a:lnTo>
                        <a:pt x="168" y="54"/>
                      </a:lnTo>
                      <a:lnTo>
                        <a:pt x="92" y="73"/>
                      </a:lnTo>
                      <a:lnTo>
                        <a:pt x="0" y="7"/>
                      </a:lnTo>
                      <a:lnTo>
                        <a:pt x="0" y="0"/>
                      </a:lnTo>
                      <a:lnTo>
                        <a:pt x="169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22" name="Freeform 3008">
                  <a:extLst>
                    <a:ext uri="{FF2B5EF4-FFF2-40B4-BE49-F238E27FC236}">
                      <a16:creationId xmlns:a16="http://schemas.microsoft.com/office/drawing/2014/main" id="{D4BBB2FB-927A-4965-9679-61CEE465A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7" y="421"/>
                  <a:ext cx="155" cy="192"/>
                </a:xfrm>
                <a:custGeom>
                  <a:avLst/>
                  <a:gdLst>
                    <a:gd name="T0" fmla="*/ 0 w 155"/>
                    <a:gd name="T1" fmla="*/ 166 h 192"/>
                    <a:gd name="T2" fmla="*/ 12 w 155"/>
                    <a:gd name="T3" fmla="*/ 32 h 192"/>
                    <a:gd name="T4" fmla="*/ 155 w 155"/>
                    <a:gd name="T5" fmla="*/ 0 h 192"/>
                    <a:gd name="T6" fmla="*/ 155 w 155"/>
                    <a:gd name="T7" fmla="*/ 192 h 192"/>
                    <a:gd name="T8" fmla="*/ 0 w 155"/>
                    <a:gd name="T9" fmla="*/ 166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5"/>
                    <a:gd name="T16" fmla="*/ 0 h 192"/>
                    <a:gd name="T17" fmla="*/ 155 w 155"/>
                    <a:gd name="T18" fmla="*/ 192 h 1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5" h="192">
                      <a:moveTo>
                        <a:pt x="0" y="166"/>
                      </a:moveTo>
                      <a:lnTo>
                        <a:pt x="12" y="32"/>
                      </a:lnTo>
                      <a:lnTo>
                        <a:pt x="155" y="0"/>
                      </a:lnTo>
                      <a:lnTo>
                        <a:pt x="155" y="192"/>
                      </a:lnTo>
                      <a:lnTo>
                        <a:pt x="0" y="166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23" name="Line 3009">
                  <a:extLst>
                    <a:ext uri="{FF2B5EF4-FFF2-40B4-BE49-F238E27FC236}">
                      <a16:creationId xmlns:a16="http://schemas.microsoft.com/office/drawing/2014/main" id="{E129DE4C-9CA5-412D-9A83-3BFE59AB5D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5" y="672"/>
                  <a:ext cx="1" cy="1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24" name="Freeform 3010">
                  <a:extLst>
                    <a:ext uri="{FF2B5EF4-FFF2-40B4-BE49-F238E27FC236}">
                      <a16:creationId xmlns:a16="http://schemas.microsoft.com/office/drawing/2014/main" id="{FE8F63BF-C575-4AA3-B2DA-35CF641BA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3" y="674"/>
                  <a:ext cx="174" cy="48"/>
                </a:xfrm>
                <a:custGeom>
                  <a:avLst/>
                  <a:gdLst>
                    <a:gd name="T0" fmla="*/ 87 w 174"/>
                    <a:gd name="T1" fmla="*/ 48 h 48"/>
                    <a:gd name="T2" fmla="*/ 133 w 174"/>
                    <a:gd name="T3" fmla="*/ 38 h 48"/>
                    <a:gd name="T4" fmla="*/ 174 w 174"/>
                    <a:gd name="T5" fmla="*/ 29 h 48"/>
                    <a:gd name="T6" fmla="*/ 174 w 174"/>
                    <a:gd name="T7" fmla="*/ 20 h 48"/>
                    <a:gd name="T8" fmla="*/ 171 w 174"/>
                    <a:gd name="T9" fmla="*/ 19 h 48"/>
                    <a:gd name="T10" fmla="*/ 168 w 174"/>
                    <a:gd name="T11" fmla="*/ 17 h 48"/>
                    <a:gd name="T12" fmla="*/ 166 w 174"/>
                    <a:gd name="T13" fmla="*/ 17 h 48"/>
                    <a:gd name="T14" fmla="*/ 162 w 174"/>
                    <a:gd name="T15" fmla="*/ 16 h 48"/>
                    <a:gd name="T16" fmla="*/ 159 w 174"/>
                    <a:gd name="T17" fmla="*/ 15 h 48"/>
                    <a:gd name="T18" fmla="*/ 155 w 174"/>
                    <a:gd name="T19" fmla="*/ 14 h 48"/>
                    <a:gd name="T20" fmla="*/ 152 w 174"/>
                    <a:gd name="T21" fmla="*/ 13 h 48"/>
                    <a:gd name="T22" fmla="*/ 149 w 174"/>
                    <a:gd name="T23" fmla="*/ 12 h 48"/>
                    <a:gd name="T24" fmla="*/ 145 w 174"/>
                    <a:gd name="T25" fmla="*/ 12 h 48"/>
                    <a:gd name="T26" fmla="*/ 142 w 174"/>
                    <a:gd name="T27" fmla="*/ 11 h 48"/>
                    <a:gd name="T28" fmla="*/ 139 w 174"/>
                    <a:gd name="T29" fmla="*/ 10 h 48"/>
                    <a:gd name="T30" fmla="*/ 134 w 174"/>
                    <a:gd name="T31" fmla="*/ 10 h 48"/>
                    <a:gd name="T32" fmla="*/ 131 w 174"/>
                    <a:gd name="T33" fmla="*/ 9 h 48"/>
                    <a:gd name="T34" fmla="*/ 128 w 174"/>
                    <a:gd name="T35" fmla="*/ 8 h 48"/>
                    <a:gd name="T36" fmla="*/ 124 w 174"/>
                    <a:gd name="T37" fmla="*/ 7 h 48"/>
                    <a:gd name="T38" fmla="*/ 121 w 174"/>
                    <a:gd name="T39" fmla="*/ 6 h 48"/>
                    <a:gd name="T40" fmla="*/ 117 w 174"/>
                    <a:gd name="T41" fmla="*/ 6 h 48"/>
                    <a:gd name="T42" fmla="*/ 113 w 174"/>
                    <a:gd name="T43" fmla="*/ 4 h 48"/>
                    <a:gd name="T44" fmla="*/ 111 w 174"/>
                    <a:gd name="T45" fmla="*/ 3 h 48"/>
                    <a:gd name="T46" fmla="*/ 107 w 174"/>
                    <a:gd name="T47" fmla="*/ 2 h 48"/>
                    <a:gd name="T48" fmla="*/ 104 w 174"/>
                    <a:gd name="T49" fmla="*/ 1 h 48"/>
                    <a:gd name="T50" fmla="*/ 101 w 174"/>
                    <a:gd name="T51" fmla="*/ 0 h 48"/>
                    <a:gd name="T52" fmla="*/ 0 w 174"/>
                    <a:gd name="T53" fmla="*/ 11 h 48"/>
                    <a:gd name="T54" fmla="*/ 50 w 174"/>
                    <a:gd name="T55" fmla="*/ 31 h 48"/>
                    <a:gd name="T56" fmla="*/ 87 w 174"/>
                    <a:gd name="T57" fmla="*/ 48 h 48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74"/>
                    <a:gd name="T88" fmla="*/ 0 h 48"/>
                    <a:gd name="T89" fmla="*/ 174 w 174"/>
                    <a:gd name="T90" fmla="*/ 48 h 48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74" h="48">
                      <a:moveTo>
                        <a:pt x="87" y="48"/>
                      </a:moveTo>
                      <a:lnTo>
                        <a:pt x="133" y="38"/>
                      </a:lnTo>
                      <a:lnTo>
                        <a:pt x="174" y="29"/>
                      </a:lnTo>
                      <a:lnTo>
                        <a:pt x="174" y="20"/>
                      </a:lnTo>
                      <a:lnTo>
                        <a:pt x="171" y="19"/>
                      </a:lnTo>
                      <a:lnTo>
                        <a:pt x="168" y="17"/>
                      </a:lnTo>
                      <a:lnTo>
                        <a:pt x="166" y="17"/>
                      </a:lnTo>
                      <a:lnTo>
                        <a:pt x="162" y="16"/>
                      </a:lnTo>
                      <a:lnTo>
                        <a:pt x="159" y="15"/>
                      </a:lnTo>
                      <a:lnTo>
                        <a:pt x="155" y="14"/>
                      </a:lnTo>
                      <a:lnTo>
                        <a:pt x="152" y="13"/>
                      </a:lnTo>
                      <a:lnTo>
                        <a:pt x="149" y="12"/>
                      </a:lnTo>
                      <a:lnTo>
                        <a:pt x="145" y="12"/>
                      </a:lnTo>
                      <a:lnTo>
                        <a:pt x="142" y="11"/>
                      </a:lnTo>
                      <a:lnTo>
                        <a:pt x="139" y="10"/>
                      </a:lnTo>
                      <a:lnTo>
                        <a:pt x="134" y="10"/>
                      </a:lnTo>
                      <a:lnTo>
                        <a:pt x="131" y="9"/>
                      </a:lnTo>
                      <a:lnTo>
                        <a:pt x="128" y="8"/>
                      </a:lnTo>
                      <a:lnTo>
                        <a:pt x="124" y="7"/>
                      </a:lnTo>
                      <a:lnTo>
                        <a:pt x="121" y="6"/>
                      </a:lnTo>
                      <a:lnTo>
                        <a:pt x="117" y="6"/>
                      </a:lnTo>
                      <a:lnTo>
                        <a:pt x="113" y="4"/>
                      </a:lnTo>
                      <a:lnTo>
                        <a:pt x="111" y="3"/>
                      </a:lnTo>
                      <a:lnTo>
                        <a:pt x="107" y="2"/>
                      </a:lnTo>
                      <a:lnTo>
                        <a:pt x="104" y="1"/>
                      </a:lnTo>
                      <a:lnTo>
                        <a:pt x="101" y="0"/>
                      </a:lnTo>
                      <a:lnTo>
                        <a:pt x="0" y="11"/>
                      </a:lnTo>
                      <a:lnTo>
                        <a:pt x="50" y="31"/>
                      </a:lnTo>
                      <a:lnTo>
                        <a:pt x="87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25" name="Line 3011">
                  <a:extLst>
                    <a:ext uri="{FF2B5EF4-FFF2-40B4-BE49-F238E27FC236}">
                      <a16:creationId xmlns:a16="http://schemas.microsoft.com/office/drawing/2014/main" id="{07DDCAC2-8D7E-4389-91C0-CDAFE2EB5B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2" y="695"/>
                  <a:ext cx="85" cy="1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26" name="Freeform 3012">
                  <a:extLst>
                    <a:ext uri="{FF2B5EF4-FFF2-40B4-BE49-F238E27FC236}">
                      <a16:creationId xmlns:a16="http://schemas.microsoft.com/office/drawing/2014/main" id="{DC88736C-CB13-46D8-BDE1-2F7DADA90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2" y="686"/>
                  <a:ext cx="69" cy="27"/>
                </a:xfrm>
                <a:custGeom>
                  <a:avLst/>
                  <a:gdLst>
                    <a:gd name="T0" fmla="*/ 69 w 69"/>
                    <a:gd name="T1" fmla="*/ 27 h 27"/>
                    <a:gd name="T2" fmla="*/ 58 w 69"/>
                    <a:gd name="T3" fmla="*/ 22 h 27"/>
                    <a:gd name="T4" fmla="*/ 56 w 69"/>
                    <a:gd name="T5" fmla="*/ 22 h 27"/>
                    <a:gd name="T6" fmla="*/ 52 w 69"/>
                    <a:gd name="T7" fmla="*/ 20 h 27"/>
                    <a:gd name="T8" fmla="*/ 48 w 69"/>
                    <a:gd name="T9" fmla="*/ 18 h 27"/>
                    <a:gd name="T10" fmla="*/ 46 w 69"/>
                    <a:gd name="T11" fmla="*/ 17 h 27"/>
                    <a:gd name="T12" fmla="*/ 43 w 69"/>
                    <a:gd name="T13" fmla="*/ 16 h 27"/>
                    <a:gd name="T14" fmla="*/ 40 w 69"/>
                    <a:gd name="T15" fmla="*/ 14 h 27"/>
                    <a:gd name="T16" fmla="*/ 37 w 69"/>
                    <a:gd name="T17" fmla="*/ 14 h 27"/>
                    <a:gd name="T18" fmla="*/ 34 w 69"/>
                    <a:gd name="T19" fmla="*/ 12 h 27"/>
                    <a:gd name="T20" fmla="*/ 31 w 69"/>
                    <a:gd name="T21" fmla="*/ 11 h 27"/>
                    <a:gd name="T22" fmla="*/ 27 w 69"/>
                    <a:gd name="T23" fmla="*/ 11 h 27"/>
                    <a:gd name="T24" fmla="*/ 24 w 69"/>
                    <a:gd name="T25" fmla="*/ 10 h 27"/>
                    <a:gd name="T26" fmla="*/ 21 w 69"/>
                    <a:gd name="T27" fmla="*/ 9 h 27"/>
                    <a:gd name="T28" fmla="*/ 18 w 69"/>
                    <a:gd name="T29" fmla="*/ 7 h 27"/>
                    <a:gd name="T30" fmla="*/ 15 w 69"/>
                    <a:gd name="T31" fmla="*/ 6 h 27"/>
                    <a:gd name="T32" fmla="*/ 0 w 69"/>
                    <a:gd name="T33" fmla="*/ 0 h 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9"/>
                    <a:gd name="T52" fmla="*/ 0 h 27"/>
                    <a:gd name="T53" fmla="*/ 69 w 69"/>
                    <a:gd name="T54" fmla="*/ 27 h 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9" h="27">
                      <a:moveTo>
                        <a:pt x="69" y="27"/>
                      </a:moveTo>
                      <a:lnTo>
                        <a:pt x="58" y="22"/>
                      </a:lnTo>
                      <a:lnTo>
                        <a:pt x="56" y="22"/>
                      </a:lnTo>
                      <a:lnTo>
                        <a:pt x="52" y="20"/>
                      </a:lnTo>
                      <a:lnTo>
                        <a:pt x="48" y="18"/>
                      </a:lnTo>
                      <a:lnTo>
                        <a:pt x="46" y="17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1" y="11"/>
                      </a:lnTo>
                      <a:lnTo>
                        <a:pt x="27" y="11"/>
                      </a:lnTo>
                      <a:lnTo>
                        <a:pt x="24" y="10"/>
                      </a:lnTo>
                      <a:lnTo>
                        <a:pt x="21" y="9"/>
                      </a:lnTo>
                      <a:lnTo>
                        <a:pt x="18" y="7"/>
                      </a:lnTo>
                      <a:lnTo>
                        <a:pt x="15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27" name="Line 3013">
                  <a:extLst>
                    <a:ext uri="{FF2B5EF4-FFF2-40B4-BE49-F238E27FC236}">
                      <a16:creationId xmlns:a16="http://schemas.microsoft.com/office/drawing/2014/main" id="{0217ED5F-9F11-4336-92D7-301936CF49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26" y="686"/>
                  <a:ext cx="68" cy="2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28" name="Freeform 3014">
                  <a:extLst>
                    <a:ext uri="{FF2B5EF4-FFF2-40B4-BE49-F238E27FC236}">
                      <a16:creationId xmlns:a16="http://schemas.microsoft.com/office/drawing/2014/main" id="{42EF8575-F687-456D-AF50-41B11A11F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" y="713"/>
                  <a:ext cx="1" cy="9"/>
                </a:xfrm>
                <a:custGeom>
                  <a:avLst/>
                  <a:gdLst>
                    <a:gd name="T0" fmla="*/ 0 w 1"/>
                    <a:gd name="T1" fmla="*/ 9 h 9"/>
                    <a:gd name="T2" fmla="*/ 0 w 1"/>
                    <a:gd name="T3" fmla="*/ 6 h 9"/>
                    <a:gd name="T4" fmla="*/ 0 w 1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9"/>
                    <a:gd name="T11" fmla="*/ 1 w 1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9">
                      <a:moveTo>
                        <a:pt x="0" y="9"/>
                      </a:move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29" name="Freeform 3015">
                  <a:extLst>
                    <a:ext uri="{FF2B5EF4-FFF2-40B4-BE49-F238E27FC236}">
                      <a16:creationId xmlns:a16="http://schemas.microsoft.com/office/drawing/2014/main" id="{7E2CB4AD-B1F3-4AB0-850D-CDA3BB7D1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6" y="450"/>
                  <a:ext cx="124" cy="123"/>
                </a:xfrm>
                <a:custGeom>
                  <a:avLst/>
                  <a:gdLst>
                    <a:gd name="T0" fmla="*/ 8 w 124"/>
                    <a:gd name="T1" fmla="*/ 21 h 123"/>
                    <a:gd name="T2" fmla="*/ 13 w 124"/>
                    <a:gd name="T3" fmla="*/ 20 h 123"/>
                    <a:gd name="T4" fmla="*/ 16 w 124"/>
                    <a:gd name="T5" fmla="*/ 20 h 123"/>
                    <a:gd name="T6" fmla="*/ 24 w 124"/>
                    <a:gd name="T7" fmla="*/ 18 h 123"/>
                    <a:gd name="T8" fmla="*/ 30 w 124"/>
                    <a:gd name="T9" fmla="*/ 17 h 123"/>
                    <a:gd name="T10" fmla="*/ 38 w 124"/>
                    <a:gd name="T11" fmla="*/ 15 h 123"/>
                    <a:gd name="T12" fmla="*/ 46 w 124"/>
                    <a:gd name="T13" fmla="*/ 15 h 123"/>
                    <a:gd name="T14" fmla="*/ 52 w 124"/>
                    <a:gd name="T15" fmla="*/ 13 h 123"/>
                    <a:gd name="T16" fmla="*/ 59 w 124"/>
                    <a:gd name="T17" fmla="*/ 12 h 123"/>
                    <a:gd name="T18" fmla="*/ 66 w 124"/>
                    <a:gd name="T19" fmla="*/ 10 h 123"/>
                    <a:gd name="T20" fmla="*/ 73 w 124"/>
                    <a:gd name="T21" fmla="*/ 9 h 123"/>
                    <a:gd name="T22" fmla="*/ 80 w 124"/>
                    <a:gd name="T23" fmla="*/ 8 h 123"/>
                    <a:gd name="T24" fmla="*/ 87 w 124"/>
                    <a:gd name="T25" fmla="*/ 7 h 123"/>
                    <a:gd name="T26" fmla="*/ 94 w 124"/>
                    <a:gd name="T27" fmla="*/ 5 h 123"/>
                    <a:gd name="T28" fmla="*/ 102 w 124"/>
                    <a:gd name="T29" fmla="*/ 4 h 123"/>
                    <a:gd name="T30" fmla="*/ 108 w 124"/>
                    <a:gd name="T31" fmla="*/ 3 h 123"/>
                    <a:gd name="T32" fmla="*/ 116 w 124"/>
                    <a:gd name="T33" fmla="*/ 1 h 123"/>
                    <a:gd name="T34" fmla="*/ 124 w 124"/>
                    <a:gd name="T35" fmla="*/ 0 h 123"/>
                    <a:gd name="T36" fmla="*/ 115 w 124"/>
                    <a:gd name="T37" fmla="*/ 123 h 123"/>
                    <a:gd name="T38" fmla="*/ 112 w 124"/>
                    <a:gd name="T39" fmla="*/ 122 h 123"/>
                    <a:gd name="T40" fmla="*/ 107 w 124"/>
                    <a:gd name="T41" fmla="*/ 122 h 123"/>
                    <a:gd name="T42" fmla="*/ 100 w 124"/>
                    <a:gd name="T43" fmla="*/ 122 h 123"/>
                    <a:gd name="T44" fmla="*/ 93 w 124"/>
                    <a:gd name="T45" fmla="*/ 121 h 123"/>
                    <a:gd name="T46" fmla="*/ 85 w 124"/>
                    <a:gd name="T47" fmla="*/ 121 h 123"/>
                    <a:gd name="T48" fmla="*/ 79 w 124"/>
                    <a:gd name="T49" fmla="*/ 120 h 123"/>
                    <a:gd name="T50" fmla="*/ 71 w 124"/>
                    <a:gd name="T51" fmla="*/ 120 h 123"/>
                    <a:gd name="T52" fmla="*/ 64 w 124"/>
                    <a:gd name="T53" fmla="*/ 120 h 123"/>
                    <a:gd name="T54" fmla="*/ 58 w 124"/>
                    <a:gd name="T55" fmla="*/ 120 h 123"/>
                    <a:gd name="T56" fmla="*/ 51 w 124"/>
                    <a:gd name="T57" fmla="*/ 120 h 123"/>
                    <a:gd name="T58" fmla="*/ 44 w 124"/>
                    <a:gd name="T59" fmla="*/ 119 h 123"/>
                    <a:gd name="T60" fmla="*/ 36 w 124"/>
                    <a:gd name="T61" fmla="*/ 119 h 123"/>
                    <a:gd name="T62" fmla="*/ 30 w 124"/>
                    <a:gd name="T63" fmla="*/ 118 h 123"/>
                    <a:gd name="T64" fmla="*/ 23 w 124"/>
                    <a:gd name="T65" fmla="*/ 117 h 123"/>
                    <a:gd name="T66" fmla="*/ 15 w 124"/>
                    <a:gd name="T67" fmla="*/ 117 h 123"/>
                    <a:gd name="T68" fmla="*/ 8 w 124"/>
                    <a:gd name="T69" fmla="*/ 116 h 123"/>
                    <a:gd name="T70" fmla="*/ 0 w 124"/>
                    <a:gd name="T71" fmla="*/ 115 h 123"/>
                    <a:gd name="T72" fmla="*/ 8 w 124"/>
                    <a:gd name="T73" fmla="*/ 21 h 1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24"/>
                    <a:gd name="T112" fmla="*/ 0 h 123"/>
                    <a:gd name="T113" fmla="*/ 124 w 124"/>
                    <a:gd name="T114" fmla="*/ 123 h 12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24" h="123">
                      <a:moveTo>
                        <a:pt x="8" y="21"/>
                      </a:moveTo>
                      <a:lnTo>
                        <a:pt x="13" y="20"/>
                      </a:lnTo>
                      <a:lnTo>
                        <a:pt x="16" y="20"/>
                      </a:lnTo>
                      <a:lnTo>
                        <a:pt x="24" y="18"/>
                      </a:lnTo>
                      <a:lnTo>
                        <a:pt x="30" y="17"/>
                      </a:lnTo>
                      <a:lnTo>
                        <a:pt x="38" y="15"/>
                      </a:lnTo>
                      <a:lnTo>
                        <a:pt x="46" y="15"/>
                      </a:lnTo>
                      <a:lnTo>
                        <a:pt x="52" y="13"/>
                      </a:lnTo>
                      <a:lnTo>
                        <a:pt x="59" y="12"/>
                      </a:lnTo>
                      <a:lnTo>
                        <a:pt x="66" y="10"/>
                      </a:lnTo>
                      <a:lnTo>
                        <a:pt x="73" y="9"/>
                      </a:lnTo>
                      <a:lnTo>
                        <a:pt x="80" y="8"/>
                      </a:lnTo>
                      <a:lnTo>
                        <a:pt x="87" y="7"/>
                      </a:lnTo>
                      <a:lnTo>
                        <a:pt x="94" y="5"/>
                      </a:lnTo>
                      <a:lnTo>
                        <a:pt x="102" y="4"/>
                      </a:lnTo>
                      <a:lnTo>
                        <a:pt x="108" y="3"/>
                      </a:lnTo>
                      <a:lnTo>
                        <a:pt x="116" y="1"/>
                      </a:lnTo>
                      <a:lnTo>
                        <a:pt x="124" y="0"/>
                      </a:lnTo>
                      <a:lnTo>
                        <a:pt x="115" y="123"/>
                      </a:lnTo>
                      <a:lnTo>
                        <a:pt x="112" y="122"/>
                      </a:lnTo>
                      <a:lnTo>
                        <a:pt x="107" y="122"/>
                      </a:lnTo>
                      <a:lnTo>
                        <a:pt x="100" y="122"/>
                      </a:lnTo>
                      <a:lnTo>
                        <a:pt x="93" y="121"/>
                      </a:lnTo>
                      <a:lnTo>
                        <a:pt x="85" y="121"/>
                      </a:lnTo>
                      <a:lnTo>
                        <a:pt x="79" y="120"/>
                      </a:lnTo>
                      <a:lnTo>
                        <a:pt x="71" y="120"/>
                      </a:lnTo>
                      <a:lnTo>
                        <a:pt x="64" y="120"/>
                      </a:lnTo>
                      <a:lnTo>
                        <a:pt x="58" y="120"/>
                      </a:lnTo>
                      <a:lnTo>
                        <a:pt x="51" y="120"/>
                      </a:lnTo>
                      <a:lnTo>
                        <a:pt x="44" y="119"/>
                      </a:lnTo>
                      <a:lnTo>
                        <a:pt x="36" y="119"/>
                      </a:lnTo>
                      <a:lnTo>
                        <a:pt x="30" y="118"/>
                      </a:lnTo>
                      <a:lnTo>
                        <a:pt x="23" y="117"/>
                      </a:lnTo>
                      <a:lnTo>
                        <a:pt x="15" y="117"/>
                      </a:lnTo>
                      <a:lnTo>
                        <a:pt x="8" y="116"/>
                      </a:lnTo>
                      <a:lnTo>
                        <a:pt x="0" y="115"/>
                      </a:lnTo>
                      <a:lnTo>
                        <a:pt x="8" y="21"/>
                      </a:lnTo>
                      <a:close/>
                    </a:path>
                  </a:pathLst>
                </a:custGeom>
                <a:solidFill>
                  <a:srgbClr val="003F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30" name="Freeform 3016">
                  <a:extLst>
                    <a:ext uri="{FF2B5EF4-FFF2-40B4-BE49-F238E27FC236}">
                      <a16:creationId xmlns:a16="http://schemas.microsoft.com/office/drawing/2014/main" id="{ADA3B85D-C7F8-4B67-9EB9-E1EC3059C9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6" y="460"/>
                  <a:ext cx="65" cy="109"/>
                </a:xfrm>
                <a:custGeom>
                  <a:avLst/>
                  <a:gdLst>
                    <a:gd name="T0" fmla="*/ 65 w 65"/>
                    <a:gd name="T1" fmla="*/ 0 h 109"/>
                    <a:gd name="T2" fmla="*/ 8 w 65"/>
                    <a:gd name="T3" fmla="*/ 11 h 109"/>
                    <a:gd name="T4" fmla="*/ 0 w 65"/>
                    <a:gd name="T5" fmla="*/ 105 h 109"/>
                    <a:gd name="T6" fmla="*/ 35 w 65"/>
                    <a:gd name="T7" fmla="*/ 109 h 109"/>
                    <a:gd name="T8" fmla="*/ 25 w 65"/>
                    <a:gd name="T9" fmla="*/ 107 h 109"/>
                    <a:gd name="T10" fmla="*/ 17 w 65"/>
                    <a:gd name="T11" fmla="*/ 106 h 109"/>
                    <a:gd name="T12" fmla="*/ 14 w 65"/>
                    <a:gd name="T13" fmla="*/ 105 h 109"/>
                    <a:gd name="T14" fmla="*/ 11 w 65"/>
                    <a:gd name="T15" fmla="*/ 104 h 109"/>
                    <a:gd name="T16" fmla="*/ 9 w 65"/>
                    <a:gd name="T17" fmla="*/ 103 h 109"/>
                    <a:gd name="T18" fmla="*/ 8 w 65"/>
                    <a:gd name="T19" fmla="*/ 101 h 109"/>
                    <a:gd name="T20" fmla="*/ 7 w 65"/>
                    <a:gd name="T21" fmla="*/ 99 h 109"/>
                    <a:gd name="T22" fmla="*/ 5 w 65"/>
                    <a:gd name="T23" fmla="*/ 96 h 109"/>
                    <a:gd name="T24" fmla="*/ 4 w 65"/>
                    <a:gd name="T25" fmla="*/ 93 h 109"/>
                    <a:gd name="T26" fmla="*/ 4 w 65"/>
                    <a:gd name="T27" fmla="*/ 90 h 109"/>
                    <a:gd name="T28" fmla="*/ 3 w 65"/>
                    <a:gd name="T29" fmla="*/ 87 h 109"/>
                    <a:gd name="T30" fmla="*/ 3 w 65"/>
                    <a:gd name="T31" fmla="*/ 83 h 109"/>
                    <a:gd name="T32" fmla="*/ 4 w 65"/>
                    <a:gd name="T33" fmla="*/ 77 h 109"/>
                    <a:gd name="T34" fmla="*/ 4 w 65"/>
                    <a:gd name="T35" fmla="*/ 72 h 109"/>
                    <a:gd name="T36" fmla="*/ 5 w 65"/>
                    <a:gd name="T37" fmla="*/ 67 h 109"/>
                    <a:gd name="T38" fmla="*/ 5 w 65"/>
                    <a:gd name="T39" fmla="*/ 63 h 109"/>
                    <a:gd name="T40" fmla="*/ 6 w 65"/>
                    <a:gd name="T41" fmla="*/ 58 h 109"/>
                    <a:gd name="T42" fmla="*/ 6 w 65"/>
                    <a:gd name="T43" fmla="*/ 55 h 109"/>
                    <a:gd name="T44" fmla="*/ 8 w 65"/>
                    <a:gd name="T45" fmla="*/ 44 h 109"/>
                    <a:gd name="T46" fmla="*/ 9 w 65"/>
                    <a:gd name="T47" fmla="*/ 29 h 109"/>
                    <a:gd name="T48" fmla="*/ 10 w 65"/>
                    <a:gd name="T49" fmla="*/ 25 h 109"/>
                    <a:gd name="T50" fmla="*/ 12 w 65"/>
                    <a:gd name="T51" fmla="*/ 21 h 109"/>
                    <a:gd name="T52" fmla="*/ 12 w 65"/>
                    <a:gd name="T53" fmla="*/ 19 h 109"/>
                    <a:gd name="T54" fmla="*/ 13 w 65"/>
                    <a:gd name="T55" fmla="*/ 16 h 109"/>
                    <a:gd name="T56" fmla="*/ 15 w 65"/>
                    <a:gd name="T57" fmla="*/ 15 h 109"/>
                    <a:gd name="T58" fmla="*/ 18 w 65"/>
                    <a:gd name="T59" fmla="*/ 12 h 109"/>
                    <a:gd name="T60" fmla="*/ 20 w 65"/>
                    <a:gd name="T61" fmla="*/ 10 h 109"/>
                    <a:gd name="T62" fmla="*/ 24 w 65"/>
                    <a:gd name="T63" fmla="*/ 10 h 109"/>
                    <a:gd name="T64" fmla="*/ 28 w 65"/>
                    <a:gd name="T65" fmla="*/ 9 h 109"/>
                    <a:gd name="T66" fmla="*/ 42 w 65"/>
                    <a:gd name="T67" fmla="*/ 6 h 109"/>
                    <a:gd name="T68" fmla="*/ 55 w 65"/>
                    <a:gd name="T69" fmla="*/ 4 h 109"/>
                    <a:gd name="T70" fmla="*/ 65 w 65"/>
                    <a:gd name="T71" fmla="*/ 0 h 109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65"/>
                    <a:gd name="T109" fmla="*/ 0 h 109"/>
                    <a:gd name="T110" fmla="*/ 65 w 65"/>
                    <a:gd name="T111" fmla="*/ 109 h 109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65" h="109">
                      <a:moveTo>
                        <a:pt x="65" y="0"/>
                      </a:moveTo>
                      <a:lnTo>
                        <a:pt x="8" y="11"/>
                      </a:lnTo>
                      <a:lnTo>
                        <a:pt x="0" y="105"/>
                      </a:lnTo>
                      <a:lnTo>
                        <a:pt x="35" y="109"/>
                      </a:lnTo>
                      <a:lnTo>
                        <a:pt x="25" y="107"/>
                      </a:lnTo>
                      <a:lnTo>
                        <a:pt x="17" y="106"/>
                      </a:lnTo>
                      <a:lnTo>
                        <a:pt x="14" y="105"/>
                      </a:lnTo>
                      <a:lnTo>
                        <a:pt x="11" y="104"/>
                      </a:lnTo>
                      <a:lnTo>
                        <a:pt x="9" y="103"/>
                      </a:lnTo>
                      <a:lnTo>
                        <a:pt x="8" y="101"/>
                      </a:lnTo>
                      <a:lnTo>
                        <a:pt x="7" y="99"/>
                      </a:lnTo>
                      <a:lnTo>
                        <a:pt x="5" y="96"/>
                      </a:lnTo>
                      <a:lnTo>
                        <a:pt x="4" y="93"/>
                      </a:lnTo>
                      <a:lnTo>
                        <a:pt x="4" y="90"/>
                      </a:lnTo>
                      <a:lnTo>
                        <a:pt x="3" y="87"/>
                      </a:lnTo>
                      <a:lnTo>
                        <a:pt x="3" y="83"/>
                      </a:lnTo>
                      <a:lnTo>
                        <a:pt x="4" y="77"/>
                      </a:lnTo>
                      <a:lnTo>
                        <a:pt x="4" y="72"/>
                      </a:lnTo>
                      <a:lnTo>
                        <a:pt x="5" y="67"/>
                      </a:lnTo>
                      <a:lnTo>
                        <a:pt x="5" y="63"/>
                      </a:lnTo>
                      <a:lnTo>
                        <a:pt x="6" y="58"/>
                      </a:lnTo>
                      <a:lnTo>
                        <a:pt x="6" y="55"/>
                      </a:lnTo>
                      <a:lnTo>
                        <a:pt x="8" y="44"/>
                      </a:lnTo>
                      <a:lnTo>
                        <a:pt x="9" y="29"/>
                      </a:lnTo>
                      <a:lnTo>
                        <a:pt x="10" y="25"/>
                      </a:lnTo>
                      <a:lnTo>
                        <a:pt x="12" y="21"/>
                      </a:lnTo>
                      <a:lnTo>
                        <a:pt x="12" y="19"/>
                      </a:lnTo>
                      <a:lnTo>
                        <a:pt x="13" y="16"/>
                      </a:lnTo>
                      <a:lnTo>
                        <a:pt x="15" y="15"/>
                      </a:lnTo>
                      <a:lnTo>
                        <a:pt x="18" y="12"/>
                      </a:lnTo>
                      <a:lnTo>
                        <a:pt x="20" y="10"/>
                      </a:lnTo>
                      <a:lnTo>
                        <a:pt x="24" y="10"/>
                      </a:lnTo>
                      <a:lnTo>
                        <a:pt x="28" y="9"/>
                      </a:lnTo>
                      <a:lnTo>
                        <a:pt x="42" y="6"/>
                      </a:lnTo>
                      <a:lnTo>
                        <a:pt x="55" y="4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31" name="Freeform 3017">
                  <a:extLst>
                    <a:ext uri="{FF2B5EF4-FFF2-40B4-BE49-F238E27FC236}">
                      <a16:creationId xmlns:a16="http://schemas.microsoft.com/office/drawing/2014/main" id="{51944862-98CD-4DA3-BA44-FA4D810318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" y="592"/>
                  <a:ext cx="169" cy="80"/>
                </a:xfrm>
                <a:custGeom>
                  <a:avLst/>
                  <a:gdLst>
                    <a:gd name="T0" fmla="*/ 169 w 169"/>
                    <a:gd name="T1" fmla="*/ 37 h 80"/>
                    <a:gd name="T2" fmla="*/ 92 w 169"/>
                    <a:gd name="T3" fmla="*/ 80 h 80"/>
                    <a:gd name="T4" fmla="*/ 0 w 169"/>
                    <a:gd name="T5" fmla="*/ 20 h 80"/>
                    <a:gd name="T6" fmla="*/ 45 w 169"/>
                    <a:gd name="T7" fmla="*/ 0 h 80"/>
                    <a:gd name="T8" fmla="*/ 169 w 169"/>
                    <a:gd name="T9" fmla="*/ 37 h 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80"/>
                    <a:gd name="T17" fmla="*/ 169 w 169"/>
                    <a:gd name="T18" fmla="*/ 80 h 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80">
                      <a:moveTo>
                        <a:pt x="169" y="37"/>
                      </a:moveTo>
                      <a:lnTo>
                        <a:pt x="92" y="80"/>
                      </a:lnTo>
                      <a:lnTo>
                        <a:pt x="0" y="20"/>
                      </a:lnTo>
                      <a:lnTo>
                        <a:pt x="45" y="0"/>
                      </a:lnTo>
                      <a:lnTo>
                        <a:pt x="169" y="37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32" name="Freeform 3018">
                  <a:extLst>
                    <a:ext uri="{FF2B5EF4-FFF2-40B4-BE49-F238E27FC236}">
                      <a16:creationId xmlns:a16="http://schemas.microsoft.com/office/drawing/2014/main" id="{3249C527-02AB-4A13-9358-0281646CE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3" y="620"/>
                  <a:ext cx="6" cy="8"/>
                </a:xfrm>
                <a:custGeom>
                  <a:avLst/>
                  <a:gdLst>
                    <a:gd name="T0" fmla="*/ 6 w 6"/>
                    <a:gd name="T1" fmla="*/ 5 h 8"/>
                    <a:gd name="T2" fmla="*/ 0 w 6"/>
                    <a:gd name="T3" fmla="*/ 8 h 8"/>
                    <a:gd name="T4" fmla="*/ 0 w 6"/>
                    <a:gd name="T5" fmla="*/ 4 h 8"/>
                    <a:gd name="T6" fmla="*/ 6 w 6"/>
                    <a:gd name="T7" fmla="*/ 0 h 8"/>
                    <a:gd name="T8" fmla="*/ 6 w 6"/>
                    <a:gd name="T9" fmla="*/ 5 h 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"/>
                    <a:gd name="T16" fmla="*/ 0 h 8"/>
                    <a:gd name="T17" fmla="*/ 6 w 6"/>
                    <a:gd name="T18" fmla="*/ 8 h 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" h="8">
                      <a:moveTo>
                        <a:pt x="6" y="5"/>
                      </a:move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6" y="0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33" name="Freeform 3019">
                  <a:extLst>
                    <a:ext uri="{FF2B5EF4-FFF2-40B4-BE49-F238E27FC236}">
                      <a16:creationId xmlns:a16="http://schemas.microsoft.com/office/drawing/2014/main" id="{F6EDFCF9-93E0-4CC4-9DEA-133583CCAF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9" y="629"/>
                  <a:ext cx="6" cy="7"/>
                </a:xfrm>
                <a:custGeom>
                  <a:avLst/>
                  <a:gdLst>
                    <a:gd name="T0" fmla="*/ 6 w 6"/>
                    <a:gd name="T1" fmla="*/ 4 h 7"/>
                    <a:gd name="T2" fmla="*/ 0 w 6"/>
                    <a:gd name="T3" fmla="*/ 7 h 7"/>
                    <a:gd name="T4" fmla="*/ 0 w 6"/>
                    <a:gd name="T5" fmla="*/ 3 h 7"/>
                    <a:gd name="T6" fmla="*/ 6 w 6"/>
                    <a:gd name="T7" fmla="*/ 0 h 7"/>
                    <a:gd name="T8" fmla="*/ 6 w 6"/>
                    <a:gd name="T9" fmla="*/ 4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"/>
                    <a:gd name="T16" fmla="*/ 0 h 7"/>
                    <a:gd name="T17" fmla="*/ 6 w 6"/>
                    <a:gd name="T18" fmla="*/ 7 h 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" h="7">
                      <a:moveTo>
                        <a:pt x="6" y="4"/>
                      </a:move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6" y="0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34" name="Freeform 3020">
                  <a:extLst>
                    <a:ext uri="{FF2B5EF4-FFF2-40B4-BE49-F238E27FC236}">
                      <a16:creationId xmlns:a16="http://schemas.microsoft.com/office/drawing/2014/main" id="{E2C97901-2803-4F27-BFCB-02A394EDC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4" y="637"/>
                  <a:ext cx="34" cy="25"/>
                </a:xfrm>
                <a:custGeom>
                  <a:avLst/>
                  <a:gdLst>
                    <a:gd name="T0" fmla="*/ 34 w 34"/>
                    <a:gd name="T1" fmla="*/ 5 h 25"/>
                    <a:gd name="T2" fmla="*/ 0 w 34"/>
                    <a:gd name="T3" fmla="*/ 25 h 25"/>
                    <a:gd name="T4" fmla="*/ 0 w 34"/>
                    <a:gd name="T5" fmla="*/ 20 h 25"/>
                    <a:gd name="T6" fmla="*/ 34 w 34"/>
                    <a:gd name="T7" fmla="*/ 0 h 25"/>
                    <a:gd name="T8" fmla="*/ 34 w 34"/>
                    <a:gd name="T9" fmla="*/ 5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"/>
                    <a:gd name="T16" fmla="*/ 0 h 25"/>
                    <a:gd name="T17" fmla="*/ 34 w 34"/>
                    <a:gd name="T18" fmla="*/ 25 h 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" h="25">
                      <a:moveTo>
                        <a:pt x="34" y="5"/>
                      </a:moveTo>
                      <a:lnTo>
                        <a:pt x="0" y="25"/>
                      </a:lnTo>
                      <a:lnTo>
                        <a:pt x="0" y="20"/>
                      </a:lnTo>
                      <a:lnTo>
                        <a:pt x="34" y="0"/>
                      </a:lnTo>
                      <a:lnTo>
                        <a:pt x="34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35" name="Freeform 3021">
                  <a:extLst>
                    <a:ext uri="{FF2B5EF4-FFF2-40B4-BE49-F238E27FC236}">
                      <a16:creationId xmlns:a16="http://schemas.microsoft.com/office/drawing/2014/main" id="{2C2F51D0-DC45-4EF9-8F69-46CC65A57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649"/>
                  <a:ext cx="15" cy="13"/>
                </a:xfrm>
                <a:custGeom>
                  <a:avLst/>
                  <a:gdLst>
                    <a:gd name="T0" fmla="*/ 0 w 15"/>
                    <a:gd name="T1" fmla="*/ 4 h 13"/>
                    <a:gd name="T2" fmla="*/ 15 w 15"/>
                    <a:gd name="T3" fmla="*/ 13 h 13"/>
                    <a:gd name="T4" fmla="*/ 14 w 15"/>
                    <a:gd name="T5" fmla="*/ 8 h 13"/>
                    <a:gd name="T6" fmla="*/ 0 w 15"/>
                    <a:gd name="T7" fmla="*/ 0 h 13"/>
                    <a:gd name="T8" fmla="*/ 0 w 15"/>
                    <a:gd name="T9" fmla="*/ 4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3"/>
                    <a:gd name="T17" fmla="*/ 15 w 15"/>
                    <a:gd name="T18" fmla="*/ 13 h 1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3">
                      <a:moveTo>
                        <a:pt x="0" y="4"/>
                      </a:moveTo>
                      <a:lnTo>
                        <a:pt x="15" y="13"/>
                      </a:lnTo>
                      <a:lnTo>
                        <a:pt x="14" y="8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36" name="Freeform 3022">
                  <a:extLst>
                    <a:ext uri="{FF2B5EF4-FFF2-40B4-BE49-F238E27FC236}">
                      <a16:creationId xmlns:a16="http://schemas.microsoft.com/office/drawing/2014/main" id="{E3A086FD-F77E-49C1-A2E6-9D48D8A75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4" y="629"/>
                  <a:ext cx="33" cy="22"/>
                </a:xfrm>
                <a:custGeom>
                  <a:avLst/>
                  <a:gdLst>
                    <a:gd name="T0" fmla="*/ 0 w 33"/>
                    <a:gd name="T1" fmla="*/ 22 h 22"/>
                    <a:gd name="T2" fmla="*/ 33 w 33"/>
                    <a:gd name="T3" fmla="*/ 3 h 22"/>
                    <a:gd name="T4" fmla="*/ 33 w 33"/>
                    <a:gd name="T5" fmla="*/ 0 h 22"/>
                    <a:gd name="T6" fmla="*/ 0 w 33"/>
                    <a:gd name="T7" fmla="*/ 18 h 22"/>
                    <a:gd name="T8" fmla="*/ 0 w 33"/>
                    <a:gd name="T9" fmla="*/ 22 h 22"/>
                    <a:gd name="T10" fmla="*/ 0 w 33"/>
                    <a:gd name="T11" fmla="*/ 22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"/>
                    <a:gd name="T19" fmla="*/ 0 h 22"/>
                    <a:gd name="T20" fmla="*/ 33 w 33"/>
                    <a:gd name="T21" fmla="*/ 22 h 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" h="22">
                      <a:moveTo>
                        <a:pt x="0" y="22"/>
                      </a:moveTo>
                      <a:lnTo>
                        <a:pt x="33" y="3"/>
                      </a:lnTo>
                      <a:lnTo>
                        <a:pt x="33" y="0"/>
                      </a:lnTo>
                      <a:lnTo>
                        <a:pt x="0" y="18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37" name="Freeform 3023">
                  <a:extLst>
                    <a:ext uri="{FF2B5EF4-FFF2-40B4-BE49-F238E27FC236}">
                      <a16:creationId xmlns:a16="http://schemas.microsoft.com/office/drawing/2014/main" id="{5AE9310B-DD44-4C42-A3F0-8B55D05CAE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612"/>
                  <a:ext cx="63" cy="39"/>
                </a:xfrm>
                <a:custGeom>
                  <a:avLst/>
                  <a:gdLst>
                    <a:gd name="T0" fmla="*/ 0 w 63"/>
                    <a:gd name="T1" fmla="*/ 2 h 39"/>
                    <a:gd name="T2" fmla="*/ 0 w 63"/>
                    <a:gd name="T3" fmla="*/ 0 h 39"/>
                    <a:gd name="T4" fmla="*/ 63 w 63"/>
                    <a:gd name="T5" fmla="*/ 35 h 39"/>
                    <a:gd name="T6" fmla="*/ 63 w 63"/>
                    <a:gd name="T7" fmla="*/ 39 h 39"/>
                    <a:gd name="T8" fmla="*/ 0 w 63"/>
                    <a:gd name="T9" fmla="*/ 2 h 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39"/>
                    <a:gd name="T17" fmla="*/ 63 w 63"/>
                    <a:gd name="T18" fmla="*/ 39 h 3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39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63" y="35"/>
                      </a:lnTo>
                      <a:lnTo>
                        <a:pt x="63" y="39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38" name="Freeform 3024">
                  <a:extLst>
                    <a:ext uri="{FF2B5EF4-FFF2-40B4-BE49-F238E27FC236}">
                      <a16:creationId xmlns:a16="http://schemas.microsoft.com/office/drawing/2014/main" id="{7E8BD406-6E57-425D-93F8-1E9CAC2E87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1" y="597"/>
                  <a:ext cx="72" cy="31"/>
                </a:xfrm>
                <a:custGeom>
                  <a:avLst/>
                  <a:gdLst>
                    <a:gd name="T0" fmla="*/ 72 w 72"/>
                    <a:gd name="T1" fmla="*/ 31 h 31"/>
                    <a:gd name="T2" fmla="*/ 0 w 72"/>
                    <a:gd name="T3" fmla="*/ 3 h 31"/>
                    <a:gd name="T4" fmla="*/ 0 w 72"/>
                    <a:gd name="T5" fmla="*/ 0 h 31"/>
                    <a:gd name="T6" fmla="*/ 72 w 72"/>
                    <a:gd name="T7" fmla="*/ 27 h 31"/>
                    <a:gd name="T8" fmla="*/ 72 w 72"/>
                    <a:gd name="T9" fmla="*/ 31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"/>
                    <a:gd name="T16" fmla="*/ 0 h 31"/>
                    <a:gd name="T17" fmla="*/ 72 w 72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" h="31">
                      <a:moveTo>
                        <a:pt x="72" y="31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72" y="27"/>
                      </a:lnTo>
                      <a:lnTo>
                        <a:pt x="72" y="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39" name="Freeform 3025">
                  <a:extLst>
                    <a:ext uri="{FF2B5EF4-FFF2-40B4-BE49-F238E27FC236}">
                      <a16:creationId xmlns:a16="http://schemas.microsoft.com/office/drawing/2014/main" id="{7223454C-7138-47C5-A10A-A8089BF6A3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9" y="625"/>
                  <a:ext cx="20" cy="11"/>
                </a:xfrm>
                <a:custGeom>
                  <a:avLst/>
                  <a:gdLst>
                    <a:gd name="T0" fmla="*/ 0 w 20"/>
                    <a:gd name="T1" fmla="*/ 5 h 11"/>
                    <a:gd name="T2" fmla="*/ 20 w 20"/>
                    <a:gd name="T3" fmla="*/ 11 h 11"/>
                    <a:gd name="T4" fmla="*/ 20 w 20"/>
                    <a:gd name="T5" fmla="*/ 8 h 11"/>
                    <a:gd name="T6" fmla="*/ 0 w 20"/>
                    <a:gd name="T7" fmla="*/ 0 h 11"/>
                    <a:gd name="T8" fmla="*/ 0 w 20"/>
                    <a:gd name="T9" fmla="*/ 5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11"/>
                    <a:gd name="T17" fmla="*/ 20 w 20"/>
                    <a:gd name="T18" fmla="*/ 11 h 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11">
                      <a:moveTo>
                        <a:pt x="0" y="5"/>
                      </a:moveTo>
                      <a:lnTo>
                        <a:pt x="20" y="11"/>
                      </a:lnTo>
                      <a:lnTo>
                        <a:pt x="20" y="8"/>
                      </a:lnTo>
                      <a:lnTo>
                        <a:pt x="0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40" name="Freeform 3026">
                  <a:extLst>
                    <a:ext uri="{FF2B5EF4-FFF2-40B4-BE49-F238E27FC236}">
                      <a16:creationId xmlns:a16="http://schemas.microsoft.com/office/drawing/2014/main" id="{2DA1F771-1737-45B7-AD40-82F86DA0B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1" y="596"/>
                  <a:ext cx="78" cy="28"/>
                </a:xfrm>
                <a:custGeom>
                  <a:avLst/>
                  <a:gdLst>
                    <a:gd name="T0" fmla="*/ 0 w 78"/>
                    <a:gd name="T1" fmla="*/ 1 h 28"/>
                    <a:gd name="T2" fmla="*/ 4 w 78"/>
                    <a:gd name="T3" fmla="*/ 0 h 28"/>
                    <a:gd name="T4" fmla="*/ 78 w 78"/>
                    <a:gd name="T5" fmla="*/ 24 h 28"/>
                    <a:gd name="T6" fmla="*/ 72 w 78"/>
                    <a:gd name="T7" fmla="*/ 28 h 28"/>
                    <a:gd name="T8" fmla="*/ 0 w 78"/>
                    <a:gd name="T9" fmla="*/ 1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28"/>
                    <a:gd name="T17" fmla="*/ 78 w 78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28">
                      <a:moveTo>
                        <a:pt x="0" y="1"/>
                      </a:moveTo>
                      <a:lnTo>
                        <a:pt x="4" y="0"/>
                      </a:lnTo>
                      <a:lnTo>
                        <a:pt x="78" y="24"/>
                      </a:lnTo>
                      <a:lnTo>
                        <a:pt x="72" y="2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41" name="Freeform 3027">
                  <a:extLst>
                    <a:ext uri="{FF2B5EF4-FFF2-40B4-BE49-F238E27FC236}">
                      <a16:creationId xmlns:a16="http://schemas.microsoft.com/office/drawing/2014/main" id="{A1FECE96-32EB-480E-BAB1-D152807A6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9" y="623"/>
                  <a:ext cx="25" cy="10"/>
                </a:xfrm>
                <a:custGeom>
                  <a:avLst/>
                  <a:gdLst>
                    <a:gd name="T0" fmla="*/ 0 w 25"/>
                    <a:gd name="T1" fmla="*/ 3 h 10"/>
                    <a:gd name="T2" fmla="*/ 6 w 25"/>
                    <a:gd name="T3" fmla="*/ 0 h 10"/>
                    <a:gd name="T4" fmla="*/ 25 w 25"/>
                    <a:gd name="T5" fmla="*/ 6 h 10"/>
                    <a:gd name="T6" fmla="*/ 20 w 25"/>
                    <a:gd name="T7" fmla="*/ 10 h 10"/>
                    <a:gd name="T8" fmla="*/ 0 w 25"/>
                    <a:gd name="T9" fmla="*/ 3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"/>
                    <a:gd name="T16" fmla="*/ 0 h 10"/>
                    <a:gd name="T17" fmla="*/ 25 w 25"/>
                    <a:gd name="T18" fmla="*/ 10 h 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" h="10">
                      <a:moveTo>
                        <a:pt x="0" y="3"/>
                      </a:moveTo>
                      <a:lnTo>
                        <a:pt x="6" y="0"/>
                      </a:lnTo>
                      <a:lnTo>
                        <a:pt x="25" y="6"/>
                      </a:lnTo>
                      <a:lnTo>
                        <a:pt x="20" y="1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42" name="Freeform 3028">
                  <a:extLst>
                    <a:ext uri="{FF2B5EF4-FFF2-40B4-BE49-F238E27FC236}">
                      <a16:creationId xmlns:a16="http://schemas.microsoft.com/office/drawing/2014/main" id="{E684BE1A-EE22-4F5F-A2E9-3329C8838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631"/>
                  <a:ext cx="48" cy="26"/>
                </a:xfrm>
                <a:custGeom>
                  <a:avLst/>
                  <a:gdLst>
                    <a:gd name="T0" fmla="*/ 0 w 48"/>
                    <a:gd name="T1" fmla="*/ 18 h 26"/>
                    <a:gd name="T2" fmla="*/ 14 w 48"/>
                    <a:gd name="T3" fmla="*/ 26 h 26"/>
                    <a:gd name="T4" fmla="*/ 48 w 48"/>
                    <a:gd name="T5" fmla="*/ 6 h 26"/>
                    <a:gd name="T6" fmla="*/ 32 w 48"/>
                    <a:gd name="T7" fmla="*/ 0 h 26"/>
                    <a:gd name="T8" fmla="*/ 0 w 48"/>
                    <a:gd name="T9" fmla="*/ 18 h 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26"/>
                    <a:gd name="T17" fmla="*/ 48 w 48"/>
                    <a:gd name="T18" fmla="*/ 26 h 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26">
                      <a:moveTo>
                        <a:pt x="0" y="18"/>
                      </a:moveTo>
                      <a:lnTo>
                        <a:pt x="14" y="26"/>
                      </a:lnTo>
                      <a:lnTo>
                        <a:pt x="48" y="6"/>
                      </a:lnTo>
                      <a:lnTo>
                        <a:pt x="32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43" name="Freeform 3029">
                  <a:extLst>
                    <a:ext uri="{FF2B5EF4-FFF2-40B4-BE49-F238E27FC236}">
                      <a16:creationId xmlns:a16="http://schemas.microsoft.com/office/drawing/2014/main" id="{BBF7FCF4-A97C-42C9-9052-E6ED49BEE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601"/>
                  <a:ext cx="95" cy="46"/>
                </a:xfrm>
                <a:custGeom>
                  <a:avLst/>
                  <a:gdLst>
                    <a:gd name="T0" fmla="*/ 0 w 95"/>
                    <a:gd name="T1" fmla="*/ 11 h 46"/>
                    <a:gd name="T2" fmla="*/ 24 w 95"/>
                    <a:gd name="T3" fmla="*/ 0 h 46"/>
                    <a:gd name="T4" fmla="*/ 95 w 95"/>
                    <a:gd name="T5" fmla="*/ 28 h 46"/>
                    <a:gd name="T6" fmla="*/ 63 w 95"/>
                    <a:gd name="T7" fmla="*/ 46 h 46"/>
                    <a:gd name="T8" fmla="*/ 0 w 95"/>
                    <a:gd name="T9" fmla="*/ 1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"/>
                    <a:gd name="T16" fmla="*/ 0 h 46"/>
                    <a:gd name="T17" fmla="*/ 95 w 95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" h="46">
                      <a:moveTo>
                        <a:pt x="0" y="11"/>
                      </a:moveTo>
                      <a:lnTo>
                        <a:pt x="24" y="0"/>
                      </a:lnTo>
                      <a:lnTo>
                        <a:pt x="95" y="28"/>
                      </a:lnTo>
                      <a:lnTo>
                        <a:pt x="63" y="46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44" name="Line 3030">
                  <a:extLst>
                    <a:ext uri="{FF2B5EF4-FFF2-40B4-BE49-F238E27FC236}">
                      <a16:creationId xmlns:a16="http://schemas.microsoft.com/office/drawing/2014/main" id="{633F658E-85BF-4899-AC3A-F5BF403F57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6" y="601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45" name="Line 3031">
                  <a:extLst>
                    <a:ext uri="{FF2B5EF4-FFF2-40B4-BE49-F238E27FC236}">
                      <a16:creationId xmlns:a16="http://schemas.microsoft.com/office/drawing/2014/main" id="{022720AF-C2FA-4DC0-934A-E3BF8104BE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0" y="599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46" name="Line 3032">
                  <a:extLst>
                    <a:ext uri="{FF2B5EF4-FFF2-40B4-BE49-F238E27FC236}">
                      <a16:creationId xmlns:a16="http://schemas.microsoft.com/office/drawing/2014/main" id="{75737E59-EFE9-49EA-8684-790555B1D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16" y="597"/>
                  <a:ext cx="3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47" name="Line 3033">
                  <a:extLst>
                    <a:ext uri="{FF2B5EF4-FFF2-40B4-BE49-F238E27FC236}">
                      <a16:creationId xmlns:a16="http://schemas.microsoft.com/office/drawing/2014/main" id="{27669875-8EEF-463C-A178-2305EBC1F3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95" y="625"/>
                  <a:ext cx="5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48" name="Line 3034">
                  <a:extLst>
                    <a:ext uri="{FF2B5EF4-FFF2-40B4-BE49-F238E27FC236}">
                      <a16:creationId xmlns:a16="http://schemas.microsoft.com/office/drawing/2014/main" id="{9327F545-E1FD-486F-8CCB-6A6D71D7EC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02" y="627"/>
                  <a:ext cx="6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49" name="Line 3035">
                  <a:extLst>
                    <a:ext uri="{FF2B5EF4-FFF2-40B4-BE49-F238E27FC236}">
                      <a16:creationId xmlns:a16="http://schemas.microsoft.com/office/drawing/2014/main" id="{F2EF1912-5BD8-44A3-9300-383C294760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60" y="636"/>
                  <a:ext cx="33" cy="1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50" name="Line 3036">
                  <a:extLst>
                    <a:ext uri="{FF2B5EF4-FFF2-40B4-BE49-F238E27FC236}">
                      <a16:creationId xmlns:a16="http://schemas.microsoft.com/office/drawing/2014/main" id="{FD878A60-298D-4745-8C17-FA0136F9D1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54" y="633"/>
                  <a:ext cx="33" cy="19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51" name="Line 3037">
                  <a:extLst>
                    <a:ext uri="{FF2B5EF4-FFF2-40B4-BE49-F238E27FC236}">
                      <a16:creationId xmlns:a16="http://schemas.microsoft.com/office/drawing/2014/main" id="{5EDF581E-CDBD-4A41-A7A6-EB8FDAE595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9" y="626"/>
                  <a:ext cx="30" cy="1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52" name="Line 3038">
                  <a:extLst>
                    <a:ext uri="{FF2B5EF4-FFF2-40B4-BE49-F238E27FC236}">
                      <a16:creationId xmlns:a16="http://schemas.microsoft.com/office/drawing/2014/main" id="{0FE898DA-E748-4217-B610-D418807F57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2" y="603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53" name="Line 3039">
                  <a:extLst>
                    <a:ext uri="{FF2B5EF4-FFF2-40B4-BE49-F238E27FC236}">
                      <a16:creationId xmlns:a16="http://schemas.microsoft.com/office/drawing/2014/main" id="{212219E5-B2A8-413D-9BF5-E8CC450465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8" y="605"/>
                  <a:ext cx="4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54" name="Line 3040">
                  <a:extLst>
                    <a:ext uri="{FF2B5EF4-FFF2-40B4-BE49-F238E27FC236}">
                      <a16:creationId xmlns:a16="http://schemas.microsoft.com/office/drawing/2014/main" id="{49F100A7-492F-43C6-A54C-D76DE81D6A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02" y="603"/>
                  <a:ext cx="70" cy="2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55" name="Line 3041">
                  <a:extLst>
                    <a:ext uri="{FF2B5EF4-FFF2-40B4-BE49-F238E27FC236}">
                      <a16:creationId xmlns:a16="http://schemas.microsoft.com/office/drawing/2014/main" id="{933FEF4F-5652-486C-BB68-55C623039A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5" y="606"/>
                  <a:ext cx="67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56" name="Line 3042">
                  <a:extLst>
                    <a:ext uri="{FF2B5EF4-FFF2-40B4-BE49-F238E27FC236}">
                      <a16:creationId xmlns:a16="http://schemas.microsoft.com/office/drawing/2014/main" id="{A8B435A1-74C6-4049-86A9-58BE17795E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44" y="607"/>
                  <a:ext cx="4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57" name="Line 3043">
                  <a:extLst>
                    <a:ext uri="{FF2B5EF4-FFF2-40B4-BE49-F238E27FC236}">
                      <a16:creationId xmlns:a16="http://schemas.microsoft.com/office/drawing/2014/main" id="{0A1D2B59-3399-4DC1-8859-C8CE37E2B9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50" y="609"/>
                  <a:ext cx="5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58" name="Line 3044">
                  <a:extLst>
                    <a:ext uri="{FF2B5EF4-FFF2-40B4-BE49-F238E27FC236}">
                      <a16:creationId xmlns:a16="http://schemas.microsoft.com/office/drawing/2014/main" id="{08545CFF-2A74-4508-83F2-3AE162753D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56" y="611"/>
                  <a:ext cx="5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59" name="Line 3045">
                  <a:extLst>
                    <a:ext uri="{FF2B5EF4-FFF2-40B4-BE49-F238E27FC236}">
                      <a16:creationId xmlns:a16="http://schemas.microsoft.com/office/drawing/2014/main" id="{362E5274-B8D9-44E0-9143-BF753BFBF8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62" y="614"/>
                  <a:ext cx="6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60" name="Line 3046">
                  <a:extLst>
                    <a:ext uri="{FF2B5EF4-FFF2-40B4-BE49-F238E27FC236}">
                      <a16:creationId xmlns:a16="http://schemas.microsoft.com/office/drawing/2014/main" id="{C75713B3-145A-4BA5-B554-23F46FB749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69" y="616"/>
                  <a:ext cx="6" cy="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61" name="Line 3047">
                  <a:extLst>
                    <a:ext uri="{FF2B5EF4-FFF2-40B4-BE49-F238E27FC236}">
                      <a16:creationId xmlns:a16="http://schemas.microsoft.com/office/drawing/2014/main" id="{82D33132-0337-4374-B410-B346033167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77" y="619"/>
                  <a:ext cx="6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62" name="Line 3048">
                  <a:extLst>
                    <a:ext uri="{FF2B5EF4-FFF2-40B4-BE49-F238E27FC236}">
                      <a16:creationId xmlns:a16="http://schemas.microsoft.com/office/drawing/2014/main" id="{22B06EC3-3DFD-4D17-9D10-75CDDBE52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8" y="621"/>
                  <a:ext cx="28" cy="1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63" name="Line 3049">
                  <a:extLst>
                    <a:ext uri="{FF2B5EF4-FFF2-40B4-BE49-F238E27FC236}">
                      <a16:creationId xmlns:a16="http://schemas.microsoft.com/office/drawing/2014/main" id="{E2E5E21E-5CAF-44B3-9C95-89564379F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33" y="624"/>
                  <a:ext cx="30" cy="1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64" name="Line 3050">
                  <a:extLst>
                    <a:ext uri="{FF2B5EF4-FFF2-40B4-BE49-F238E27FC236}">
                      <a16:creationId xmlns:a16="http://schemas.microsoft.com/office/drawing/2014/main" id="{080C6B65-EAD2-4243-93E0-D11913DCD5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22" y="619"/>
                  <a:ext cx="28" cy="1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65" name="Line 3051">
                  <a:extLst>
                    <a:ext uri="{FF2B5EF4-FFF2-40B4-BE49-F238E27FC236}">
                      <a16:creationId xmlns:a16="http://schemas.microsoft.com/office/drawing/2014/main" id="{026B11AA-F5DC-421F-BFAB-2936F71D6C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17" y="616"/>
                  <a:ext cx="28" cy="1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66" name="Line 3052">
                  <a:extLst>
                    <a:ext uri="{FF2B5EF4-FFF2-40B4-BE49-F238E27FC236}">
                      <a16:creationId xmlns:a16="http://schemas.microsoft.com/office/drawing/2014/main" id="{48BAC576-456B-40EB-AA58-C211725DE6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11" y="614"/>
                  <a:ext cx="27" cy="1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67" name="Line 3053">
                  <a:extLst>
                    <a:ext uri="{FF2B5EF4-FFF2-40B4-BE49-F238E27FC236}">
                      <a16:creationId xmlns:a16="http://schemas.microsoft.com/office/drawing/2014/main" id="{33D492B1-F02D-495D-AC9B-6D12BA183E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06" y="611"/>
                  <a:ext cx="25" cy="1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68" name="Line 3054">
                  <a:extLst>
                    <a:ext uri="{FF2B5EF4-FFF2-40B4-BE49-F238E27FC236}">
                      <a16:creationId xmlns:a16="http://schemas.microsoft.com/office/drawing/2014/main" id="{6C52F453-9095-4776-9C8E-A5BA716892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01" y="608"/>
                  <a:ext cx="24" cy="1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69" name="Line 3055">
                  <a:extLst>
                    <a:ext uri="{FF2B5EF4-FFF2-40B4-BE49-F238E27FC236}">
                      <a16:creationId xmlns:a16="http://schemas.microsoft.com/office/drawing/2014/main" id="{8DC27955-1161-453B-B25F-D3956F1FB2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5" y="607"/>
                  <a:ext cx="24" cy="1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70" name="Line 3056">
                  <a:extLst>
                    <a:ext uri="{FF2B5EF4-FFF2-40B4-BE49-F238E27FC236}">
                      <a16:creationId xmlns:a16="http://schemas.microsoft.com/office/drawing/2014/main" id="{F539A72B-1350-4239-B1D0-0274D7C55B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0" y="604"/>
                  <a:ext cx="24" cy="1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71" name="Line 3057">
                  <a:extLst>
                    <a:ext uri="{FF2B5EF4-FFF2-40B4-BE49-F238E27FC236}">
                      <a16:creationId xmlns:a16="http://schemas.microsoft.com/office/drawing/2014/main" id="{83A79E39-83C8-41BE-AA2A-C6A65E984C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85" y="603"/>
                  <a:ext cx="24" cy="1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72" name="Line 3058">
                  <a:extLst>
                    <a:ext uri="{FF2B5EF4-FFF2-40B4-BE49-F238E27FC236}">
                      <a16:creationId xmlns:a16="http://schemas.microsoft.com/office/drawing/2014/main" id="{5B915560-29C8-4329-A89D-6AB3331A62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9" y="603"/>
                  <a:ext cx="68" cy="3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73" name="Line 3059">
                  <a:extLst>
                    <a:ext uri="{FF2B5EF4-FFF2-40B4-BE49-F238E27FC236}">
                      <a16:creationId xmlns:a16="http://schemas.microsoft.com/office/drawing/2014/main" id="{2C0EB036-CC56-4E1E-90E9-2CA43894C1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0" y="608"/>
                  <a:ext cx="66" cy="3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74" name="Line 3060">
                  <a:extLst>
                    <a:ext uri="{FF2B5EF4-FFF2-40B4-BE49-F238E27FC236}">
                      <a16:creationId xmlns:a16="http://schemas.microsoft.com/office/drawing/2014/main" id="{F139FAE9-63F2-45B0-842D-BA24FF2B34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5" y="609"/>
                  <a:ext cx="65" cy="3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75" name="Line 3061">
                  <a:extLst>
                    <a:ext uri="{FF2B5EF4-FFF2-40B4-BE49-F238E27FC236}">
                      <a16:creationId xmlns:a16="http://schemas.microsoft.com/office/drawing/2014/main" id="{2BDCE9E7-0D50-4E62-9334-1D75A9BDF2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8" y="634"/>
                  <a:ext cx="16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76" name="Line 3062">
                  <a:extLst>
                    <a:ext uri="{FF2B5EF4-FFF2-40B4-BE49-F238E27FC236}">
                      <a16:creationId xmlns:a16="http://schemas.microsoft.com/office/drawing/2014/main" id="{4D1A8B7B-C709-44D6-B016-5DB8B9EF39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2" y="636"/>
                  <a:ext cx="17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77" name="Line 3063">
                  <a:extLst>
                    <a:ext uri="{FF2B5EF4-FFF2-40B4-BE49-F238E27FC236}">
                      <a16:creationId xmlns:a16="http://schemas.microsoft.com/office/drawing/2014/main" id="{4ABDE754-174B-4CA0-93C2-359B794817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67" y="640"/>
                  <a:ext cx="16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78" name="Line 3064">
                  <a:extLst>
                    <a:ext uri="{FF2B5EF4-FFF2-40B4-BE49-F238E27FC236}">
                      <a16:creationId xmlns:a16="http://schemas.microsoft.com/office/drawing/2014/main" id="{8E9B90FB-FB0A-41DB-826F-162CA3E98D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61" y="643"/>
                  <a:ext cx="16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79" name="Line 3065">
                  <a:extLst>
                    <a:ext uri="{FF2B5EF4-FFF2-40B4-BE49-F238E27FC236}">
                      <a16:creationId xmlns:a16="http://schemas.microsoft.com/office/drawing/2014/main" id="{FABC9D34-7EE8-49E1-A8FD-DC95302C7C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6" y="647"/>
                  <a:ext cx="14" cy="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80" name="Freeform 3066">
                  <a:extLst>
                    <a:ext uri="{FF2B5EF4-FFF2-40B4-BE49-F238E27FC236}">
                      <a16:creationId xmlns:a16="http://schemas.microsoft.com/office/drawing/2014/main" id="{D83AEACC-7BA1-4B13-96B7-7F1B44050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3" y="613"/>
                  <a:ext cx="66" cy="37"/>
                </a:xfrm>
                <a:custGeom>
                  <a:avLst/>
                  <a:gdLst>
                    <a:gd name="T0" fmla="*/ 2 w 66"/>
                    <a:gd name="T1" fmla="*/ 12 h 37"/>
                    <a:gd name="T2" fmla="*/ 5 w 66"/>
                    <a:gd name="T3" fmla="*/ 11 h 37"/>
                    <a:gd name="T4" fmla="*/ 8 w 66"/>
                    <a:gd name="T5" fmla="*/ 9 h 37"/>
                    <a:gd name="T6" fmla="*/ 12 w 66"/>
                    <a:gd name="T7" fmla="*/ 6 h 37"/>
                    <a:gd name="T8" fmla="*/ 15 w 66"/>
                    <a:gd name="T9" fmla="*/ 5 h 37"/>
                    <a:gd name="T10" fmla="*/ 19 w 66"/>
                    <a:gd name="T11" fmla="*/ 1 h 37"/>
                    <a:gd name="T12" fmla="*/ 23 w 66"/>
                    <a:gd name="T13" fmla="*/ 0 h 37"/>
                    <a:gd name="T14" fmla="*/ 27 w 66"/>
                    <a:gd name="T15" fmla="*/ 1 h 37"/>
                    <a:gd name="T16" fmla="*/ 31 w 66"/>
                    <a:gd name="T17" fmla="*/ 1 h 37"/>
                    <a:gd name="T18" fmla="*/ 35 w 66"/>
                    <a:gd name="T19" fmla="*/ 2 h 37"/>
                    <a:gd name="T20" fmla="*/ 38 w 66"/>
                    <a:gd name="T21" fmla="*/ 2 h 37"/>
                    <a:gd name="T22" fmla="*/ 43 w 66"/>
                    <a:gd name="T23" fmla="*/ 5 h 37"/>
                    <a:gd name="T24" fmla="*/ 52 w 66"/>
                    <a:gd name="T25" fmla="*/ 7 h 37"/>
                    <a:gd name="T26" fmla="*/ 59 w 66"/>
                    <a:gd name="T27" fmla="*/ 10 h 37"/>
                    <a:gd name="T28" fmla="*/ 64 w 66"/>
                    <a:gd name="T29" fmla="*/ 11 h 37"/>
                    <a:gd name="T30" fmla="*/ 66 w 66"/>
                    <a:gd name="T31" fmla="*/ 14 h 37"/>
                    <a:gd name="T32" fmla="*/ 61 w 66"/>
                    <a:gd name="T33" fmla="*/ 15 h 37"/>
                    <a:gd name="T34" fmla="*/ 57 w 66"/>
                    <a:gd name="T35" fmla="*/ 15 h 37"/>
                    <a:gd name="T36" fmla="*/ 52 w 66"/>
                    <a:gd name="T37" fmla="*/ 15 h 37"/>
                    <a:gd name="T38" fmla="*/ 49 w 66"/>
                    <a:gd name="T39" fmla="*/ 15 h 37"/>
                    <a:gd name="T40" fmla="*/ 46 w 66"/>
                    <a:gd name="T41" fmla="*/ 15 h 37"/>
                    <a:gd name="T42" fmla="*/ 41 w 66"/>
                    <a:gd name="T43" fmla="*/ 16 h 37"/>
                    <a:gd name="T44" fmla="*/ 38 w 66"/>
                    <a:gd name="T45" fmla="*/ 17 h 37"/>
                    <a:gd name="T46" fmla="*/ 35 w 66"/>
                    <a:gd name="T47" fmla="*/ 20 h 37"/>
                    <a:gd name="T48" fmla="*/ 35 w 66"/>
                    <a:gd name="T49" fmla="*/ 25 h 37"/>
                    <a:gd name="T50" fmla="*/ 38 w 66"/>
                    <a:gd name="T51" fmla="*/ 30 h 37"/>
                    <a:gd name="T52" fmla="*/ 42 w 66"/>
                    <a:gd name="T53" fmla="*/ 30 h 37"/>
                    <a:gd name="T54" fmla="*/ 46 w 66"/>
                    <a:gd name="T55" fmla="*/ 30 h 37"/>
                    <a:gd name="T56" fmla="*/ 52 w 66"/>
                    <a:gd name="T57" fmla="*/ 32 h 37"/>
                    <a:gd name="T58" fmla="*/ 52 w 66"/>
                    <a:gd name="T59" fmla="*/ 35 h 37"/>
                    <a:gd name="T60" fmla="*/ 46 w 66"/>
                    <a:gd name="T61" fmla="*/ 37 h 37"/>
                    <a:gd name="T62" fmla="*/ 41 w 66"/>
                    <a:gd name="T63" fmla="*/ 37 h 37"/>
                    <a:gd name="T64" fmla="*/ 37 w 66"/>
                    <a:gd name="T65" fmla="*/ 36 h 37"/>
                    <a:gd name="T66" fmla="*/ 33 w 66"/>
                    <a:gd name="T67" fmla="*/ 36 h 37"/>
                    <a:gd name="T68" fmla="*/ 29 w 66"/>
                    <a:gd name="T69" fmla="*/ 37 h 37"/>
                    <a:gd name="T70" fmla="*/ 25 w 66"/>
                    <a:gd name="T71" fmla="*/ 36 h 37"/>
                    <a:gd name="T72" fmla="*/ 20 w 66"/>
                    <a:gd name="T73" fmla="*/ 35 h 37"/>
                    <a:gd name="T74" fmla="*/ 14 w 66"/>
                    <a:gd name="T75" fmla="*/ 34 h 37"/>
                    <a:gd name="T76" fmla="*/ 8 w 66"/>
                    <a:gd name="T77" fmla="*/ 33 h 37"/>
                    <a:gd name="T78" fmla="*/ 4 w 66"/>
                    <a:gd name="T79" fmla="*/ 34 h 37"/>
                    <a:gd name="T80" fmla="*/ 3 w 66"/>
                    <a:gd name="T81" fmla="*/ 28 h 37"/>
                    <a:gd name="T82" fmla="*/ 3 w 66"/>
                    <a:gd name="T83" fmla="*/ 23 h 37"/>
                    <a:gd name="T84" fmla="*/ 2 w 66"/>
                    <a:gd name="T85" fmla="*/ 17 h 37"/>
                    <a:gd name="T86" fmla="*/ 0 w 66"/>
                    <a:gd name="T87" fmla="*/ 12 h 3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66"/>
                    <a:gd name="T133" fmla="*/ 0 h 37"/>
                    <a:gd name="T134" fmla="*/ 66 w 66"/>
                    <a:gd name="T135" fmla="*/ 37 h 37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66" h="37">
                      <a:moveTo>
                        <a:pt x="0" y="12"/>
                      </a:move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1"/>
                      </a:lnTo>
                      <a:lnTo>
                        <a:pt x="7" y="10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3" y="6"/>
                      </a:lnTo>
                      <a:lnTo>
                        <a:pt x="15" y="5"/>
                      </a:lnTo>
                      <a:lnTo>
                        <a:pt x="17" y="3"/>
                      </a:lnTo>
                      <a:lnTo>
                        <a:pt x="19" y="1"/>
                      </a:lnTo>
                      <a:lnTo>
                        <a:pt x="21" y="1"/>
                      </a:lnTo>
                      <a:lnTo>
                        <a:pt x="23" y="0"/>
                      </a:lnTo>
                      <a:lnTo>
                        <a:pt x="25" y="1"/>
                      </a:lnTo>
                      <a:lnTo>
                        <a:pt x="27" y="1"/>
                      </a:lnTo>
                      <a:lnTo>
                        <a:pt x="30" y="0"/>
                      </a:lnTo>
                      <a:lnTo>
                        <a:pt x="31" y="1"/>
                      </a:lnTo>
                      <a:lnTo>
                        <a:pt x="33" y="2"/>
                      </a:lnTo>
                      <a:lnTo>
                        <a:pt x="35" y="2"/>
                      </a:lnTo>
                      <a:lnTo>
                        <a:pt x="36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3" y="5"/>
                      </a:lnTo>
                      <a:lnTo>
                        <a:pt x="47" y="6"/>
                      </a:lnTo>
                      <a:lnTo>
                        <a:pt x="52" y="7"/>
                      </a:lnTo>
                      <a:lnTo>
                        <a:pt x="56" y="9"/>
                      </a:lnTo>
                      <a:lnTo>
                        <a:pt x="59" y="10"/>
                      </a:lnTo>
                      <a:lnTo>
                        <a:pt x="62" y="10"/>
                      </a:lnTo>
                      <a:lnTo>
                        <a:pt x="64" y="11"/>
                      </a:lnTo>
                      <a:lnTo>
                        <a:pt x="66" y="12"/>
                      </a:lnTo>
                      <a:lnTo>
                        <a:pt x="66" y="14"/>
                      </a:lnTo>
                      <a:lnTo>
                        <a:pt x="63" y="15"/>
                      </a:lnTo>
                      <a:lnTo>
                        <a:pt x="61" y="15"/>
                      </a:lnTo>
                      <a:lnTo>
                        <a:pt x="58" y="16"/>
                      </a:lnTo>
                      <a:lnTo>
                        <a:pt x="57" y="15"/>
                      </a:lnTo>
                      <a:lnTo>
                        <a:pt x="54" y="15"/>
                      </a:lnTo>
                      <a:lnTo>
                        <a:pt x="52" y="15"/>
                      </a:lnTo>
                      <a:lnTo>
                        <a:pt x="51" y="15"/>
                      </a:lnTo>
                      <a:lnTo>
                        <a:pt x="49" y="15"/>
                      </a:lnTo>
                      <a:lnTo>
                        <a:pt x="47" y="15"/>
                      </a:lnTo>
                      <a:lnTo>
                        <a:pt x="46" y="15"/>
                      </a:lnTo>
                      <a:lnTo>
                        <a:pt x="44" y="15"/>
                      </a:lnTo>
                      <a:lnTo>
                        <a:pt x="41" y="16"/>
                      </a:lnTo>
                      <a:lnTo>
                        <a:pt x="40" y="17"/>
                      </a:lnTo>
                      <a:lnTo>
                        <a:pt x="38" y="17"/>
                      </a:lnTo>
                      <a:lnTo>
                        <a:pt x="36" y="17"/>
                      </a:lnTo>
                      <a:lnTo>
                        <a:pt x="35" y="20"/>
                      </a:lnTo>
                      <a:lnTo>
                        <a:pt x="35" y="22"/>
                      </a:lnTo>
                      <a:lnTo>
                        <a:pt x="35" y="25"/>
                      </a:lnTo>
                      <a:lnTo>
                        <a:pt x="36" y="28"/>
                      </a:lnTo>
                      <a:lnTo>
                        <a:pt x="38" y="30"/>
                      </a:lnTo>
                      <a:lnTo>
                        <a:pt x="41" y="30"/>
                      </a:lnTo>
                      <a:lnTo>
                        <a:pt x="42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lnTo>
                        <a:pt x="50" y="31"/>
                      </a:lnTo>
                      <a:lnTo>
                        <a:pt x="52" y="32"/>
                      </a:lnTo>
                      <a:lnTo>
                        <a:pt x="52" y="34"/>
                      </a:lnTo>
                      <a:lnTo>
                        <a:pt x="52" y="35"/>
                      </a:lnTo>
                      <a:lnTo>
                        <a:pt x="49" y="37"/>
                      </a:lnTo>
                      <a:lnTo>
                        <a:pt x="46" y="37"/>
                      </a:lnTo>
                      <a:lnTo>
                        <a:pt x="43" y="37"/>
                      </a:lnTo>
                      <a:lnTo>
                        <a:pt x="41" y="37"/>
                      </a:lnTo>
                      <a:lnTo>
                        <a:pt x="40" y="37"/>
                      </a:lnTo>
                      <a:lnTo>
                        <a:pt x="37" y="36"/>
                      </a:lnTo>
                      <a:lnTo>
                        <a:pt x="35" y="36"/>
                      </a:lnTo>
                      <a:lnTo>
                        <a:pt x="33" y="36"/>
                      </a:lnTo>
                      <a:lnTo>
                        <a:pt x="30" y="36"/>
                      </a:lnTo>
                      <a:lnTo>
                        <a:pt x="29" y="37"/>
                      </a:lnTo>
                      <a:lnTo>
                        <a:pt x="27" y="37"/>
                      </a:lnTo>
                      <a:lnTo>
                        <a:pt x="25" y="36"/>
                      </a:lnTo>
                      <a:lnTo>
                        <a:pt x="24" y="36"/>
                      </a:lnTo>
                      <a:lnTo>
                        <a:pt x="20" y="35"/>
                      </a:lnTo>
                      <a:lnTo>
                        <a:pt x="19" y="34"/>
                      </a:lnTo>
                      <a:lnTo>
                        <a:pt x="14" y="34"/>
                      </a:lnTo>
                      <a:lnTo>
                        <a:pt x="11" y="33"/>
                      </a:lnTo>
                      <a:lnTo>
                        <a:pt x="8" y="33"/>
                      </a:lnTo>
                      <a:lnTo>
                        <a:pt x="7" y="33"/>
                      </a:lnTo>
                      <a:lnTo>
                        <a:pt x="4" y="34"/>
                      </a:lnTo>
                      <a:lnTo>
                        <a:pt x="4" y="31"/>
                      </a:lnTo>
                      <a:lnTo>
                        <a:pt x="3" y="28"/>
                      </a:lnTo>
                      <a:lnTo>
                        <a:pt x="3" y="25"/>
                      </a:lnTo>
                      <a:lnTo>
                        <a:pt x="3" y="23"/>
                      </a:lnTo>
                      <a:lnTo>
                        <a:pt x="2" y="20"/>
                      </a:lnTo>
                      <a:lnTo>
                        <a:pt x="2" y="17"/>
                      </a:lnTo>
                      <a:lnTo>
                        <a:pt x="1" y="15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81" name="Freeform 3067">
                  <a:extLst>
                    <a:ext uri="{FF2B5EF4-FFF2-40B4-BE49-F238E27FC236}">
                      <a16:creationId xmlns:a16="http://schemas.microsoft.com/office/drawing/2014/main" id="{A78522A2-CEBA-4B78-86EF-83B090449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5" y="625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0 w 4"/>
                    <a:gd name="T3" fmla="*/ 2 h 5"/>
                    <a:gd name="T4" fmla="*/ 1 w 4"/>
                    <a:gd name="T5" fmla="*/ 3 h 5"/>
                    <a:gd name="T6" fmla="*/ 3 w 4"/>
                    <a:gd name="T7" fmla="*/ 5 h 5"/>
                    <a:gd name="T8" fmla="*/ 4 w 4"/>
                    <a:gd name="T9" fmla="*/ 5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5"/>
                    <a:gd name="T17" fmla="*/ 4 w 4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5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3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82" name="Freeform 3068">
                  <a:extLst>
                    <a:ext uri="{FF2B5EF4-FFF2-40B4-BE49-F238E27FC236}">
                      <a16:creationId xmlns:a16="http://schemas.microsoft.com/office/drawing/2014/main" id="{F21F963A-3BC7-4979-9219-463CF9900B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3" y="639"/>
                  <a:ext cx="9" cy="4"/>
                </a:xfrm>
                <a:custGeom>
                  <a:avLst/>
                  <a:gdLst>
                    <a:gd name="T0" fmla="*/ 9 w 9"/>
                    <a:gd name="T1" fmla="*/ 4 h 4"/>
                    <a:gd name="T2" fmla="*/ 7 w 9"/>
                    <a:gd name="T3" fmla="*/ 4 h 4"/>
                    <a:gd name="T4" fmla="*/ 5 w 9"/>
                    <a:gd name="T5" fmla="*/ 4 h 4"/>
                    <a:gd name="T6" fmla="*/ 5 w 9"/>
                    <a:gd name="T7" fmla="*/ 3 h 4"/>
                    <a:gd name="T8" fmla="*/ 4 w 9"/>
                    <a:gd name="T9" fmla="*/ 3 h 4"/>
                    <a:gd name="T10" fmla="*/ 3 w 9"/>
                    <a:gd name="T11" fmla="*/ 2 h 4"/>
                    <a:gd name="T12" fmla="*/ 1 w 9"/>
                    <a:gd name="T13" fmla="*/ 2 h 4"/>
                    <a:gd name="T14" fmla="*/ 0 w 9"/>
                    <a:gd name="T15" fmla="*/ 1 h 4"/>
                    <a:gd name="T16" fmla="*/ 0 w 9"/>
                    <a:gd name="T17" fmla="*/ 0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"/>
                    <a:gd name="T28" fmla="*/ 0 h 4"/>
                    <a:gd name="T29" fmla="*/ 9 w 9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" h="4">
                      <a:moveTo>
                        <a:pt x="9" y="4"/>
                      </a:moveTo>
                      <a:lnTo>
                        <a:pt x="7" y="4"/>
                      </a:lnTo>
                      <a:lnTo>
                        <a:pt x="5" y="4"/>
                      </a:lnTo>
                      <a:lnTo>
                        <a:pt x="5" y="3"/>
                      </a:lnTo>
                      <a:lnTo>
                        <a:pt x="4" y="3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83" name="Freeform 3069">
                  <a:extLst>
                    <a:ext uri="{FF2B5EF4-FFF2-40B4-BE49-F238E27FC236}">
                      <a16:creationId xmlns:a16="http://schemas.microsoft.com/office/drawing/2014/main" id="{184C06C5-04B3-4516-B65B-86BEA4B36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8" y="646"/>
                  <a:ext cx="1" cy="4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3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"/>
                    <a:gd name="T16" fmla="*/ 0 h 4"/>
                    <a:gd name="T17" fmla="*/ 1 w 1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" h="4">
                      <a:moveTo>
                        <a:pt x="1" y="4"/>
                      </a:move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84" name="Freeform 3070">
                  <a:extLst>
                    <a:ext uri="{FF2B5EF4-FFF2-40B4-BE49-F238E27FC236}">
                      <a16:creationId xmlns:a16="http://schemas.microsoft.com/office/drawing/2014/main" id="{50813BEB-69CC-410F-99E0-6113B678A2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7" y="647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1"/>
                    <a:gd name="T11" fmla="*/ 1 w 1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1">
                      <a:moveTo>
                        <a:pt x="0" y="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85" name="Freeform 3071">
                  <a:extLst>
                    <a:ext uri="{FF2B5EF4-FFF2-40B4-BE49-F238E27FC236}">
                      <a16:creationId xmlns:a16="http://schemas.microsoft.com/office/drawing/2014/main" id="{3CC96D6C-D8BE-4857-BD6A-009736390D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5" y="634"/>
                  <a:ext cx="3" cy="7"/>
                </a:xfrm>
                <a:custGeom>
                  <a:avLst/>
                  <a:gdLst>
                    <a:gd name="T0" fmla="*/ 3 w 3"/>
                    <a:gd name="T1" fmla="*/ 7 h 7"/>
                    <a:gd name="T2" fmla="*/ 1 w 3"/>
                    <a:gd name="T3" fmla="*/ 5 h 7"/>
                    <a:gd name="T4" fmla="*/ 1 w 3"/>
                    <a:gd name="T5" fmla="*/ 4 h 7"/>
                    <a:gd name="T6" fmla="*/ 0 w 3"/>
                    <a:gd name="T7" fmla="*/ 3 h 7"/>
                    <a:gd name="T8" fmla="*/ 0 w 3"/>
                    <a:gd name="T9" fmla="*/ 2 h 7"/>
                    <a:gd name="T10" fmla="*/ 0 w 3"/>
                    <a:gd name="T11" fmla="*/ 1 h 7"/>
                    <a:gd name="T12" fmla="*/ 1 w 3"/>
                    <a:gd name="T13" fmla="*/ 0 h 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"/>
                    <a:gd name="T22" fmla="*/ 0 h 7"/>
                    <a:gd name="T23" fmla="*/ 3 w 3"/>
                    <a:gd name="T24" fmla="*/ 7 h 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" h="7">
                      <a:moveTo>
                        <a:pt x="3" y="7"/>
                      </a:move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86" name="Freeform 3072">
                  <a:extLst>
                    <a:ext uri="{FF2B5EF4-FFF2-40B4-BE49-F238E27FC236}">
                      <a16:creationId xmlns:a16="http://schemas.microsoft.com/office/drawing/2014/main" id="{D949B87E-B08A-45DE-AA4F-AA7F9224B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8" y="645"/>
                  <a:ext cx="5" cy="4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4 h 4"/>
                    <a:gd name="T4" fmla="*/ 3 w 5"/>
                    <a:gd name="T5" fmla="*/ 4 h 4"/>
                    <a:gd name="T6" fmla="*/ 2 w 5"/>
                    <a:gd name="T7" fmla="*/ 4 h 4"/>
                    <a:gd name="T8" fmla="*/ 1 w 5"/>
                    <a:gd name="T9" fmla="*/ 3 h 4"/>
                    <a:gd name="T10" fmla="*/ 0 w 5"/>
                    <a:gd name="T11" fmla="*/ 2 h 4"/>
                    <a:gd name="T12" fmla="*/ 1 w 5"/>
                    <a:gd name="T13" fmla="*/ 2 h 4"/>
                    <a:gd name="T14" fmla="*/ 1 w 5"/>
                    <a:gd name="T15" fmla="*/ 1 h 4"/>
                    <a:gd name="T16" fmla="*/ 2 w 5"/>
                    <a:gd name="T17" fmla="*/ 0 h 4"/>
                    <a:gd name="T18" fmla="*/ 3 w 5"/>
                    <a:gd name="T19" fmla="*/ 0 h 4"/>
                    <a:gd name="T20" fmla="*/ 5 w 5"/>
                    <a:gd name="T21" fmla="*/ 1 h 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4"/>
                    <a:gd name="T35" fmla="*/ 5 w 5"/>
                    <a:gd name="T36" fmla="*/ 4 h 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4">
                      <a:moveTo>
                        <a:pt x="5" y="1"/>
                      </a:moveTo>
                      <a:lnTo>
                        <a:pt x="5" y="4"/>
                      </a:lnTo>
                      <a:lnTo>
                        <a:pt x="3" y="4"/>
                      </a:lnTo>
                      <a:lnTo>
                        <a:pt x="2" y="4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87" name="Freeform 3073">
                  <a:extLst>
                    <a:ext uri="{FF2B5EF4-FFF2-40B4-BE49-F238E27FC236}">
                      <a16:creationId xmlns:a16="http://schemas.microsoft.com/office/drawing/2014/main" id="{330742AE-1792-41FA-81F3-F02B34852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7" y="625"/>
                  <a:ext cx="9" cy="6"/>
                </a:xfrm>
                <a:custGeom>
                  <a:avLst/>
                  <a:gdLst>
                    <a:gd name="T0" fmla="*/ 0 w 9"/>
                    <a:gd name="T1" fmla="*/ 0 h 6"/>
                    <a:gd name="T2" fmla="*/ 0 w 9"/>
                    <a:gd name="T3" fmla="*/ 0 h 6"/>
                    <a:gd name="T4" fmla="*/ 1 w 9"/>
                    <a:gd name="T5" fmla="*/ 2 h 6"/>
                    <a:gd name="T6" fmla="*/ 2 w 9"/>
                    <a:gd name="T7" fmla="*/ 3 h 6"/>
                    <a:gd name="T8" fmla="*/ 4 w 9"/>
                    <a:gd name="T9" fmla="*/ 3 h 6"/>
                    <a:gd name="T10" fmla="*/ 4 w 9"/>
                    <a:gd name="T11" fmla="*/ 4 h 6"/>
                    <a:gd name="T12" fmla="*/ 6 w 9"/>
                    <a:gd name="T13" fmla="*/ 5 h 6"/>
                    <a:gd name="T14" fmla="*/ 7 w 9"/>
                    <a:gd name="T15" fmla="*/ 5 h 6"/>
                    <a:gd name="T16" fmla="*/ 9 w 9"/>
                    <a:gd name="T17" fmla="*/ 6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"/>
                    <a:gd name="T28" fmla="*/ 0 h 6"/>
                    <a:gd name="T29" fmla="*/ 9 w 9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6" y="5"/>
                      </a:lnTo>
                      <a:lnTo>
                        <a:pt x="7" y="5"/>
                      </a:lnTo>
                      <a:lnTo>
                        <a:pt x="9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88" name="Freeform 3074">
                  <a:extLst>
                    <a:ext uri="{FF2B5EF4-FFF2-40B4-BE49-F238E27FC236}">
                      <a16:creationId xmlns:a16="http://schemas.microsoft.com/office/drawing/2014/main" id="{9ECD8E71-98E8-4185-A81E-C5C383020B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7" y="614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0 h 2"/>
                    <a:gd name="T4" fmla="*/ 0 w 2"/>
                    <a:gd name="T5" fmla="*/ 1 h 2"/>
                    <a:gd name="T6" fmla="*/ 0 w 2"/>
                    <a:gd name="T7" fmla="*/ 2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"/>
                    <a:gd name="T13" fmla="*/ 0 h 2"/>
                    <a:gd name="T14" fmla="*/ 2 w 2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" h="2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89" name="Freeform 3075">
                  <a:extLst>
                    <a:ext uri="{FF2B5EF4-FFF2-40B4-BE49-F238E27FC236}">
                      <a16:creationId xmlns:a16="http://schemas.microsoft.com/office/drawing/2014/main" id="{8218B50F-31DD-40DD-84C5-F6D0B1CC17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615"/>
                  <a:ext cx="4" cy="2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1 h 2"/>
                    <a:gd name="T4" fmla="*/ 1 w 4"/>
                    <a:gd name="T5" fmla="*/ 1 h 2"/>
                    <a:gd name="T6" fmla="*/ 0 w 4"/>
                    <a:gd name="T7" fmla="*/ 2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"/>
                    <a:gd name="T13" fmla="*/ 0 h 2"/>
                    <a:gd name="T14" fmla="*/ 4 w 4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" h="2">
                      <a:moveTo>
                        <a:pt x="4" y="0"/>
                      </a:move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90" name="Freeform 3076">
                  <a:extLst>
                    <a:ext uri="{FF2B5EF4-FFF2-40B4-BE49-F238E27FC236}">
                      <a16:creationId xmlns:a16="http://schemas.microsoft.com/office/drawing/2014/main" id="{2EE3ED6C-1485-442E-A267-7A5DC78853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3" y="616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2"/>
                    <a:gd name="T11" fmla="*/ 1 w 1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2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1" y="2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91" name="Line 3077">
                  <a:extLst>
                    <a:ext uri="{FF2B5EF4-FFF2-40B4-BE49-F238E27FC236}">
                      <a16:creationId xmlns:a16="http://schemas.microsoft.com/office/drawing/2014/main" id="{C7E1596B-F19D-4565-ABEB-EED4DD10EC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7" y="621"/>
                  <a:ext cx="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92" name="Freeform 3078">
                  <a:extLst>
                    <a:ext uri="{FF2B5EF4-FFF2-40B4-BE49-F238E27FC236}">
                      <a16:creationId xmlns:a16="http://schemas.microsoft.com/office/drawing/2014/main" id="{0FACA892-361D-43E4-9EFD-46B6A8FD17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6" y="624"/>
                  <a:ext cx="3" cy="1"/>
                </a:xfrm>
                <a:custGeom>
                  <a:avLst/>
                  <a:gdLst>
                    <a:gd name="T0" fmla="*/ 3 w 3"/>
                    <a:gd name="T1" fmla="*/ 1 h 1"/>
                    <a:gd name="T2" fmla="*/ 2 w 3"/>
                    <a:gd name="T3" fmla="*/ 1 h 1"/>
                    <a:gd name="T4" fmla="*/ 1 w 3"/>
                    <a:gd name="T5" fmla="*/ 1 h 1"/>
                    <a:gd name="T6" fmla="*/ 0 w 3"/>
                    <a:gd name="T7" fmla="*/ 0 h 1"/>
                    <a:gd name="T8" fmla="*/ 0 w 3"/>
                    <a:gd name="T9" fmla="*/ 0 h 1"/>
                    <a:gd name="T10" fmla="*/ 0 w 3"/>
                    <a:gd name="T11" fmla="*/ 0 h 1"/>
                    <a:gd name="T12" fmla="*/ 1 w 3"/>
                    <a:gd name="T13" fmla="*/ 0 h 1"/>
                    <a:gd name="T14" fmla="*/ 2 w 3"/>
                    <a:gd name="T15" fmla="*/ 0 h 1"/>
                    <a:gd name="T16" fmla="*/ 3 w 3"/>
                    <a:gd name="T17" fmla="*/ 1 h 1"/>
                    <a:gd name="T18" fmla="*/ 3 w 3"/>
                    <a:gd name="T19" fmla="*/ 1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1"/>
                    <a:gd name="T32" fmla="*/ 3 w 3"/>
                    <a:gd name="T33" fmla="*/ 1 h 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1">
                      <a:moveTo>
                        <a:pt x="3" y="1"/>
                      </a:move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93" name="Freeform 3079">
                  <a:extLst>
                    <a:ext uri="{FF2B5EF4-FFF2-40B4-BE49-F238E27FC236}">
                      <a16:creationId xmlns:a16="http://schemas.microsoft.com/office/drawing/2014/main" id="{14FC2E2B-0E16-4B66-AA57-47F4BC779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" y="626"/>
                  <a:ext cx="3" cy="2"/>
                </a:xfrm>
                <a:custGeom>
                  <a:avLst/>
                  <a:gdLst>
                    <a:gd name="T0" fmla="*/ 3 w 3"/>
                    <a:gd name="T1" fmla="*/ 2 h 2"/>
                    <a:gd name="T2" fmla="*/ 2 w 3"/>
                    <a:gd name="T3" fmla="*/ 2 h 2"/>
                    <a:gd name="T4" fmla="*/ 0 w 3"/>
                    <a:gd name="T5" fmla="*/ 1 h 2"/>
                    <a:gd name="T6" fmla="*/ 0 w 3"/>
                    <a:gd name="T7" fmla="*/ 0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"/>
                    <a:gd name="T13" fmla="*/ 0 h 2"/>
                    <a:gd name="T14" fmla="*/ 3 w 3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" h="2">
                      <a:moveTo>
                        <a:pt x="3" y="2"/>
                      </a:moveTo>
                      <a:lnTo>
                        <a:pt x="2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94" name="Freeform 3080">
                  <a:extLst>
                    <a:ext uri="{FF2B5EF4-FFF2-40B4-BE49-F238E27FC236}">
                      <a16:creationId xmlns:a16="http://schemas.microsoft.com/office/drawing/2014/main" id="{98C92FBC-B648-4D6D-94A6-4C213945F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6" y="625"/>
                  <a:ext cx="2" cy="3"/>
                </a:xfrm>
                <a:custGeom>
                  <a:avLst/>
                  <a:gdLst>
                    <a:gd name="T0" fmla="*/ 0 w 2"/>
                    <a:gd name="T1" fmla="*/ 3 h 3"/>
                    <a:gd name="T2" fmla="*/ 1 w 2"/>
                    <a:gd name="T3" fmla="*/ 1 h 3"/>
                    <a:gd name="T4" fmla="*/ 2 w 2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2"/>
                    <a:gd name="T10" fmla="*/ 0 h 3"/>
                    <a:gd name="T11" fmla="*/ 2 w 2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" h="3">
                      <a:moveTo>
                        <a:pt x="0" y="3"/>
                      </a:moveTo>
                      <a:lnTo>
                        <a:pt x="1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95" name="Freeform 3081">
                  <a:extLst>
                    <a:ext uri="{FF2B5EF4-FFF2-40B4-BE49-F238E27FC236}">
                      <a16:creationId xmlns:a16="http://schemas.microsoft.com/office/drawing/2014/main" id="{7DE3BEA5-0D55-4844-A4DF-40D7F1A3B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" y="496"/>
                  <a:ext cx="272" cy="198"/>
                </a:xfrm>
                <a:custGeom>
                  <a:avLst/>
                  <a:gdLst>
                    <a:gd name="T0" fmla="*/ 160 w 272"/>
                    <a:gd name="T1" fmla="*/ 35 h 198"/>
                    <a:gd name="T2" fmla="*/ 155 w 272"/>
                    <a:gd name="T3" fmla="*/ 32 h 198"/>
                    <a:gd name="T4" fmla="*/ 151 w 272"/>
                    <a:gd name="T5" fmla="*/ 30 h 198"/>
                    <a:gd name="T6" fmla="*/ 147 w 272"/>
                    <a:gd name="T7" fmla="*/ 27 h 198"/>
                    <a:gd name="T8" fmla="*/ 142 w 272"/>
                    <a:gd name="T9" fmla="*/ 23 h 198"/>
                    <a:gd name="T10" fmla="*/ 84 w 272"/>
                    <a:gd name="T11" fmla="*/ 0 h 198"/>
                    <a:gd name="T12" fmla="*/ 74 w 272"/>
                    <a:gd name="T13" fmla="*/ 9 h 198"/>
                    <a:gd name="T14" fmla="*/ 60 w 272"/>
                    <a:gd name="T15" fmla="*/ 18 h 198"/>
                    <a:gd name="T16" fmla="*/ 42 w 272"/>
                    <a:gd name="T17" fmla="*/ 25 h 198"/>
                    <a:gd name="T18" fmla="*/ 26 w 272"/>
                    <a:gd name="T19" fmla="*/ 37 h 198"/>
                    <a:gd name="T20" fmla="*/ 19 w 272"/>
                    <a:gd name="T21" fmla="*/ 49 h 198"/>
                    <a:gd name="T22" fmla="*/ 16 w 272"/>
                    <a:gd name="T23" fmla="*/ 60 h 198"/>
                    <a:gd name="T24" fmla="*/ 13 w 272"/>
                    <a:gd name="T25" fmla="*/ 72 h 198"/>
                    <a:gd name="T26" fmla="*/ 10 w 272"/>
                    <a:gd name="T27" fmla="*/ 85 h 198"/>
                    <a:gd name="T28" fmla="*/ 7 w 272"/>
                    <a:gd name="T29" fmla="*/ 99 h 198"/>
                    <a:gd name="T30" fmla="*/ 4 w 272"/>
                    <a:gd name="T31" fmla="*/ 114 h 198"/>
                    <a:gd name="T32" fmla="*/ 2 w 272"/>
                    <a:gd name="T33" fmla="*/ 129 h 198"/>
                    <a:gd name="T34" fmla="*/ 1 w 272"/>
                    <a:gd name="T35" fmla="*/ 138 h 198"/>
                    <a:gd name="T36" fmla="*/ 1 w 272"/>
                    <a:gd name="T37" fmla="*/ 147 h 198"/>
                    <a:gd name="T38" fmla="*/ 1 w 272"/>
                    <a:gd name="T39" fmla="*/ 157 h 198"/>
                    <a:gd name="T40" fmla="*/ 1 w 272"/>
                    <a:gd name="T41" fmla="*/ 167 h 198"/>
                    <a:gd name="T42" fmla="*/ 0 w 272"/>
                    <a:gd name="T43" fmla="*/ 179 h 198"/>
                    <a:gd name="T44" fmla="*/ 7 w 272"/>
                    <a:gd name="T45" fmla="*/ 190 h 198"/>
                    <a:gd name="T46" fmla="*/ 21 w 272"/>
                    <a:gd name="T47" fmla="*/ 195 h 198"/>
                    <a:gd name="T48" fmla="*/ 41 w 272"/>
                    <a:gd name="T49" fmla="*/ 197 h 198"/>
                    <a:gd name="T50" fmla="*/ 54 w 272"/>
                    <a:gd name="T51" fmla="*/ 195 h 198"/>
                    <a:gd name="T52" fmla="*/ 67 w 272"/>
                    <a:gd name="T53" fmla="*/ 193 h 198"/>
                    <a:gd name="T54" fmla="*/ 83 w 272"/>
                    <a:gd name="T55" fmla="*/ 193 h 198"/>
                    <a:gd name="T56" fmla="*/ 117 w 272"/>
                    <a:gd name="T57" fmla="*/ 179 h 198"/>
                    <a:gd name="T58" fmla="*/ 142 w 272"/>
                    <a:gd name="T59" fmla="*/ 160 h 198"/>
                    <a:gd name="T60" fmla="*/ 145 w 272"/>
                    <a:gd name="T61" fmla="*/ 151 h 198"/>
                    <a:gd name="T62" fmla="*/ 149 w 272"/>
                    <a:gd name="T63" fmla="*/ 137 h 198"/>
                    <a:gd name="T64" fmla="*/ 157 w 272"/>
                    <a:gd name="T65" fmla="*/ 150 h 198"/>
                    <a:gd name="T66" fmla="*/ 163 w 272"/>
                    <a:gd name="T67" fmla="*/ 162 h 198"/>
                    <a:gd name="T68" fmla="*/ 173 w 272"/>
                    <a:gd name="T69" fmla="*/ 168 h 198"/>
                    <a:gd name="T70" fmla="*/ 188 w 272"/>
                    <a:gd name="T71" fmla="*/ 168 h 198"/>
                    <a:gd name="T72" fmla="*/ 204 w 272"/>
                    <a:gd name="T73" fmla="*/ 166 h 198"/>
                    <a:gd name="T74" fmla="*/ 219 w 272"/>
                    <a:gd name="T75" fmla="*/ 162 h 198"/>
                    <a:gd name="T76" fmla="*/ 235 w 272"/>
                    <a:gd name="T77" fmla="*/ 158 h 198"/>
                    <a:gd name="T78" fmla="*/ 253 w 272"/>
                    <a:gd name="T79" fmla="*/ 156 h 198"/>
                    <a:gd name="T80" fmla="*/ 266 w 272"/>
                    <a:gd name="T81" fmla="*/ 154 h 198"/>
                    <a:gd name="T82" fmla="*/ 272 w 272"/>
                    <a:gd name="T83" fmla="*/ 145 h 198"/>
                    <a:gd name="T84" fmla="*/ 270 w 272"/>
                    <a:gd name="T85" fmla="*/ 134 h 198"/>
                    <a:gd name="T86" fmla="*/ 263 w 272"/>
                    <a:gd name="T87" fmla="*/ 129 h 198"/>
                    <a:gd name="T88" fmla="*/ 250 w 272"/>
                    <a:gd name="T89" fmla="*/ 132 h 198"/>
                    <a:gd name="T90" fmla="*/ 229 w 272"/>
                    <a:gd name="T91" fmla="*/ 130 h 198"/>
                    <a:gd name="T92" fmla="*/ 208 w 272"/>
                    <a:gd name="T93" fmla="*/ 128 h 198"/>
                    <a:gd name="T94" fmla="*/ 193 w 272"/>
                    <a:gd name="T95" fmla="*/ 121 h 198"/>
                    <a:gd name="T96" fmla="*/ 185 w 272"/>
                    <a:gd name="T97" fmla="*/ 100 h 198"/>
                    <a:gd name="T98" fmla="*/ 177 w 272"/>
                    <a:gd name="T99" fmla="*/ 78 h 198"/>
                    <a:gd name="T100" fmla="*/ 172 w 272"/>
                    <a:gd name="T101" fmla="*/ 65 h 198"/>
                    <a:gd name="T102" fmla="*/ 171 w 272"/>
                    <a:gd name="T103" fmla="*/ 53 h 198"/>
                    <a:gd name="T104" fmla="*/ 163 w 272"/>
                    <a:gd name="T105" fmla="*/ 39 h 19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72"/>
                    <a:gd name="T160" fmla="*/ 0 h 198"/>
                    <a:gd name="T161" fmla="*/ 272 w 272"/>
                    <a:gd name="T162" fmla="*/ 198 h 198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72" h="198">
                      <a:moveTo>
                        <a:pt x="163" y="39"/>
                      </a:moveTo>
                      <a:lnTo>
                        <a:pt x="161" y="37"/>
                      </a:lnTo>
                      <a:lnTo>
                        <a:pt x="160" y="35"/>
                      </a:lnTo>
                      <a:lnTo>
                        <a:pt x="159" y="35"/>
                      </a:lnTo>
                      <a:lnTo>
                        <a:pt x="157" y="33"/>
                      </a:lnTo>
                      <a:lnTo>
                        <a:pt x="155" y="32"/>
                      </a:lnTo>
                      <a:lnTo>
                        <a:pt x="155" y="31"/>
                      </a:lnTo>
                      <a:lnTo>
                        <a:pt x="153" y="30"/>
                      </a:lnTo>
                      <a:lnTo>
                        <a:pt x="151" y="30"/>
                      </a:lnTo>
                      <a:lnTo>
                        <a:pt x="150" y="29"/>
                      </a:lnTo>
                      <a:lnTo>
                        <a:pt x="149" y="28"/>
                      </a:lnTo>
                      <a:lnTo>
                        <a:pt x="147" y="27"/>
                      </a:lnTo>
                      <a:lnTo>
                        <a:pt x="145" y="26"/>
                      </a:lnTo>
                      <a:lnTo>
                        <a:pt x="144" y="26"/>
                      </a:lnTo>
                      <a:lnTo>
                        <a:pt x="142" y="23"/>
                      </a:lnTo>
                      <a:lnTo>
                        <a:pt x="139" y="19"/>
                      </a:lnTo>
                      <a:lnTo>
                        <a:pt x="111" y="9"/>
                      </a:lnTo>
                      <a:lnTo>
                        <a:pt x="84" y="0"/>
                      </a:lnTo>
                      <a:lnTo>
                        <a:pt x="81" y="4"/>
                      </a:lnTo>
                      <a:lnTo>
                        <a:pt x="78" y="7"/>
                      </a:lnTo>
                      <a:lnTo>
                        <a:pt x="74" y="9"/>
                      </a:lnTo>
                      <a:lnTo>
                        <a:pt x="69" y="12"/>
                      </a:lnTo>
                      <a:lnTo>
                        <a:pt x="65" y="15"/>
                      </a:lnTo>
                      <a:lnTo>
                        <a:pt x="60" y="18"/>
                      </a:lnTo>
                      <a:lnTo>
                        <a:pt x="55" y="20"/>
                      </a:lnTo>
                      <a:lnTo>
                        <a:pt x="50" y="23"/>
                      </a:lnTo>
                      <a:lnTo>
                        <a:pt x="42" y="25"/>
                      </a:lnTo>
                      <a:lnTo>
                        <a:pt x="35" y="29"/>
                      </a:lnTo>
                      <a:lnTo>
                        <a:pt x="30" y="33"/>
                      </a:lnTo>
                      <a:lnTo>
                        <a:pt x="26" y="37"/>
                      </a:lnTo>
                      <a:lnTo>
                        <a:pt x="23" y="41"/>
                      </a:lnTo>
                      <a:lnTo>
                        <a:pt x="21" y="46"/>
                      </a:lnTo>
                      <a:lnTo>
                        <a:pt x="19" y="49"/>
                      </a:lnTo>
                      <a:lnTo>
                        <a:pt x="18" y="52"/>
                      </a:lnTo>
                      <a:lnTo>
                        <a:pt x="17" y="56"/>
                      </a:lnTo>
                      <a:lnTo>
                        <a:pt x="16" y="60"/>
                      </a:lnTo>
                      <a:lnTo>
                        <a:pt x="15" y="63"/>
                      </a:lnTo>
                      <a:lnTo>
                        <a:pt x="14" y="68"/>
                      </a:lnTo>
                      <a:lnTo>
                        <a:pt x="13" y="72"/>
                      </a:lnTo>
                      <a:lnTo>
                        <a:pt x="12" y="76"/>
                      </a:lnTo>
                      <a:lnTo>
                        <a:pt x="11" y="80"/>
                      </a:lnTo>
                      <a:lnTo>
                        <a:pt x="10" y="85"/>
                      </a:lnTo>
                      <a:lnTo>
                        <a:pt x="8" y="90"/>
                      </a:lnTo>
                      <a:lnTo>
                        <a:pt x="7" y="95"/>
                      </a:lnTo>
                      <a:lnTo>
                        <a:pt x="7" y="99"/>
                      </a:lnTo>
                      <a:lnTo>
                        <a:pt x="6" y="104"/>
                      </a:lnTo>
                      <a:lnTo>
                        <a:pt x="5" y="109"/>
                      </a:lnTo>
                      <a:lnTo>
                        <a:pt x="4" y="114"/>
                      </a:lnTo>
                      <a:lnTo>
                        <a:pt x="3" y="119"/>
                      </a:lnTo>
                      <a:lnTo>
                        <a:pt x="2" y="125"/>
                      </a:lnTo>
                      <a:lnTo>
                        <a:pt x="2" y="129"/>
                      </a:lnTo>
                      <a:lnTo>
                        <a:pt x="2" y="132"/>
                      </a:lnTo>
                      <a:lnTo>
                        <a:pt x="1" y="134"/>
                      </a:lnTo>
                      <a:lnTo>
                        <a:pt x="1" y="138"/>
                      </a:lnTo>
                      <a:lnTo>
                        <a:pt x="1" y="141"/>
                      </a:lnTo>
                      <a:lnTo>
                        <a:pt x="1" y="144"/>
                      </a:lnTo>
                      <a:lnTo>
                        <a:pt x="1" y="147"/>
                      </a:lnTo>
                      <a:lnTo>
                        <a:pt x="1" y="150"/>
                      </a:lnTo>
                      <a:lnTo>
                        <a:pt x="1" y="153"/>
                      </a:lnTo>
                      <a:lnTo>
                        <a:pt x="1" y="157"/>
                      </a:lnTo>
                      <a:lnTo>
                        <a:pt x="1" y="159"/>
                      </a:lnTo>
                      <a:lnTo>
                        <a:pt x="1" y="162"/>
                      </a:lnTo>
                      <a:lnTo>
                        <a:pt x="1" y="167"/>
                      </a:lnTo>
                      <a:lnTo>
                        <a:pt x="1" y="170"/>
                      </a:lnTo>
                      <a:lnTo>
                        <a:pt x="0" y="173"/>
                      </a:lnTo>
                      <a:lnTo>
                        <a:pt x="0" y="179"/>
                      </a:lnTo>
                      <a:lnTo>
                        <a:pt x="2" y="184"/>
                      </a:lnTo>
                      <a:lnTo>
                        <a:pt x="5" y="188"/>
                      </a:lnTo>
                      <a:lnTo>
                        <a:pt x="7" y="190"/>
                      </a:lnTo>
                      <a:lnTo>
                        <a:pt x="11" y="193"/>
                      </a:lnTo>
                      <a:lnTo>
                        <a:pt x="15" y="194"/>
                      </a:lnTo>
                      <a:lnTo>
                        <a:pt x="21" y="195"/>
                      </a:lnTo>
                      <a:lnTo>
                        <a:pt x="27" y="196"/>
                      </a:lnTo>
                      <a:lnTo>
                        <a:pt x="35" y="198"/>
                      </a:lnTo>
                      <a:lnTo>
                        <a:pt x="41" y="197"/>
                      </a:lnTo>
                      <a:lnTo>
                        <a:pt x="45" y="196"/>
                      </a:lnTo>
                      <a:lnTo>
                        <a:pt x="50" y="195"/>
                      </a:lnTo>
                      <a:lnTo>
                        <a:pt x="54" y="195"/>
                      </a:lnTo>
                      <a:lnTo>
                        <a:pt x="58" y="194"/>
                      </a:lnTo>
                      <a:lnTo>
                        <a:pt x="62" y="193"/>
                      </a:lnTo>
                      <a:lnTo>
                        <a:pt x="67" y="193"/>
                      </a:lnTo>
                      <a:lnTo>
                        <a:pt x="72" y="193"/>
                      </a:lnTo>
                      <a:lnTo>
                        <a:pt x="77" y="193"/>
                      </a:lnTo>
                      <a:lnTo>
                        <a:pt x="83" y="193"/>
                      </a:lnTo>
                      <a:lnTo>
                        <a:pt x="88" y="193"/>
                      </a:lnTo>
                      <a:lnTo>
                        <a:pt x="93" y="193"/>
                      </a:lnTo>
                      <a:lnTo>
                        <a:pt x="117" y="179"/>
                      </a:lnTo>
                      <a:lnTo>
                        <a:pt x="140" y="166"/>
                      </a:lnTo>
                      <a:lnTo>
                        <a:pt x="141" y="162"/>
                      </a:lnTo>
                      <a:lnTo>
                        <a:pt x="142" y="160"/>
                      </a:lnTo>
                      <a:lnTo>
                        <a:pt x="144" y="157"/>
                      </a:lnTo>
                      <a:lnTo>
                        <a:pt x="144" y="154"/>
                      </a:lnTo>
                      <a:lnTo>
                        <a:pt x="145" y="151"/>
                      </a:lnTo>
                      <a:lnTo>
                        <a:pt x="147" y="147"/>
                      </a:lnTo>
                      <a:lnTo>
                        <a:pt x="148" y="143"/>
                      </a:lnTo>
                      <a:lnTo>
                        <a:pt x="149" y="137"/>
                      </a:lnTo>
                      <a:lnTo>
                        <a:pt x="152" y="141"/>
                      </a:lnTo>
                      <a:lnTo>
                        <a:pt x="155" y="145"/>
                      </a:lnTo>
                      <a:lnTo>
                        <a:pt x="157" y="150"/>
                      </a:lnTo>
                      <a:lnTo>
                        <a:pt x="159" y="155"/>
                      </a:lnTo>
                      <a:lnTo>
                        <a:pt x="161" y="159"/>
                      </a:lnTo>
                      <a:lnTo>
                        <a:pt x="163" y="162"/>
                      </a:lnTo>
                      <a:lnTo>
                        <a:pt x="166" y="165"/>
                      </a:lnTo>
                      <a:lnTo>
                        <a:pt x="169" y="166"/>
                      </a:lnTo>
                      <a:lnTo>
                        <a:pt x="173" y="168"/>
                      </a:lnTo>
                      <a:lnTo>
                        <a:pt x="178" y="168"/>
                      </a:lnTo>
                      <a:lnTo>
                        <a:pt x="183" y="168"/>
                      </a:lnTo>
                      <a:lnTo>
                        <a:pt x="188" y="168"/>
                      </a:lnTo>
                      <a:lnTo>
                        <a:pt x="194" y="168"/>
                      </a:lnTo>
                      <a:lnTo>
                        <a:pt x="199" y="167"/>
                      </a:lnTo>
                      <a:lnTo>
                        <a:pt x="204" y="166"/>
                      </a:lnTo>
                      <a:lnTo>
                        <a:pt x="209" y="164"/>
                      </a:lnTo>
                      <a:lnTo>
                        <a:pt x="214" y="163"/>
                      </a:lnTo>
                      <a:lnTo>
                        <a:pt x="219" y="162"/>
                      </a:lnTo>
                      <a:lnTo>
                        <a:pt x="224" y="161"/>
                      </a:lnTo>
                      <a:lnTo>
                        <a:pt x="230" y="159"/>
                      </a:lnTo>
                      <a:lnTo>
                        <a:pt x="235" y="158"/>
                      </a:lnTo>
                      <a:lnTo>
                        <a:pt x="241" y="157"/>
                      </a:lnTo>
                      <a:lnTo>
                        <a:pt x="247" y="157"/>
                      </a:lnTo>
                      <a:lnTo>
                        <a:pt x="253" y="156"/>
                      </a:lnTo>
                      <a:lnTo>
                        <a:pt x="256" y="156"/>
                      </a:lnTo>
                      <a:lnTo>
                        <a:pt x="261" y="155"/>
                      </a:lnTo>
                      <a:lnTo>
                        <a:pt x="266" y="154"/>
                      </a:lnTo>
                      <a:lnTo>
                        <a:pt x="271" y="153"/>
                      </a:lnTo>
                      <a:lnTo>
                        <a:pt x="272" y="149"/>
                      </a:lnTo>
                      <a:lnTo>
                        <a:pt x="272" y="145"/>
                      </a:lnTo>
                      <a:lnTo>
                        <a:pt x="271" y="141"/>
                      </a:lnTo>
                      <a:lnTo>
                        <a:pt x="270" y="138"/>
                      </a:lnTo>
                      <a:lnTo>
                        <a:pt x="270" y="134"/>
                      </a:lnTo>
                      <a:lnTo>
                        <a:pt x="269" y="132"/>
                      </a:lnTo>
                      <a:lnTo>
                        <a:pt x="268" y="129"/>
                      </a:lnTo>
                      <a:lnTo>
                        <a:pt x="263" y="129"/>
                      </a:lnTo>
                      <a:lnTo>
                        <a:pt x="259" y="130"/>
                      </a:lnTo>
                      <a:lnTo>
                        <a:pt x="254" y="131"/>
                      </a:lnTo>
                      <a:lnTo>
                        <a:pt x="250" y="132"/>
                      </a:lnTo>
                      <a:lnTo>
                        <a:pt x="243" y="132"/>
                      </a:lnTo>
                      <a:lnTo>
                        <a:pt x="236" y="131"/>
                      </a:lnTo>
                      <a:lnTo>
                        <a:pt x="229" y="130"/>
                      </a:lnTo>
                      <a:lnTo>
                        <a:pt x="222" y="129"/>
                      </a:lnTo>
                      <a:lnTo>
                        <a:pt x="216" y="129"/>
                      </a:lnTo>
                      <a:lnTo>
                        <a:pt x="208" y="128"/>
                      </a:lnTo>
                      <a:lnTo>
                        <a:pt x="202" y="127"/>
                      </a:lnTo>
                      <a:lnTo>
                        <a:pt x="196" y="127"/>
                      </a:lnTo>
                      <a:lnTo>
                        <a:pt x="193" y="121"/>
                      </a:lnTo>
                      <a:lnTo>
                        <a:pt x="190" y="115"/>
                      </a:lnTo>
                      <a:lnTo>
                        <a:pt x="188" y="107"/>
                      </a:lnTo>
                      <a:lnTo>
                        <a:pt x="185" y="100"/>
                      </a:lnTo>
                      <a:lnTo>
                        <a:pt x="183" y="92"/>
                      </a:lnTo>
                      <a:lnTo>
                        <a:pt x="181" y="85"/>
                      </a:lnTo>
                      <a:lnTo>
                        <a:pt x="177" y="78"/>
                      </a:lnTo>
                      <a:lnTo>
                        <a:pt x="175" y="72"/>
                      </a:lnTo>
                      <a:lnTo>
                        <a:pt x="173" y="68"/>
                      </a:lnTo>
                      <a:lnTo>
                        <a:pt x="172" y="65"/>
                      </a:lnTo>
                      <a:lnTo>
                        <a:pt x="172" y="62"/>
                      </a:lnTo>
                      <a:lnTo>
                        <a:pt x="172" y="57"/>
                      </a:lnTo>
                      <a:lnTo>
                        <a:pt x="171" y="53"/>
                      </a:lnTo>
                      <a:lnTo>
                        <a:pt x="170" y="49"/>
                      </a:lnTo>
                      <a:lnTo>
                        <a:pt x="167" y="44"/>
                      </a:lnTo>
                      <a:lnTo>
                        <a:pt x="163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96" name="Freeform 3082">
                  <a:extLst>
                    <a:ext uri="{FF2B5EF4-FFF2-40B4-BE49-F238E27FC236}">
                      <a16:creationId xmlns:a16="http://schemas.microsoft.com/office/drawing/2014/main" id="{EB62A039-860B-4023-8BC8-A2F3980A9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0" y="663"/>
                  <a:ext cx="5" cy="2"/>
                </a:xfrm>
                <a:custGeom>
                  <a:avLst/>
                  <a:gdLst>
                    <a:gd name="T0" fmla="*/ 5 w 5"/>
                    <a:gd name="T1" fmla="*/ 1 h 2"/>
                    <a:gd name="T2" fmla="*/ 5 w 5"/>
                    <a:gd name="T3" fmla="*/ 0 h 2"/>
                    <a:gd name="T4" fmla="*/ 4 w 5"/>
                    <a:gd name="T5" fmla="*/ 1 h 2"/>
                    <a:gd name="T6" fmla="*/ 3 w 5"/>
                    <a:gd name="T7" fmla="*/ 1 h 2"/>
                    <a:gd name="T8" fmla="*/ 1 w 5"/>
                    <a:gd name="T9" fmla="*/ 1 h 2"/>
                    <a:gd name="T10" fmla="*/ 0 w 5"/>
                    <a:gd name="T11" fmla="*/ 2 h 2"/>
                    <a:gd name="T12" fmla="*/ 2 w 5"/>
                    <a:gd name="T13" fmla="*/ 2 h 2"/>
                    <a:gd name="T14" fmla="*/ 3 w 5"/>
                    <a:gd name="T15" fmla="*/ 1 h 2"/>
                    <a:gd name="T16" fmla="*/ 4 w 5"/>
                    <a:gd name="T17" fmla="*/ 1 h 2"/>
                    <a:gd name="T18" fmla="*/ 5 w 5"/>
                    <a:gd name="T19" fmla="*/ 1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2"/>
                    <a:gd name="T32" fmla="*/ 5 w 5"/>
                    <a:gd name="T33" fmla="*/ 2 h 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2">
                      <a:moveTo>
                        <a:pt x="5" y="1"/>
                      </a:move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97" name="Freeform 3083">
                  <a:extLst>
                    <a:ext uri="{FF2B5EF4-FFF2-40B4-BE49-F238E27FC236}">
                      <a16:creationId xmlns:a16="http://schemas.microsoft.com/office/drawing/2014/main" id="{57E7EB97-5C3A-46D9-81FF-133FBE018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5" y="645"/>
                  <a:ext cx="82" cy="19"/>
                </a:xfrm>
                <a:custGeom>
                  <a:avLst/>
                  <a:gdLst>
                    <a:gd name="T0" fmla="*/ 0 w 82"/>
                    <a:gd name="T1" fmla="*/ 3 h 19"/>
                    <a:gd name="T2" fmla="*/ 3 w 82"/>
                    <a:gd name="T3" fmla="*/ 2 h 19"/>
                    <a:gd name="T4" fmla="*/ 4 w 82"/>
                    <a:gd name="T5" fmla="*/ 1 h 19"/>
                    <a:gd name="T6" fmla="*/ 7 w 82"/>
                    <a:gd name="T7" fmla="*/ 1 h 19"/>
                    <a:gd name="T8" fmla="*/ 9 w 82"/>
                    <a:gd name="T9" fmla="*/ 0 h 19"/>
                    <a:gd name="T10" fmla="*/ 11 w 82"/>
                    <a:gd name="T11" fmla="*/ 0 h 19"/>
                    <a:gd name="T12" fmla="*/ 14 w 82"/>
                    <a:gd name="T13" fmla="*/ 0 h 19"/>
                    <a:gd name="T14" fmla="*/ 15 w 82"/>
                    <a:gd name="T15" fmla="*/ 1 h 19"/>
                    <a:gd name="T16" fmla="*/ 17 w 82"/>
                    <a:gd name="T17" fmla="*/ 1 h 19"/>
                    <a:gd name="T18" fmla="*/ 19 w 82"/>
                    <a:gd name="T19" fmla="*/ 2 h 19"/>
                    <a:gd name="T20" fmla="*/ 21 w 82"/>
                    <a:gd name="T21" fmla="*/ 2 h 19"/>
                    <a:gd name="T22" fmla="*/ 23 w 82"/>
                    <a:gd name="T23" fmla="*/ 2 h 19"/>
                    <a:gd name="T24" fmla="*/ 25 w 82"/>
                    <a:gd name="T25" fmla="*/ 3 h 19"/>
                    <a:gd name="T26" fmla="*/ 26 w 82"/>
                    <a:gd name="T27" fmla="*/ 3 h 19"/>
                    <a:gd name="T28" fmla="*/ 28 w 82"/>
                    <a:gd name="T29" fmla="*/ 4 h 19"/>
                    <a:gd name="T30" fmla="*/ 30 w 82"/>
                    <a:gd name="T31" fmla="*/ 4 h 19"/>
                    <a:gd name="T32" fmla="*/ 31 w 82"/>
                    <a:gd name="T33" fmla="*/ 5 h 19"/>
                    <a:gd name="T34" fmla="*/ 35 w 82"/>
                    <a:gd name="T35" fmla="*/ 5 h 19"/>
                    <a:gd name="T36" fmla="*/ 37 w 82"/>
                    <a:gd name="T37" fmla="*/ 5 h 19"/>
                    <a:gd name="T38" fmla="*/ 40 w 82"/>
                    <a:gd name="T39" fmla="*/ 6 h 19"/>
                    <a:gd name="T40" fmla="*/ 42 w 82"/>
                    <a:gd name="T41" fmla="*/ 7 h 19"/>
                    <a:gd name="T42" fmla="*/ 44 w 82"/>
                    <a:gd name="T43" fmla="*/ 8 h 19"/>
                    <a:gd name="T44" fmla="*/ 47 w 82"/>
                    <a:gd name="T45" fmla="*/ 8 h 19"/>
                    <a:gd name="T46" fmla="*/ 50 w 82"/>
                    <a:gd name="T47" fmla="*/ 10 h 19"/>
                    <a:gd name="T48" fmla="*/ 53 w 82"/>
                    <a:gd name="T49" fmla="*/ 11 h 19"/>
                    <a:gd name="T50" fmla="*/ 55 w 82"/>
                    <a:gd name="T51" fmla="*/ 13 h 19"/>
                    <a:gd name="T52" fmla="*/ 58 w 82"/>
                    <a:gd name="T53" fmla="*/ 13 h 19"/>
                    <a:gd name="T54" fmla="*/ 61 w 82"/>
                    <a:gd name="T55" fmla="*/ 14 h 19"/>
                    <a:gd name="T56" fmla="*/ 64 w 82"/>
                    <a:gd name="T57" fmla="*/ 16 h 19"/>
                    <a:gd name="T58" fmla="*/ 68 w 82"/>
                    <a:gd name="T59" fmla="*/ 16 h 19"/>
                    <a:gd name="T60" fmla="*/ 72 w 82"/>
                    <a:gd name="T61" fmla="*/ 17 h 19"/>
                    <a:gd name="T62" fmla="*/ 75 w 82"/>
                    <a:gd name="T63" fmla="*/ 17 h 19"/>
                    <a:gd name="T64" fmla="*/ 80 w 82"/>
                    <a:gd name="T65" fmla="*/ 16 h 19"/>
                    <a:gd name="T66" fmla="*/ 82 w 82"/>
                    <a:gd name="T67" fmla="*/ 19 h 1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82"/>
                    <a:gd name="T103" fmla="*/ 0 h 19"/>
                    <a:gd name="T104" fmla="*/ 82 w 82"/>
                    <a:gd name="T105" fmla="*/ 19 h 19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82" h="19">
                      <a:moveTo>
                        <a:pt x="0" y="3"/>
                      </a:moveTo>
                      <a:lnTo>
                        <a:pt x="3" y="2"/>
                      </a:lnTo>
                      <a:lnTo>
                        <a:pt x="4" y="1"/>
                      </a:lnTo>
                      <a:lnTo>
                        <a:pt x="7" y="1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4" y="0"/>
                      </a:lnTo>
                      <a:lnTo>
                        <a:pt x="15" y="1"/>
                      </a:lnTo>
                      <a:lnTo>
                        <a:pt x="17" y="1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3" y="2"/>
                      </a:lnTo>
                      <a:lnTo>
                        <a:pt x="25" y="3"/>
                      </a:lnTo>
                      <a:lnTo>
                        <a:pt x="26" y="3"/>
                      </a:lnTo>
                      <a:lnTo>
                        <a:pt x="28" y="4"/>
                      </a:lnTo>
                      <a:lnTo>
                        <a:pt x="30" y="4"/>
                      </a:lnTo>
                      <a:lnTo>
                        <a:pt x="31" y="5"/>
                      </a:lnTo>
                      <a:lnTo>
                        <a:pt x="35" y="5"/>
                      </a:lnTo>
                      <a:lnTo>
                        <a:pt x="37" y="5"/>
                      </a:lnTo>
                      <a:lnTo>
                        <a:pt x="40" y="6"/>
                      </a:lnTo>
                      <a:lnTo>
                        <a:pt x="42" y="7"/>
                      </a:lnTo>
                      <a:lnTo>
                        <a:pt x="44" y="8"/>
                      </a:lnTo>
                      <a:lnTo>
                        <a:pt x="47" y="8"/>
                      </a:lnTo>
                      <a:lnTo>
                        <a:pt x="50" y="10"/>
                      </a:lnTo>
                      <a:lnTo>
                        <a:pt x="53" y="11"/>
                      </a:lnTo>
                      <a:lnTo>
                        <a:pt x="55" y="13"/>
                      </a:lnTo>
                      <a:lnTo>
                        <a:pt x="58" y="13"/>
                      </a:lnTo>
                      <a:lnTo>
                        <a:pt x="61" y="14"/>
                      </a:lnTo>
                      <a:lnTo>
                        <a:pt x="64" y="16"/>
                      </a:lnTo>
                      <a:lnTo>
                        <a:pt x="68" y="16"/>
                      </a:lnTo>
                      <a:lnTo>
                        <a:pt x="72" y="17"/>
                      </a:lnTo>
                      <a:lnTo>
                        <a:pt x="75" y="17"/>
                      </a:lnTo>
                      <a:lnTo>
                        <a:pt x="80" y="16"/>
                      </a:lnTo>
                      <a:lnTo>
                        <a:pt x="82" y="19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98" name="Freeform 3084">
                  <a:extLst>
                    <a:ext uri="{FF2B5EF4-FFF2-40B4-BE49-F238E27FC236}">
                      <a16:creationId xmlns:a16="http://schemas.microsoft.com/office/drawing/2014/main" id="{A4F6A6D7-66D2-4995-82EB-E7D204445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9" y="659"/>
                  <a:ext cx="16" cy="30"/>
                </a:xfrm>
                <a:custGeom>
                  <a:avLst/>
                  <a:gdLst>
                    <a:gd name="T0" fmla="*/ 4 w 16"/>
                    <a:gd name="T1" fmla="*/ 30 h 30"/>
                    <a:gd name="T2" fmla="*/ 3 w 16"/>
                    <a:gd name="T3" fmla="*/ 27 h 30"/>
                    <a:gd name="T4" fmla="*/ 1 w 16"/>
                    <a:gd name="T5" fmla="*/ 25 h 30"/>
                    <a:gd name="T6" fmla="*/ 0 w 16"/>
                    <a:gd name="T7" fmla="*/ 23 h 30"/>
                    <a:gd name="T8" fmla="*/ 0 w 16"/>
                    <a:gd name="T9" fmla="*/ 21 h 30"/>
                    <a:gd name="T10" fmla="*/ 1 w 16"/>
                    <a:gd name="T11" fmla="*/ 19 h 30"/>
                    <a:gd name="T12" fmla="*/ 2 w 16"/>
                    <a:gd name="T13" fmla="*/ 16 h 30"/>
                    <a:gd name="T14" fmla="*/ 3 w 16"/>
                    <a:gd name="T15" fmla="*/ 15 h 30"/>
                    <a:gd name="T16" fmla="*/ 3 w 16"/>
                    <a:gd name="T17" fmla="*/ 13 h 30"/>
                    <a:gd name="T18" fmla="*/ 5 w 16"/>
                    <a:gd name="T19" fmla="*/ 10 h 30"/>
                    <a:gd name="T20" fmla="*/ 7 w 16"/>
                    <a:gd name="T21" fmla="*/ 9 h 30"/>
                    <a:gd name="T22" fmla="*/ 9 w 16"/>
                    <a:gd name="T23" fmla="*/ 7 h 30"/>
                    <a:gd name="T24" fmla="*/ 9 w 16"/>
                    <a:gd name="T25" fmla="*/ 6 h 30"/>
                    <a:gd name="T26" fmla="*/ 11 w 16"/>
                    <a:gd name="T27" fmla="*/ 5 h 30"/>
                    <a:gd name="T28" fmla="*/ 13 w 16"/>
                    <a:gd name="T29" fmla="*/ 4 h 30"/>
                    <a:gd name="T30" fmla="*/ 14 w 16"/>
                    <a:gd name="T31" fmla="*/ 3 h 30"/>
                    <a:gd name="T32" fmla="*/ 16 w 16"/>
                    <a:gd name="T33" fmla="*/ 0 h 3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6"/>
                    <a:gd name="T52" fmla="*/ 0 h 30"/>
                    <a:gd name="T53" fmla="*/ 16 w 16"/>
                    <a:gd name="T54" fmla="*/ 30 h 3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6" h="30">
                      <a:moveTo>
                        <a:pt x="4" y="30"/>
                      </a:moveTo>
                      <a:lnTo>
                        <a:pt x="3" y="27"/>
                      </a:lnTo>
                      <a:lnTo>
                        <a:pt x="1" y="25"/>
                      </a:lnTo>
                      <a:lnTo>
                        <a:pt x="0" y="23"/>
                      </a:lnTo>
                      <a:lnTo>
                        <a:pt x="0" y="21"/>
                      </a:lnTo>
                      <a:lnTo>
                        <a:pt x="1" y="19"/>
                      </a:lnTo>
                      <a:lnTo>
                        <a:pt x="2" y="16"/>
                      </a:lnTo>
                      <a:lnTo>
                        <a:pt x="3" y="15"/>
                      </a:lnTo>
                      <a:lnTo>
                        <a:pt x="3" y="13"/>
                      </a:lnTo>
                      <a:lnTo>
                        <a:pt x="5" y="10"/>
                      </a:lnTo>
                      <a:lnTo>
                        <a:pt x="7" y="9"/>
                      </a:lnTo>
                      <a:lnTo>
                        <a:pt x="9" y="7"/>
                      </a:lnTo>
                      <a:lnTo>
                        <a:pt x="9" y="6"/>
                      </a:lnTo>
                      <a:lnTo>
                        <a:pt x="11" y="5"/>
                      </a:lnTo>
                      <a:lnTo>
                        <a:pt x="13" y="4"/>
                      </a:lnTo>
                      <a:lnTo>
                        <a:pt x="14" y="3"/>
                      </a:lnTo>
                      <a:lnTo>
                        <a:pt x="16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99" name="Freeform 3085">
                  <a:extLst>
                    <a:ext uri="{FF2B5EF4-FFF2-40B4-BE49-F238E27FC236}">
                      <a16:creationId xmlns:a16="http://schemas.microsoft.com/office/drawing/2014/main" id="{0F291E34-D9B0-4DCA-B473-B35905646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" y="658"/>
                  <a:ext cx="37" cy="36"/>
                </a:xfrm>
                <a:custGeom>
                  <a:avLst/>
                  <a:gdLst>
                    <a:gd name="T0" fmla="*/ 11 w 37"/>
                    <a:gd name="T1" fmla="*/ 0 h 36"/>
                    <a:gd name="T2" fmla="*/ 12 w 37"/>
                    <a:gd name="T3" fmla="*/ 2 h 36"/>
                    <a:gd name="T4" fmla="*/ 11 w 37"/>
                    <a:gd name="T5" fmla="*/ 5 h 36"/>
                    <a:gd name="T6" fmla="*/ 9 w 37"/>
                    <a:gd name="T7" fmla="*/ 6 h 36"/>
                    <a:gd name="T8" fmla="*/ 8 w 37"/>
                    <a:gd name="T9" fmla="*/ 8 h 36"/>
                    <a:gd name="T10" fmla="*/ 7 w 37"/>
                    <a:gd name="T11" fmla="*/ 11 h 36"/>
                    <a:gd name="T12" fmla="*/ 5 w 37"/>
                    <a:gd name="T13" fmla="*/ 14 h 36"/>
                    <a:gd name="T14" fmla="*/ 5 w 37"/>
                    <a:gd name="T15" fmla="*/ 18 h 36"/>
                    <a:gd name="T16" fmla="*/ 5 w 37"/>
                    <a:gd name="T17" fmla="*/ 21 h 36"/>
                    <a:gd name="T18" fmla="*/ 6 w 37"/>
                    <a:gd name="T19" fmla="*/ 23 h 36"/>
                    <a:gd name="T20" fmla="*/ 8 w 37"/>
                    <a:gd name="T21" fmla="*/ 25 h 36"/>
                    <a:gd name="T22" fmla="*/ 9 w 37"/>
                    <a:gd name="T23" fmla="*/ 27 h 36"/>
                    <a:gd name="T24" fmla="*/ 12 w 37"/>
                    <a:gd name="T25" fmla="*/ 28 h 36"/>
                    <a:gd name="T26" fmla="*/ 14 w 37"/>
                    <a:gd name="T27" fmla="*/ 29 h 36"/>
                    <a:gd name="T28" fmla="*/ 16 w 37"/>
                    <a:gd name="T29" fmla="*/ 29 h 36"/>
                    <a:gd name="T30" fmla="*/ 19 w 37"/>
                    <a:gd name="T31" fmla="*/ 29 h 36"/>
                    <a:gd name="T32" fmla="*/ 20 w 37"/>
                    <a:gd name="T33" fmla="*/ 30 h 36"/>
                    <a:gd name="T34" fmla="*/ 23 w 37"/>
                    <a:gd name="T35" fmla="*/ 32 h 36"/>
                    <a:gd name="T36" fmla="*/ 25 w 37"/>
                    <a:gd name="T37" fmla="*/ 33 h 36"/>
                    <a:gd name="T38" fmla="*/ 29 w 37"/>
                    <a:gd name="T39" fmla="*/ 33 h 36"/>
                    <a:gd name="T40" fmla="*/ 30 w 37"/>
                    <a:gd name="T41" fmla="*/ 33 h 36"/>
                    <a:gd name="T42" fmla="*/ 32 w 37"/>
                    <a:gd name="T43" fmla="*/ 32 h 36"/>
                    <a:gd name="T44" fmla="*/ 34 w 37"/>
                    <a:gd name="T45" fmla="*/ 31 h 36"/>
                    <a:gd name="T46" fmla="*/ 37 w 37"/>
                    <a:gd name="T47" fmla="*/ 30 h 36"/>
                    <a:gd name="T48" fmla="*/ 35 w 37"/>
                    <a:gd name="T49" fmla="*/ 32 h 36"/>
                    <a:gd name="T50" fmla="*/ 33 w 37"/>
                    <a:gd name="T51" fmla="*/ 33 h 36"/>
                    <a:gd name="T52" fmla="*/ 33 w 37"/>
                    <a:gd name="T53" fmla="*/ 34 h 36"/>
                    <a:gd name="T54" fmla="*/ 33 w 37"/>
                    <a:gd name="T55" fmla="*/ 35 h 36"/>
                    <a:gd name="T56" fmla="*/ 31 w 37"/>
                    <a:gd name="T57" fmla="*/ 36 h 36"/>
                    <a:gd name="T58" fmla="*/ 29 w 37"/>
                    <a:gd name="T59" fmla="*/ 35 h 36"/>
                    <a:gd name="T60" fmla="*/ 26 w 37"/>
                    <a:gd name="T61" fmla="*/ 34 h 36"/>
                    <a:gd name="T62" fmla="*/ 23 w 37"/>
                    <a:gd name="T63" fmla="*/ 34 h 36"/>
                    <a:gd name="T64" fmla="*/ 21 w 37"/>
                    <a:gd name="T65" fmla="*/ 33 h 36"/>
                    <a:gd name="T66" fmla="*/ 19 w 37"/>
                    <a:gd name="T67" fmla="*/ 33 h 36"/>
                    <a:gd name="T68" fmla="*/ 16 w 37"/>
                    <a:gd name="T69" fmla="*/ 33 h 36"/>
                    <a:gd name="T70" fmla="*/ 14 w 37"/>
                    <a:gd name="T71" fmla="*/ 32 h 36"/>
                    <a:gd name="T72" fmla="*/ 11 w 37"/>
                    <a:gd name="T73" fmla="*/ 32 h 36"/>
                    <a:gd name="T74" fmla="*/ 9 w 37"/>
                    <a:gd name="T75" fmla="*/ 31 h 36"/>
                    <a:gd name="T76" fmla="*/ 7 w 37"/>
                    <a:gd name="T77" fmla="*/ 31 h 36"/>
                    <a:gd name="T78" fmla="*/ 3 w 37"/>
                    <a:gd name="T79" fmla="*/ 28 h 36"/>
                    <a:gd name="T80" fmla="*/ 1 w 37"/>
                    <a:gd name="T81" fmla="*/ 26 h 36"/>
                    <a:gd name="T82" fmla="*/ 0 w 37"/>
                    <a:gd name="T83" fmla="*/ 23 h 36"/>
                    <a:gd name="T84" fmla="*/ 0 w 37"/>
                    <a:gd name="T85" fmla="*/ 22 h 36"/>
                    <a:gd name="T86" fmla="*/ 0 w 37"/>
                    <a:gd name="T87" fmla="*/ 18 h 36"/>
                    <a:gd name="T88" fmla="*/ 2 w 37"/>
                    <a:gd name="T89" fmla="*/ 15 h 36"/>
                    <a:gd name="T90" fmla="*/ 3 w 37"/>
                    <a:gd name="T91" fmla="*/ 11 h 36"/>
                    <a:gd name="T92" fmla="*/ 6 w 37"/>
                    <a:gd name="T93" fmla="*/ 9 h 36"/>
                    <a:gd name="T94" fmla="*/ 8 w 37"/>
                    <a:gd name="T95" fmla="*/ 6 h 36"/>
                    <a:gd name="T96" fmla="*/ 10 w 37"/>
                    <a:gd name="T97" fmla="*/ 3 h 36"/>
                    <a:gd name="T98" fmla="*/ 11 w 37"/>
                    <a:gd name="T99" fmla="*/ 0 h 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7"/>
                    <a:gd name="T151" fmla="*/ 0 h 36"/>
                    <a:gd name="T152" fmla="*/ 37 w 37"/>
                    <a:gd name="T153" fmla="*/ 36 h 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7" h="36">
                      <a:moveTo>
                        <a:pt x="11" y="0"/>
                      </a:moveTo>
                      <a:lnTo>
                        <a:pt x="12" y="2"/>
                      </a:lnTo>
                      <a:lnTo>
                        <a:pt x="11" y="5"/>
                      </a:lnTo>
                      <a:lnTo>
                        <a:pt x="9" y="6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5" y="14"/>
                      </a:lnTo>
                      <a:lnTo>
                        <a:pt x="5" y="18"/>
                      </a:lnTo>
                      <a:lnTo>
                        <a:pt x="5" y="21"/>
                      </a:lnTo>
                      <a:lnTo>
                        <a:pt x="6" y="23"/>
                      </a:lnTo>
                      <a:lnTo>
                        <a:pt x="8" y="25"/>
                      </a:lnTo>
                      <a:lnTo>
                        <a:pt x="9" y="27"/>
                      </a:lnTo>
                      <a:lnTo>
                        <a:pt x="12" y="28"/>
                      </a:lnTo>
                      <a:lnTo>
                        <a:pt x="14" y="29"/>
                      </a:lnTo>
                      <a:lnTo>
                        <a:pt x="16" y="29"/>
                      </a:lnTo>
                      <a:lnTo>
                        <a:pt x="19" y="29"/>
                      </a:lnTo>
                      <a:lnTo>
                        <a:pt x="20" y="30"/>
                      </a:lnTo>
                      <a:lnTo>
                        <a:pt x="23" y="32"/>
                      </a:lnTo>
                      <a:lnTo>
                        <a:pt x="25" y="33"/>
                      </a:lnTo>
                      <a:lnTo>
                        <a:pt x="29" y="33"/>
                      </a:lnTo>
                      <a:lnTo>
                        <a:pt x="30" y="33"/>
                      </a:lnTo>
                      <a:lnTo>
                        <a:pt x="32" y="32"/>
                      </a:lnTo>
                      <a:lnTo>
                        <a:pt x="34" y="31"/>
                      </a:lnTo>
                      <a:lnTo>
                        <a:pt x="37" y="30"/>
                      </a:lnTo>
                      <a:lnTo>
                        <a:pt x="35" y="32"/>
                      </a:ln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5"/>
                      </a:lnTo>
                      <a:lnTo>
                        <a:pt x="31" y="36"/>
                      </a:lnTo>
                      <a:lnTo>
                        <a:pt x="29" y="35"/>
                      </a:lnTo>
                      <a:lnTo>
                        <a:pt x="26" y="34"/>
                      </a:lnTo>
                      <a:lnTo>
                        <a:pt x="23" y="34"/>
                      </a:lnTo>
                      <a:lnTo>
                        <a:pt x="21" y="33"/>
                      </a:lnTo>
                      <a:lnTo>
                        <a:pt x="19" y="33"/>
                      </a:lnTo>
                      <a:lnTo>
                        <a:pt x="16" y="33"/>
                      </a:lnTo>
                      <a:lnTo>
                        <a:pt x="14" y="32"/>
                      </a:lnTo>
                      <a:lnTo>
                        <a:pt x="11" y="32"/>
                      </a:lnTo>
                      <a:lnTo>
                        <a:pt x="9" y="31"/>
                      </a:lnTo>
                      <a:lnTo>
                        <a:pt x="7" y="31"/>
                      </a:lnTo>
                      <a:lnTo>
                        <a:pt x="3" y="28"/>
                      </a:lnTo>
                      <a:lnTo>
                        <a:pt x="1" y="26"/>
                      </a:lnTo>
                      <a:lnTo>
                        <a:pt x="0" y="23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5"/>
                      </a:lnTo>
                      <a:lnTo>
                        <a:pt x="3" y="11"/>
                      </a:lnTo>
                      <a:lnTo>
                        <a:pt x="6" y="9"/>
                      </a:lnTo>
                      <a:lnTo>
                        <a:pt x="8" y="6"/>
                      </a:lnTo>
                      <a:lnTo>
                        <a:pt x="10" y="3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00" name="Freeform 3086">
                  <a:extLst>
                    <a:ext uri="{FF2B5EF4-FFF2-40B4-BE49-F238E27FC236}">
                      <a16:creationId xmlns:a16="http://schemas.microsoft.com/office/drawing/2014/main" id="{A8AEAABA-AE3D-456A-9848-287083898A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" y="650"/>
                  <a:ext cx="11" cy="25"/>
                </a:xfrm>
                <a:custGeom>
                  <a:avLst/>
                  <a:gdLst>
                    <a:gd name="T0" fmla="*/ 5 w 11"/>
                    <a:gd name="T1" fmla="*/ 0 h 25"/>
                    <a:gd name="T2" fmla="*/ 4 w 11"/>
                    <a:gd name="T3" fmla="*/ 2 h 25"/>
                    <a:gd name="T4" fmla="*/ 3 w 11"/>
                    <a:gd name="T5" fmla="*/ 4 h 25"/>
                    <a:gd name="T6" fmla="*/ 3 w 11"/>
                    <a:gd name="T7" fmla="*/ 7 h 25"/>
                    <a:gd name="T8" fmla="*/ 3 w 11"/>
                    <a:gd name="T9" fmla="*/ 9 h 25"/>
                    <a:gd name="T10" fmla="*/ 6 w 11"/>
                    <a:gd name="T11" fmla="*/ 8 h 25"/>
                    <a:gd name="T12" fmla="*/ 7 w 11"/>
                    <a:gd name="T13" fmla="*/ 5 h 25"/>
                    <a:gd name="T14" fmla="*/ 9 w 11"/>
                    <a:gd name="T15" fmla="*/ 3 h 25"/>
                    <a:gd name="T16" fmla="*/ 11 w 11"/>
                    <a:gd name="T17" fmla="*/ 1 h 25"/>
                    <a:gd name="T18" fmla="*/ 8 w 11"/>
                    <a:gd name="T19" fmla="*/ 4 h 25"/>
                    <a:gd name="T20" fmla="*/ 7 w 11"/>
                    <a:gd name="T21" fmla="*/ 8 h 25"/>
                    <a:gd name="T22" fmla="*/ 6 w 11"/>
                    <a:gd name="T23" fmla="*/ 11 h 25"/>
                    <a:gd name="T24" fmla="*/ 6 w 11"/>
                    <a:gd name="T25" fmla="*/ 14 h 25"/>
                    <a:gd name="T26" fmla="*/ 5 w 11"/>
                    <a:gd name="T27" fmla="*/ 17 h 25"/>
                    <a:gd name="T28" fmla="*/ 4 w 11"/>
                    <a:gd name="T29" fmla="*/ 19 h 25"/>
                    <a:gd name="T30" fmla="*/ 2 w 11"/>
                    <a:gd name="T31" fmla="*/ 22 h 25"/>
                    <a:gd name="T32" fmla="*/ 0 w 11"/>
                    <a:gd name="T33" fmla="*/ 25 h 25"/>
                    <a:gd name="T34" fmla="*/ 0 w 11"/>
                    <a:gd name="T35" fmla="*/ 21 h 25"/>
                    <a:gd name="T36" fmla="*/ 0 w 11"/>
                    <a:gd name="T37" fmla="*/ 19 h 25"/>
                    <a:gd name="T38" fmla="*/ 1 w 11"/>
                    <a:gd name="T39" fmla="*/ 16 h 25"/>
                    <a:gd name="T40" fmla="*/ 1 w 11"/>
                    <a:gd name="T41" fmla="*/ 14 h 25"/>
                    <a:gd name="T42" fmla="*/ 1 w 11"/>
                    <a:gd name="T43" fmla="*/ 11 h 25"/>
                    <a:gd name="T44" fmla="*/ 1 w 11"/>
                    <a:gd name="T45" fmla="*/ 8 h 25"/>
                    <a:gd name="T46" fmla="*/ 1 w 11"/>
                    <a:gd name="T47" fmla="*/ 6 h 25"/>
                    <a:gd name="T48" fmla="*/ 1 w 11"/>
                    <a:gd name="T49" fmla="*/ 3 h 25"/>
                    <a:gd name="T50" fmla="*/ 3 w 11"/>
                    <a:gd name="T51" fmla="*/ 1 h 25"/>
                    <a:gd name="T52" fmla="*/ 5 w 11"/>
                    <a:gd name="T53" fmla="*/ 0 h 25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1"/>
                    <a:gd name="T82" fmla="*/ 0 h 25"/>
                    <a:gd name="T83" fmla="*/ 11 w 11"/>
                    <a:gd name="T84" fmla="*/ 25 h 25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1" h="25">
                      <a:moveTo>
                        <a:pt x="5" y="0"/>
                      </a:moveTo>
                      <a:lnTo>
                        <a:pt x="4" y="2"/>
                      </a:lnTo>
                      <a:lnTo>
                        <a:pt x="3" y="4"/>
                      </a:lnTo>
                      <a:lnTo>
                        <a:pt x="3" y="7"/>
                      </a:lnTo>
                      <a:lnTo>
                        <a:pt x="3" y="9"/>
                      </a:lnTo>
                      <a:lnTo>
                        <a:pt x="6" y="8"/>
                      </a:lnTo>
                      <a:lnTo>
                        <a:pt x="7" y="5"/>
                      </a:lnTo>
                      <a:lnTo>
                        <a:pt x="9" y="3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7" y="8"/>
                      </a:lnTo>
                      <a:lnTo>
                        <a:pt x="6" y="11"/>
                      </a:lnTo>
                      <a:lnTo>
                        <a:pt x="6" y="14"/>
                      </a:lnTo>
                      <a:lnTo>
                        <a:pt x="5" y="17"/>
                      </a:lnTo>
                      <a:lnTo>
                        <a:pt x="4" y="19"/>
                      </a:lnTo>
                      <a:lnTo>
                        <a:pt x="2" y="22"/>
                      </a:lnTo>
                      <a:lnTo>
                        <a:pt x="0" y="25"/>
                      </a:lnTo>
                      <a:lnTo>
                        <a:pt x="0" y="21"/>
                      </a:lnTo>
                      <a:lnTo>
                        <a:pt x="0" y="19"/>
                      </a:lnTo>
                      <a:lnTo>
                        <a:pt x="1" y="16"/>
                      </a:lnTo>
                      <a:lnTo>
                        <a:pt x="1" y="14"/>
                      </a:lnTo>
                      <a:lnTo>
                        <a:pt x="1" y="11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01" name="Freeform 3087">
                  <a:extLst>
                    <a:ext uri="{FF2B5EF4-FFF2-40B4-BE49-F238E27FC236}">
                      <a16:creationId xmlns:a16="http://schemas.microsoft.com/office/drawing/2014/main" id="{2C43914A-FE82-4BB0-B23A-41C4D166D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0" y="559"/>
                  <a:ext cx="28" cy="55"/>
                </a:xfrm>
                <a:custGeom>
                  <a:avLst/>
                  <a:gdLst>
                    <a:gd name="T0" fmla="*/ 20 w 28"/>
                    <a:gd name="T1" fmla="*/ 3 h 55"/>
                    <a:gd name="T2" fmla="*/ 19 w 28"/>
                    <a:gd name="T3" fmla="*/ 9 h 55"/>
                    <a:gd name="T4" fmla="*/ 19 w 28"/>
                    <a:gd name="T5" fmla="*/ 16 h 55"/>
                    <a:gd name="T6" fmla="*/ 18 w 28"/>
                    <a:gd name="T7" fmla="*/ 22 h 55"/>
                    <a:gd name="T8" fmla="*/ 16 w 28"/>
                    <a:gd name="T9" fmla="*/ 25 h 55"/>
                    <a:gd name="T10" fmla="*/ 13 w 28"/>
                    <a:gd name="T11" fmla="*/ 22 h 55"/>
                    <a:gd name="T12" fmla="*/ 11 w 28"/>
                    <a:gd name="T13" fmla="*/ 18 h 55"/>
                    <a:gd name="T14" fmla="*/ 8 w 28"/>
                    <a:gd name="T15" fmla="*/ 13 h 55"/>
                    <a:gd name="T16" fmla="*/ 6 w 28"/>
                    <a:gd name="T17" fmla="*/ 9 h 55"/>
                    <a:gd name="T18" fmla="*/ 1 w 28"/>
                    <a:gd name="T19" fmla="*/ 5 h 55"/>
                    <a:gd name="T20" fmla="*/ 1 w 28"/>
                    <a:gd name="T21" fmla="*/ 7 h 55"/>
                    <a:gd name="T22" fmla="*/ 5 w 28"/>
                    <a:gd name="T23" fmla="*/ 12 h 55"/>
                    <a:gd name="T24" fmla="*/ 7 w 28"/>
                    <a:gd name="T25" fmla="*/ 18 h 55"/>
                    <a:gd name="T26" fmla="*/ 11 w 28"/>
                    <a:gd name="T27" fmla="*/ 27 h 55"/>
                    <a:gd name="T28" fmla="*/ 11 w 28"/>
                    <a:gd name="T29" fmla="*/ 32 h 55"/>
                    <a:gd name="T30" fmla="*/ 13 w 28"/>
                    <a:gd name="T31" fmla="*/ 33 h 55"/>
                    <a:gd name="T32" fmla="*/ 13 w 28"/>
                    <a:gd name="T33" fmla="*/ 38 h 55"/>
                    <a:gd name="T34" fmla="*/ 12 w 28"/>
                    <a:gd name="T35" fmla="*/ 44 h 55"/>
                    <a:gd name="T36" fmla="*/ 12 w 28"/>
                    <a:gd name="T37" fmla="*/ 50 h 55"/>
                    <a:gd name="T38" fmla="*/ 13 w 28"/>
                    <a:gd name="T39" fmla="*/ 55 h 55"/>
                    <a:gd name="T40" fmla="*/ 16 w 28"/>
                    <a:gd name="T41" fmla="*/ 46 h 55"/>
                    <a:gd name="T42" fmla="*/ 19 w 28"/>
                    <a:gd name="T43" fmla="*/ 41 h 55"/>
                    <a:gd name="T44" fmla="*/ 23 w 28"/>
                    <a:gd name="T45" fmla="*/ 37 h 55"/>
                    <a:gd name="T46" fmla="*/ 28 w 28"/>
                    <a:gd name="T47" fmla="*/ 31 h 55"/>
                    <a:gd name="T48" fmla="*/ 25 w 28"/>
                    <a:gd name="T49" fmla="*/ 32 h 55"/>
                    <a:gd name="T50" fmla="*/ 22 w 28"/>
                    <a:gd name="T51" fmla="*/ 34 h 55"/>
                    <a:gd name="T52" fmla="*/ 20 w 28"/>
                    <a:gd name="T53" fmla="*/ 36 h 55"/>
                    <a:gd name="T54" fmla="*/ 21 w 28"/>
                    <a:gd name="T55" fmla="*/ 33 h 55"/>
                    <a:gd name="T56" fmla="*/ 22 w 28"/>
                    <a:gd name="T57" fmla="*/ 27 h 55"/>
                    <a:gd name="T58" fmla="*/ 24 w 28"/>
                    <a:gd name="T59" fmla="*/ 23 h 55"/>
                    <a:gd name="T60" fmla="*/ 24 w 28"/>
                    <a:gd name="T61" fmla="*/ 18 h 55"/>
                    <a:gd name="T62" fmla="*/ 24 w 28"/>
                    <a:gd name="T63" fmla="*/ 14 h 55"/>
                    <a:gd name="T64" fmla="*/ 23 w 28"/>
                    <a:gd name="T65" fmla="*/ 9 h 55"/>
                    <a:gd name="T66" fmla="*/ 22 w 28"/>
                    <a:gd name="T67" fmla="*/ 5 h 55"/>
                    <a:gd name="T68" fmla="*/ 21 w 28"/>
                    <a:gd name="T69" fmla="*/ 0 h 5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8"/>
                    <a:gd name="T106" fmla="*/ 0 h 55"/>
                    <a:gd name="T107" fmla="*/ 28 w 28"/>
                    <a:gd name="T108" fmla="*/ 55 h 55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8" h="55">
                      <a:moveTo>
                        <a:pt x="21" y="0"/>
                      </a:moveTo>
                      <a:lnTo>
                        <a:pt x="20" y="3"/>
                      </a:lnTo>
                      <a:lnTo>
                        <a:pt x="19" y="5"/>
                      </a:lnTo>
                      <a:lnTo>
                        <a:pt x="19" y="9"/>
                      </a:lnTo>
                      <a:lnTo>
                        <a:pt x="19" y="12"/>
                      </a:lnTo>
                      <a:lnTo>
                        <a:pt x="19" y="16"/>
                      </a:lnTo>
                      <a:lnTo>
                        <a:pt x="19" y="20"/>
                      </a:lnTo>
                      <a:lnTo>
                        <a:pt x="18" y="22"/>
                      </a:lnTo>
                      <a:lnTo>
                        <a:pt x="17" y="25"/>
                      </a:lnTo>
                      <a:lnTo>
                        <a:pt x="16" y="25"/>
                      </a:lnTo>
                      <a:lnTo>
                        <a:pt x="14" y="23"/>
                      </a:lnTo>
                      <a:lnTo>
                        <a:pt x="13" y="22"/>
                      </a:lnTo>
                      <a:lnTo>
                        <a:pt x="11" y="20"/>
                      </a:lnTo>
                      <a:lnTo>
                        <a:pt x="11" y="18"/>
                      </a:lnTo>
                      <a:lnTo>
                        <a:pt x="9" y="16"/>
                      </a:lnTo>
                      <a:lnTo>
                        <a:pt x="8" y="13"/>
                      </a:lnTo>
                      <a:lnTo>
                        <a:pt x="6" y="11"/>
                      </a:lnTo>
                      <a:lnTo>
                        <a:pt x="6" y="9"/>
                      </a:lnTo>
                      <a:lnTo>
                        <a:pt x="4" y="8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2" y="9"/>
                      </a:lnTo>
                      <a:lnTo>
                        <a:pt x="5" y="12"/>
                      </a:lnTo>
                      <a:lnTo>
                        <a:pt x="6" y="16"/>
                      </a:lnTo>
                      <a:lnTo>
                        <a:pt x="7" y="18"/>
                      </a:lnTo>
                      <a:lnTo>
                        <a:pt x="9" y="23"/>
                      </a:lnTo>
                      <a:lnTo>
                        <a:pt x="11" y="27"/>
                      </a:lnTo>
                      <a:lnTo>
                        <a:pt x="11" y="29"/>
                      </a:lnTo>
                      <a:lnTo>
                        <a:pt x="11" y="32"/>
                      </a:lnTo>
                      <a:lnTo>
                        <a:pt x="11" y="33"/>
                      </a:lnTo>
                      <a:lnTo>
                        <a:pt x="13" y="33"/>
                      </a:lnTo>
                      <a:lnTo>
                        <a:pt x="13" y="36"/>
                      </a:lnTo>
                      <a:lnTo>
                        <a:pt x="13" y="38"/>
                      </a:lnTo>
                      <a:lnTo>
                        <a:pt x="13" y="42"/>
                      </a:lnTo>
                      <a:lnTo>
                        <a:pt x="12" y="44"/>
                      </a:lnTo>
                      <a:lnTo>
                        <a:pt x="12" y="48"/>
                      </a:lnTo>
                      <a:lnTo>
                        <a:pt x="12" y="50"/>
                      </a:lnTo>
                      <a:lnTo>
                        <a:pt x="12" y="54"/>
                      </a:lnTo>
                      <a:lnTo>
                        <a:pt x="13" y="55"/>
                      </a:lnTo>
                      <a:lnTo>
                        <a:pt x="14" y="50"/>
                      </a:lnTo>
                      <a:lnTo>
                        <a:pt x="16" y="46"/>
                      </a:lnTo>
                      <a:lnTo>
                        <a:pt x="17" y="44"/>
                      </a:lnTo>
                      <a:lnTo>
                        <a:pt x="19" y="41"/>
                      </a:lnTo>
                      <a:lnTo>
                        <a:pt x="22" y="38"/>
                      </a:lnTo>
                      <a:lnTo>
                        <a:pt x="23" y="37"/>
                      </a:lnTo>
                      <a:lnTo>
                        <a:pt x="26" y="34"/>
                      </a:lnTo>
                      <a:lnTo>
                        <a:pt x="28" y="31"/>
                      </a:lnTo>
                      <a:lnTo>
                        <a:pt x="27" y="31"/>
                      </a:lnTo>
                      <a:lnTo>
                        <a:pt x="25" y="32"/>
                      </a:lnTo>
                      <a:lnTo>
                        <a:pt x="24" y="33"/>
                      </a:lnTo>
                      <a:lnTo>
                        <a:pt x="22" y="34"/>
                      </a:lnTo>
                      <a:lnTo>
                        <a:pt x="22" y="35"/>
                      </a:lnTo>
                      <a:lnTo>
                        <a:pt x="20" y="36"/>
                      </a:lnTo>
                      <a:lnTo>
                        <a:pt x="19" y="35"/>
                      </a:lnTo>
                      <a:lnTo>
                        <a:pt x="21" y="33"/>
                      </a:lnTo>
                      <a:lnTo>
                        <a:pt x="22" y="30"/>
                      </a:lnTo>
                      <a:lnTo>
                        <a:pt x="22" y="27"/>
                      </a:lnTo>
                      <a:lnTo>
                        <a:pt x="23" y="25"/>
                      </a:lnTo>
                      <a:lnTo>
                        <a:pt x="24" y="23"/>
                      </a:lnTo>
                      <a:lnTo>
                        <a:pt x="24" y="21"/>
                      </a:lnTo>
                      <a:lnTo>
                        <a:pt x="24" y="18"/>
                      </a:lnTo>
                      <a:lnTo>
                        <a:pt x="24" y="16"/>
                      </a:lnTo>
                      <a:lnTo>
                        <a:pt x="24" y="14"/>
                      </a:lnTo>
                      <a:lnTo>
                        <a:pt x="24" y="11"/>
                      </a:lnTo>
                      <a:lnTo>
                        <a:pt x="23" y="9"/>
                      </a:lnTo>
                      <a:lnTo>
                        <a:pt x="23" y="7"/>
                      </a:lnTo>
                      <a:lnTo>
                        <a:pt x="22" y="5"/>
                      </a:lnTo>
                      <a:lnTo>
                        <a:pt x="22" y="3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02" name="Freeform 3088">
                  <a:extLst>
                    <a:ext uri="{FF2B5EF4-FFF2-40B4-BE49-F238E27FC236}">
                      <a16:creationId xmlns:a16="http://schemas.microsoft.com/office/drawing/2014/main" id="{E2E388A1-42CF-4141-ABDE-70F0ECAA2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5" y="553"/>
                  <a:ext cx="28" cy="67"/>
                </a:xfrm>
                <a:custGeom>
                  <a:avLst/>
                  <a:gdLst>
                    <a:gd name="T0" fmla="*/ 28 w 28"/>
                    <a:gd name="T1" fmla="*/ 67 h 67"/>
                    <a:gd name="T2" fmla="*/ 28 w 28"/>
                    <a:gd name="T3" fmla="*/ 61 h 67"/>
                    <a:gd name="T4" fmla="*/ 28 w 28"/>
                    <a:gd name="T5" fmla="*/ 55 h 67"/>
                    <a:gd name="T6" fmla="*/ 27 w 28"/>
                    <a:gd name="T7" fmla="*/ 50 h 67"/>
                    <a:gd name="T8" fmla="*/ 25 w 28"/>
                    <a:gd name="T9" fmla="*/ 47 h 67"/>
                    <a:gd name="T10" fmla="*/ 24 w 28"/>
                    <a:gd name="T11" fmla="*/ 44 h 67"/>
                    <a:gd name="T12" fmla="*/ 23 w 28"/>
                    <a:gd name="T13" fmla="*/ 42 h 67"/>
                    <a:gd name="T14" fmla="*/ 20 w 28"/>
                    <a:gd name="T15" fmla="*/ 39 h 67"/>
                    <a:gd name="T16" fmla="*/ 19 w 28"/>
                    <a:gd name="T17" fmla="*/ 37 h 67"/>
                    <a:gd name="T18" fmla="*/ 16 w 28"/>
                    <a:gd name="T19" fmla="*/ 35 h 67"/>
                    <a:gd name="T20" fmla="*/ 14 w 28"/>
                    <a:gd name="T21" fmla="*/ 33 h 67"/>
                    <a:gd name="T22" fmla="*/ 13 w 28"/>
                    <a:gd name="T23" fmla="*/ 29 h 67"/>
                    <a:gd name="T24" fmla="*/ 11 w 28"/>
                    <a:gd name="T25" fmla="*/ 26 h 67"/>
                    <a:gd name="T26" fmla="*/ 9 w 28"/>
                    <a:gd name="T27" fmla="*/ 21 h 67"/>
                    <a:gd name="T28" fmla="*/ 8 w 28"/>
                    <a:gd name="T29" fmla="*/ 18 h 67"/>
                    <a:gd name="T30" fmla="*/ 8 w 28"/>
                    <a:gd name="T31" fmla="*/ 15 h 67"/>
                    <a:gd name="T32" fmla="*/ 8 w 28"/>
                    <a:gd name="T33" fmla="*/ 12 h 67"/>
                    <a:gd name="T34" fmla="*/ 7 w 28"/>
                    <a:gd name="T35" fmla="*/ 8 h 67"/>
                    <a:gd name="T36" fmla="*/ 7 w 28"/>
                    <a:gd name="T37" fmla="*/ 5 h 67"/>
                    <a:gd name="T38" fmla="*/ 7 w 28"/>
                    <a:gd name="T39" fmla="*/ 0 h 67"/>
                    <a:gd name="T40" fmla="*/ 6 w 28"/>
                    <a:gd name="T41" fmla="*/ 3 h 67"/>
                    <a:gd name="T42" fmla="*/ 5 w 28"/>
                    <a:gd name="T43" fmla="*/ 6 h 67"/>
                    <a:gd name="T44" fmla="*/ 4 w 28"/>
                    <a:gd name="T45" fmla="*/ 10 h 67"/>
                    <a:gd name="T46" fmla="*/ 3 w 28"/>
                    <a:gd name="T47" fmla="*/ 13 h 67"/>
                    <a:gd name="T48" fmla="*/ 2 w 28"/>
                    <a:gd name="T49" fmla="*/ 16 h 67"/>
                    <a:gd name="T50" fmla="*/ 2 w 28"/>
                    <a:gd name="T51" fmla="*/ 19 h 67"/>
                    <a:gd name="T52" fmla="*/ 1 w 28"/>
                    <a:gd name="T53" fmla="*/ 22 h 67"/>
                    <a:gd name="T54" fmla="*/ 0 w 28"/>
                    <a:gd name="T55" fmla="*/ 26 h 67"/>
                    <a:gd name="T56" fmla="*/ 2 w 28"/>
                    <a:gd name="T57" fmla="*/ 24 h 67"/>
                    <a:gd name="T58" fmla="*/ 3 w 28"/>
                    <a:gd name="T59" fmla="*/ 25 h 67"/>
                    <a:gd name="T60" fmla="*/ 3 w 28"/>
                    <a:gd name="T61" fmla="*/ 27 h 67"/>
                    <a:gd name="T62" fmla="*/ 4 w 28"/>
                    <a:gd name="T63" fmla="*/ 29 h 67"/>
                    <a:gd name="T64" fmla="*/ 6 w 28"/>
                    <a:gd name="T65" fmla="*/ 31 h 67"/>
                    <a:gd name="T66" fmla="*/ 8 w 28"/>
                    <a:gd name="T67" fmla="*/ 33 h 67"/>
                    <a:gd name="T68" fmla="*/ 9 w 28"/>
                    <a:gd name="T69" fmla="*/ 35 h 67"/>
                    <a:gd name="T70" fmla="*/ 11 w 28"/>
                    <a:gd name="T71" fmla="*/ 38 h 67"/>
                    <a:gd name="T72" fmla="*/ 13 w 28"/>
                    <a:gd name="T73" fmla="*/ 39 h 67"/>
                    <a:gd name="T74" fmla="*/ 15 w 28"/>
                    <a:gd name="T75" fmla="*/ 42 h 67"/>
                    <a:gd name="T76" fmla="*/ 17 w 28"/>
                    <a:gd name="T77" fmla="*/ 44 h 67"/>
                    <a:gd name="T78" fmla="*/ 19 w 28"/>
                    <a:gd name="T79" fmla="*/ 47 h 67"/>
                    <a:gd name="T80" fmla="*/ 21 w 28"/>
                    <a:gd name="T81" fmla="*/ 50 h 67"/>
                    <a:gd name="T82" fmla="*/ 23 w 28"/>
                    <a:gd name="T83" fmla="*/ 52 h 67"/>
                    <a:gd name="T84" fmla="*/ 24 w 28"/>
                    <a:gd name="T85" fmla="*/ 55 h 67"/>
                    <a:gd name="T86" fmla="*/ 26 w 28"/>
                    <a:gd name="T87" fmla="*/ 60 h 67"/>
                    <a:gd name="T88" fmla="*/ 27 w 28"/>
                    <a:gd name="T89" fmla="*/ 63 h 67"/>
                    <a:gd name="T90" fmla="*/ 28 w 28"/>
                    <a:gd name="T91" fmla="*/ 67 h 67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28"/>
                    <a:gd name="T139" fmla="*/ 0 h 67"/>
                    <a:gd name="T140" fmla="*/ 28 w 28"/>
                    <a:gd name="T141" fmla="*/ 67 h 67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28" h="67">
                      <a:moveTo>
                        <a:pt x="28" y="67"/>
                      </a:moveTo>
                      <a:lnTo>
                        <a:pt x="28" y="61"/>
                      </a:lnTo>
                      <a:lnTo>
                        <a:pt x="28" y="55"/>
                      </a:lnTo>
                      <a:lnTo>
                        <a:pt x="27" y="50"/>
                      </a:lnTo>
                      <a:lnTo>
                        <a:pt x="25" y="47"/>
                      </a:lnTo>
                      <a:lnTo>
                        <a:pt x="24" y="44"/>
                      </a:lnTo>
                      <a:lnTo>
                        <a:pt x="23" y="42"/>
                      </a:lnTo>
                      <a:lnTo>
                        <a:pt x="20" y="39"/>
                      </a:lnTo>
                      <a:lnTo>
                        <a:pt x="19" y="37"/>
                      </a:lnTo>
                      <a:lnTo>
                        <a:pt x="16" y="35"/>
                      </a:lnTo>
                      <a:lnTo>
                        <a:pt x="14" y="33"/>
                      </a:lnTo>
                      <a:lnTo>
                        <a:pt x="13" y="29"/>
                      </a:lnTo>
                      <a:lnTo>
                        <a:pt x="11" y="26"/>
                      </a:lnTo>
                      <a:lnTo>
                        <a:pt x="9" y="21"/>
                      </a:lnTo>
                      <a:lnTo>
                        <a:pt x="8" y="18"/>
                      </a:lnTo>
                      <a:lnTo>
                        <a:pt x="8" y="15"/>
                      </a:lnTo>
                      <a:lnTo>
                        <a:pt x="8" y="12"/>
                      </a:lnTo>
                      <a:lnTo>
                        <a:pt x="7" y="8"/>
                      </a:lnTo>
                      <a:lnTo>
                        <a:pt x="7" y="5"/>
                      </a:lnTo>
                      <a:lnTo>
                        <a:pt x="7" y="0"/>
                      </a:lnTo>
                      <a:lnTo>
                        <a:pt x="6" y="3"/>
                      </a:lnTo>
                      <a:lnTo>
                        <a:pt x="5" y="6"/>
                      </a:lnTo>
                      <a:lnTo>
                        <a:pt x="4" y="10"/>
                      </a:lnTo>
                      <a:lnTo>
                        <a:pt x="3" y="13"/>
                      </a:lnTo>
                      <a:lnTo>
                        <a:pt x="2" y="16"/>
                      </a:lnTo>
                      <a:lnTo>
                        <a:pt x="2" y="19"/>
                      </a:lnTo>
                      <a:lnTo>
                        <a:pt x="1" y="22"/>
                      </a:lnTo>
                      <a:lnTo>
                        <a:pt x="0" y="26"/>
                      </a:lnTo>
                      <a:lnTo>
                        <a:pt x="2" y="24"/>
                      </a:lnTo>
                      <a:lnTo>
                        <a:pt x="3" y="25"/>
                      </a:lnTo>
                      <a:lnTo>
                        <a:pt x="3" y="27"/>
                      </a:lnTo>
                      <a:lnTo>
                        <a:pt x="4" y="29"/>
                      </a:lnTo>
                      <a:lnTo>
                        <a:pt x="6" y="31"/>
                      </a:lnTo>
                      <a:lnTo>
                        <a:pt x="8" y="33"/>
                      </a:lnTo>
                      <a:lnTo>
                        <a:pt x="9" y="35"/>
                      </a:lnTo>
                      <a:lnTo>
                        <a:pt x="11" y="38"/>
                      </a:lnTo>
                      <a:lnTo>
                        <a:pt x="13" y="39"/>
                      </a:lnTo>
                      <a:lnTo>
                        <a:pt x="15" y="42"/>
                      </a:lnTo>
                      <a:lnTo>
                        <a:pt x="17" y="44"/>
                      </a:lnTo>
                      <a:lnTo>
                        <a:pt x="19" y="47"/>
                      </a:lnTo>
                      <a:lnTo>
                        <a:pt x="21" y="50"/>
                      </a:lnTo>
                      <a:lnTo>
                        <a:pt x="23" y="52"/>
                      </a:lnTo>
                      <a:lnTo>
                        <a:pt x="24" y="55"/>
                      </a:lnTo>
                      <a:lnTo>
                        <a:pt x="26" y="60"/>
                      </a:lnTo>
                      <a:lnTo>
                        <a:pt x="27" y="63"/>
                      </a:lnTo>
                      <a:lnTo>
                        <a:pt x="28" y="67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03" name="Freeform 3089">
                  <a:extLst>
                    <a:ext uri="{FF2B5EF4-FFF2-40B4-BE49-F238E27FC236}">
                      <a16:creationId xmlns:a16="http://schemas.microsoft.com/office/drawing/2014/main" id="{2AF0D444-F586-468E-B6F7-6DFDB0E65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8" y="509"/>
                  <a:ext cx="40" cy="44"/>
                </a:xfrm>
                <a:custGeom>
                  <a:avLst/>
                  <a:gdLst>
                    <a:gd name="T0" fmla="*/ 0 w 40"/>
                    <a:gd name="T1" fmla="*/ 0 h 44"/>
                    <a:gd name="T2" fmla="*/ 0 w 40"/>
                    <a:gd name="T3" fmla="*/ 1 h 44"/>
                    <a:gd name="T4" fmla="*/ 0 w 40"/>
                    <a:gd name="T5" fmla="*/ 3 h 44"/>
                    <a:gd name="T6" fmla="*/ 0 w 40"/>
                    <a:gd name="T7" fmla="*/ 5 h 44"/>
                    <a:gd name="T8" fmla="*/ 0 w 40"/>
                    <a:gd name="T9" fmla="*/ 6 h 44"/>
                    <a:gd name="T10" fmla="*/ 0 w 40"/>
                    <a:gd name="T11" fmla="*/ 8 h 44"/>
                    <a:gd name="T12" fmla="*/ 0 w 40"/>
                    <a:gd name="T13" fmla="*/ 10 h 44"/>
                    <a:gd name="T14" fmla="*/ 0 w 40"/>
                    <a:gd name="T15" fmla="*/ 11 h 44"/>
                    <a:gd name="T16" fmla="*/ 0 w 40"/>
                    <a:gd name="T17" fmla="*/ 11 h 44"/>
                    <a:gd name="T18" fmla="*/ 2 w 40"/>
                    <a:gd name="T19" fmla="*/ 13 h 44"/>
                    <a:gd name="T20" fmla="*/ 4 w 40"/>
                    <a:gd name="T21" fmla="*/ 14 h 44"/>
                    <a:gd name="T22" fmla="*/ 5 w 40"/>
                    <a:gd name="T23" fmla="*/ 16 h 44"/>
                    <a:gd name="T24" fmla="*/ 6 w 40"/>
                    <a:gd name="T25" fmla="*/ 18 h 44"/>
                    <a:gd name="T26" fmla="*/ 8 w 40"/>
                    <a:gd name="T27" fmla="*/ 20 h 44"/>
                    <a:gd name="T28" fmla="*/ 10 w 40"/>
                    <a:gd name="T29" fmla="*/ 22 h 44"/>
                    <a:gd name="T30" fmla="*/ 11 w 40"/>
                    <a:gd name="T31" fmla="*/ 24 h 44"/>
                    <a:gd name="T32" fmla="*/ 14 w 40"/>
                    <a:gd name="T33" fmla="*/ 27 h 44"/>
                    <a:gd name="T34" fmla="*/ 16 w 40"/>
                    <a:gd name="T35" fmla="*/ 28 h 44"/>
                    <a:gd name="T36" fmla="*/ 17 w 40"/>
                    <a:gd name="T37" fmla="*/ 31 h 44"/>
                    <a:gd name="T38" fmla="*/ 19 w 40"/>
                    <a:gd name="T39" fmla="*/ 33 h 44"/>
                    <a:gd name="T40" fmla="*/ 22 w 40"/>
                    <a:gd name="T41" fmla="*/ 36 h 44"/>
                    <a:gd name="T42" fmla="*/ 23 w 40"/>
                    <a:gd name="T43" fmla="*/ 38 h 44"/>
                    <a:gd name="T44" fmla="*/ 26 w 40"/>
                    <a:gd name="T45" fmla="*/ 40 h 44"/>
                    <a:gd name="T46" fmla="*/ 28 w 40"/>
                    <a:gd name="T47" fmla="*/ 42 h 44"/>
                    <a:gd name="T48" fmla="*/ 31 w 40"/>
                    <a:gd name="T49" fmla="*/ 44 h 44"/>
                    <a:gd name="T50" fmla="*/ 33 w 40"/>
                    <a:gd name="T51" fmla="*/ 40 h 44"/>
                    <a:gd name="T52" fmla="*/ 35 w 40"/>
                    <a:gd name="T53" fmla="*/ 36 h 44"/>
                    <a:gd name="T54" fmla="*/ 37 w 40"/>
                    <a:gd name="T55" fmla="*/ 32 h 44"/>
                    <a:gd name="T56" fmla="*/ 40 w 40"/>
                    <a:gd name="T57" fmla="*/ 26 h 4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40"/>
                    <a:gd name="T88" fmla="*/ 0 h 44"/>
                    <a:gd name="T89" fmla="*/ 40 w 40"/>
                    <a:gd name="T90" fmla="*/ 44 h 44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40" h="44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6"/>
                      </a:lnTo>
                      <a:lnTo>
                        <a:pt x="6" y="18"/>
                      </a:lnTo>
                      <a:lnTo>
                        <a:pt x="8" y="20"/>
                      </a:lnTo>
                      <a:lnTo>
                        <a:pt x="10" y="22"/>
                      </a:lnTo>
                      <a:lnTo>
                        <a:pt x="11" y="24"/>
                      </a:lnTo>
                      <a:lnTo>
                        <a:pt x="14" y="27"/>
                      </a:lnTo>
                      <a:lnTo>
                        <a:pt x="16" y="28"/>
                      </a:lnTo>
                      <a:lnTo>
                        <a:pt x="17" y="31"/>
                      </a:lnTo>
                      <a:lnTo>
                        <a:pt x="19" y="33"/>
                      </a:lnTo>
                      <a:lnTo>
                        <a:pt x="22" y="36"/>
                      </a:lnTo>
                      <a:lnTo>
                        <a:pt x="23" y="38"/>
                      </a:lnTo>
                      <a:lnTo>
                        <a:pt x="26" y="40"/>
                      </a:lnTo>
                      <a:lnTo>
                        <a:pt x="28" y="42"/>
                      </a:lnTo>
                      <a:lnTo>
                        <a:pt x="31" y="44"/>
                      </a:lnTo>
                      <a:lnTo>
                        <a:pt x="33" y="40"/>
                      </a:lnTo>
                      <a:lnTo>
                        <a:pt x="35" y="36"/>
                      </a:lnTo>
                      <a:lnTo>
                        <a:pt x="37" y="32"/>
                      </a:lnTo>
                      <a:lnTo>
                        <a:pt x="4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04" name="Freeform 3090">
                  <a:extLst>
                    <a:ext uri="{FF2B5EF4-FFF2-40B4-BE49-F238E27FC236}">
                      <a16:creationId xmlns:a16="http://schemas.microsoft.com/office/drawing/2014/main" id="{9D61EF84-A624-448F-9042-B31CBC403D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5" y="520"/>
                  <a:ext cx="13" cy="29"/>
                </a:xfrm>
                <a:custGeom>
                  <a:avLst/>
                  <a:gdLst>
                    <a:gd name="T0" fmla="*/ 0 w 13"/>
                    <a:gd name="T1" fmla="*/ 17 h 29"/>
                    <a:gd name="T2" fmla="*/ 0 w 13"/>
                    <a:gd name="T3" fmla="*/ 19 h 29"/>
                    <a:gd name="T4" fmla="*/ 1 w 13"/>
                    <a:gd name="T5" fmla="*/ 22 h 29"/>
                    <a:gd name="T6" fmla="*/ 3 w 13"/>
                    <a:gd name="T7" fmla="*/ 26 h 29"/>
                    <a:gd name="T8" fmla="*/ 3 w 13"/>
                    <a:gd name="T9" fmla="*/ 29 h 29"/>
                    <a:gd name="T10" fmla="*/ 4 w 13"/>
                    <a:gd name="T11" fmla="*/ 25 h 29"/>
                    <a:gd name="T12" fmla="*/ 5 w 13"/>
                    <a:gd name="T13" fmla="*/ 21 h 29"/>
                    <a:gd name="T14" fmla="*/ 7 w 13"/>
                    <a:gd name="T15" fmla="*/ 17 h 29"/>
                    <a:gd name="T16" fmla="*/ 7 w 13"/>
                    <a:gd name="T17" fmla="*/ 12 h 29"/>
                    <a:gd name="T18" fmla="*/ 9 w 13"/>
                    <a:gd name="T19" fmla="*/ 9 h 29"/>
                    <a:gd name="T20" fmla="*/ 9 w 13"/>
                    <a:gd name="T21" fmla="*/ 6 h 29"/>
                    <a:gd name="T22" fmla="*/ 11 w 13"/>
                    <a:gd name="T23" fmla="*/ 3 h 29"/>
                    <a:gd name="T24" fmla="*/ 13 w 13"/>
                    <a:gd name="T25" fmla="*/ 0 h 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3"/>
                    <a:gd name="T40" fmla="*/ 0 h 29"/>
                    <a:gd name="T41" fmla="*/ 13 w 13"/>
                    <a:gd name="T42" fmla="*/ 29 h 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3" h="29">
                      <a:moveTo>
                        <a:pt x="0" y="17"/>
                      </a:moveTo>
                      <a:lnTo>
                        <a:pt x="0" y="19"/>
                      </a:lnTo>
                      <a:lnTo>
                        <a:pt x="1" y="22"/>
                      </a:lnTo>
                      <a:lnTo>
                        <a:pt x="3" y="26"/>
                      </a:lnTo>
                      <a:lnTo>
                        <a:pt x="3" y="29"/>
                      </a:lnTo>
                      <a:lnTo>
                        <a:pt x="4" y="25"/>
                      </a:lnTo>
                      <a:lnTo>
                        <a:pt x="5" y="21"/>
                      </a:lnTo>
                      <a:lnTo>
                        <a:pt x="7" y="17"/>
                      </a:lnTo>
                      <a:lnTo>
                        <a:pt x="7" y="12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11" y="3"/>
                      </a:lnTo>
                      <a:lnTo>
                        <a:pt x="1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05" name="Freeform 3091">
                  <a:extLst>
                    <a:ext uri="{FF2B5EF4-FFF2-40B4-BE49-F238E27FC236}">
                      <a16:creationId xmlns:a16="http://schemas.microsoft.com/office/drawing/2014/main" id="{B5285A1D-F340-473A-94EE-86339F1BE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5" y="564"/>
                  <a:ext cx="5" cy="10"/>
                </a:xfrm>
                <a:custGeom>
                  <a:avLst/>
                  <a:gdLst>
                    <a:gd name="T0" fmla="*/ 0 w 5"/>
                    <a:gd name="T1" fmla="*/ 10 h 10"/>
                    <a:gd name="T2" fmla="*/ 1 w 5"/>
                    <a:gd name="T3" fmla="*/ 8 h 10"/>
                    <a:gd name="T4" fmla="*/ 2 w 5"/>
                    <a:gd name="T5" fmla="*/ 6 h 10"/>
                    <a:gd name="T6" fmla="*/ 2 w 5"/>
                    <a:gd name="T7" fmla="*/ 4 h 10"/>
                    <a:gd name="T8" fmla="*/ 3 w 5"/>
                    <a:gd name="T9" fmla="*/ 0 h 10"/>
                    <a:gd name="T10" fmla="*/ 4 w 5"/>
                    <a:gd name="T11" fmla="*/ 3 h 10"/>
                    <a:gd name="T12" fmla="*/ 5 w 5"/>
                    <a:gd name="T13" fmla="*/ 5 h 10"/>
                    <a:gd name="T14" fmla="*/ 4 w 5"/>
                    <a:gd name="T15" fmla="*/ 7 h 10"/>
                    <a:gd name="T16" fmla="*/ 2 w 5"/>
                    <a:gd name="T17" fmla="*/ 8 h 10"/>
                    <a:gd name="T18" fmla="*/ 1 w 5"/>
                    <a:gd name="T19" fmla="*/ 9 h 10"/>
                    <a:gd name="T20" fmla="*/ 0 w 5"/>
                    <a:gd name="T21" fmla="*/ 10 h 1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10"/>
                    <a:gd name="T35" fmla="*/ 5 w 5"/>
                    <a:gd name="T36" fmla="*/ 10 h 1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10">
                      <a:moveTo>
                        <a:pt x="0" y="10"/>
                      </a:moveTo>
                      <a:lnTo>
                        <a:pt x="1" y="8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3" y="0"/>
                      </a:lnTo>
                      <a:lnTo>
                        <a:pt x="4" y="3"/>
                      </a:lnTo>
                      <a:lnTo>
                        <a:pt x="5" y="5"/>
                      </a:lnTo>
                      <a:lnTo>
                        <a:pt x="4" y="7"/>
                      </a:lnTo>
                      <a:lnTo>
                        <a:pt x="2" y="8"/>
                      </a:lnTo>
                      <a:lnTo>
                        <a:pt x="1" y="9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06" name="Freeform 3092">
                  <a:extLst>
                    <a:ext uri="{FF2B5EF4-FFF2-40B4-BE49-F238E27FC236}">
                      <a16:creationId xmlns:a16="http://schemas.microsoft.com/office/drawing/2014/main" id="{CD34B1C5-F7EA-43E2-B2CC-5FD9023CA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9" y="603"/>
                  <a:ext cx="20" cy="5"/>
                </a:xfrm>
                <a:custGeom>
                  <a:avLst/>
                  <a:gdLst>
                    <a:gd name="T0" fmla="*/ 0 w 20"/>
                    <a:gd name="T1" fmla="*/ 5 h 5"/>
                    <a:gd name="T2" fmla="*/ 4 w 20"/>
                    <a:gd name="T3" fmla="*/ 5 h 5"/>
                    <a:gd name="T4" fmla="*/ 5 w 20"/>
                    <a:gd name="T5" fmla="*/ 5 h 5"/>
                    <a:gd name="T6" fmla="*/ 9 w 20"/>
                    <a:gd name="T7" fmla="*/ 5 h 5"/>
                    <a:gd name="T8" fmla="*/ 11 w 20"/>
                    <a:gd name="T9" fmla="*/ 5 h 5"/>
                    <a:gd name="T10" fmla="*/ 13 w 20"/>
                    <a:gd name="T11" fmla="*/ 5 h 5"/>
                    <a:gd name="T12" fmla="*/ 15 w 20"/>
                    <a:gd name="T13" fmla="*/ 5 h 5"/>
                    <a:gd name="T14" fmla="*/ 16 w 20"/>
                    <a:gd name="T15" fmla="*/ 5 h 5"/>
                    <a:gd name="T16" fmla="*/ 18 w 20"/>
                    <a:gd name="T17" fmla="*/ 5 h 5"/>
                    <a:gd name="T18" fmla="*/ 19 w 20"/>
                    <a:gd name="T19" fmla="*/ 4 h 5"/>
                    <a:gd name="T20" fmla="*/ 19 w 20"/>
                    <a:gd name="T21" fmla="*/ 3 h 5"/>
                    <a:gd name="T22" fmla="*/ 20 w 20"/>
                    <a:gd name="T23" fmla="*/ 0 h 5"/>
                    <a:gd name="T24" fmla="*/ 18 w 20"/>
                    <a:gd name="T25" fmla="*/ 1 h 5"/>
                    <a:gd name="T26" fmla="*/ 16 w 20"/>
                    <a:gd name="T27" fmla="*/ 2 h 5"/>
                    <a:gd name="T28" fmla="*/ 16 w 20"/>
                    <a:gd name="T29" fmla="*/ 2 h 5"/>
                    <a:gd name="T30" fmla="*/ 14 w 20"/>
                    <a:gd name="T31" fmla="*/ 3 h 5"/>
                    <a:gd name="T32" fmla="*/ 11 w 20"/>
                    <a:gd name="T33" fmla="*/ 3 h 5"/>
                    <a:gd name="T34" fmla="*/ 9 w 20"/>
                    <a:gd name="T35" fmla="*/ 3 h 5"/>
                    <a:gd name="T36" fmla="*/ 6 w 20"/>
                    <a:gd name="T37" fmla="*/ 3 h 5"/>
                    <a:gd name="T38" fmla="*/ 5 w 20"/>
                    <a:gd name="T39" fmla="*/ 3 h 5"/>
                    <a:gd name="T40" fmla="*/ 3 w 20"/>
                    <a:gd name="T41" fmla="*/ 4 h 5"/>
                    <a:gd name="T42" fmla="*/ 0 w 20"/>
                    <a:gd name="T43" fmla="*/ 5 h 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0"/>
                    <a:gd name="T67" fmla="*/ 0 h 5"/>
                    <a:gd name="T68" fmla="*/ 20 w 20"/>
                    <a:gd name="T69" fmla="*/ 5 h 5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0" h="5">
                      <a:moveTo>
                        <a:pt x="0" y="5"/>
                      </a:move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1" y="5"/>
                      </a:lnTo>
                      <a:lnTo>
                        <a:pt x="13" y="5"/>
                      </a:lnTo>
                      <a:lnTo>
                        <a:pt x="15" y="5"/>
                      </a:lnTo>
                      <a:lnTo>
                        <a:pt x="16" y="5"/>
                      </a:lnTo>
                      <a:lnTo>
                        <a:pt x="18" y="5"/>
                      </a:lnTo>
                      <a:lnTo>
                        <a:pt x="19" y="4"/>
                      </a:lnTo>
                      <a:lnTo>
                        <a:pt x="19" y="3"/>
                      </a:lnTo>
                      <a:lnTo>
                        <a:pt x="20" y="0"/>
                      </a:lnTo>
                      <a:lnTo>
                        <a:pt x="18" y="1"/>
                      </a:lnTo>
                      <a:lnTo>
                        <a:pt x="16" y="2"/>
                      </a:lnTo>
                      <a:lnTo>
                        <a:pt x="14" y="3"/>
                      </a:lnTo>
                      <a:lnTo>
                        <a:pt x="11" y="3"/>
                      </a:lnTo>
                      <a:lnTo>
                        <a:pt x="9" y="3"/>
                      </a:lnTo>
                      <a:lnTo>
                        <a:pt x="6" y="3"/>
                      </a:lnTo>
                      <a:lnTo>
                        <a:pt x="5" y="3"/>
                      </a:lnTo>
                      <a:lnTo>
                        <a:pt x="3" y="4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07" name="Freeform 3093">
                  <a:extLst>
                    <a:ext uri="{FF2B5EF4-FFF2-40B4-BE49-F238E27FC236}">
                      <a16:creationId xmlns:a16="http://schemas.microsoft.com/office/drawing/2014/main" id="{B550FAF3-25A4-4744-B32E-A989250A8D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" y="620"/>
                  <a:ext cx="14" cy="3"/>
                </a:xfrm>
                <a:custGeom>
                  <a:avLst/>
                  <a:gdLst>
                    <a:gd name="T0" fmla="*/ 0 w 14"/>
                    <a:gd name="T1" fmla="*/ 3 h 3"/>
                    <a:gd name="T2" fmla="*/ 2 w 14"/>
                    <a:gd name="T3" fmla="*/ 3 h 3"/>
                    <a:gd name="T4" fmla="*/ 4 w 14"/>
                    <a:gd name="T5" fmla="*/ 2 h 3"/>
                    <a:gd name="T6" fmla="*/ 6 w 14"/>
                    <a:gd name="T7" fmla="*/ 2 h 3"/>
                    <a:gd name="T8" fmla="*/ 7 w 14"/>
                    <a:gd name="T9" fmla="*/ 2 h 3"/>
                    <a:gd name="T10" fmla="*/ 9 w 14"/>
                    <a:gd name="T11" fmla="*/ 2 h 3"/>
                    <a:gd name="T12" fmla="*/ 11 w 14"/>
                    <a:gd name="T13" fmla="*/ 1 h 3"/>
                    <a:gd name="T14" fmla="*/ 12 w 14"/>
                    <a:gd name="T15" fmla="*/ 1 h 3"/>
                    <a:gd name="T16" fmla="*/ 14 w 14"/>
                    <a:gd name="T17" fmla="*/ 0 h 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4"/>
                    <a:gd name="T28" fmla="*/ 0 h 3"/>
                    <a:gd name="T29" fmla="*/ 14 w 14"/>
                    <a:gd name="T30" fmla="*/ 3 h 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4" h="3">
                      <a:moveTo>
                        <a:pt x="0" y="3"/>
                      </a:moveTo>
                      <a:lnTo>
                        <a:pt x="2" y="3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7" y="2"/>
                      </a:lnTo>
                      <a:lnTo>
                        <a:pt x="9" y="2"/>
                      </a:ln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4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08" name="Freeform 3094">
                  <a:extLst>
                    <a:ext uri="{FF2B5EF4-FFF2-40B4-BE49-F238E27FC236}">
                      <a16:creationId xmlns:a16="http://schemas.microsoft.com/office/drawing/2014/main" id="{B76DEC43-46A0-4FBF-9E2C-DCFCED163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5" y="568"/>
                  <a:ext cx="13" cy="64"/>
                </a:xfrm>
                <a:custGeom>
                  <a:avLst/>
                  <a:gdLst>
                    <a:gd name="T0" fmla="*/ 0 w 13"/>
                    <a:gd name="T1" fmla="*/ 64 h 64"/>
                    <a:gd name="T2" fmla="*/ 7 w 13"/>
                    <a:gd name="T3" fmla="*/ 29 h 64"/>
                    <a:gd name="T4" fmla="*/ 11 w 13"/>
                    <a:gd name="T5" fmla="*/ 17 h 64"/>
                    <a:gd name="T6" fmla="*/ 13 w 13"/>
                    <a:gd name="T7" fmla="*/ 7 h 64"/>
                    <a:gd name="T8" fmla="*/ 13 w 13"/>
                    <a:gd name="T9" fmla="*/ 0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64"/>
                    <a:gd name="T17" fmla="*/ 13 w 13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64">
                      <a:moveTo>
                        <a:pt x="0" y="64"/>
                      </a:moveTo>
                      <a:lnTo>
                        <a:pt x="7" y="29"/>
                      </a:lnTo>
                      <a:lnTo>
                        <a:pt x="11" y="17"/>
                      </a:lnTo>
                      <a:lnTo>
                        <a:pt x="13" y="7"/>
                      </a:lnTo>
                      <a:lnTo>
                        <a:pt x="1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09" name="Freeform 3095">
                  <a:extLst>
                    <a:ext uri="{FF2B5EF4-FFF2-40B4-BE49-F238E27FC236}">
                      <a16:creationId xmlns:a16="http://schemas.microsoft.com/office/drawing/2014/main" id="{0749164B-6894-4DDF-AE1B-2AEAF582E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3" y="613"/>
                  <a:ext cx="21" cy="9"/>
                </a:xfrm>
                <a:custGeom>
                  <a:avLst/>
                  <a:gdLst>
                    <a:gd name="T0" fmla="*/ 0 w 21"/>
                    <a:gd name="T1" fmla="*/ 0 h 9"/>
                    <a:gd name="T2" fmla="*/ 1 w 21"/>
                    <a:gd name="T3" fmla="*/ 0 h 9"/>
                    <a:gd name="T4" fmla="*/ 2 w 21"/>
                    <a:gd name="T5" fmla="*/ 1 h 9"/>
                    <a:gd name="T6" fmla="*/ 3 w 21"/>
                    <a:gd name="T7" fmla="*/ 1 h 9"/>
                    <a:gd name="T8" fmla="*/ 3 w 21"/>
                    <a:gd name="T9" fmla="*/ 1 h 9"/>
                    <a:gd name="T10" fmla="*/ 5 w 21"/>
                    <a:gd name="T11" fmla="*/ 1 h 9"/>
                    <a:gd name="T12" fmla="*/ 6 w 21"/>
                    <a:gd name="T13" fmla="*/ 2 h 9"/>
                    <a:gd name="T14" fmla="*/ 7 w 21"/>
                    <a:gd name="T15" fmla="*/ 3 h 9"/>
                    <a:gd name="T16" fmla="*/ 8 w 21"/>
                    <a:gd name="T17" fmla="*/ 4 h 9"/>
                    <a:gd name="T18" fmla="*/ 8 w 21"/>
                    <a:gd name="T19" fmla="*/ 4 h 9"/>
                    <a:gd name="T20" fmla="*/ 9 w 21"/>
                    <a:gd name="T21" fmla="*/ 5 h 9"/>
                    <a:gd name="T22" fmla="*/ 11 w 21"/>
                    <a:gd name="T23" fmla="*/ 6 h 9"/>
                    <a:gd name="T24" fmla="*/ 13 w 21"/>
                    <a:gd name="T25" fmla="*/ 6 h 9"/>
                    <a:gd name="T26" fmla="*/ 14 w 21"/>
                    <a:gd name="T27" fmla="*/ 7 h 9"/>
                    <a:gd name="T28" fmla="*/ 16 w 21"/>
                    <a:gd name="T29" fmla="*/ 8 h 9"/>
                    <a:gd name="T30" fmla="*/ 19 w 21"/>
                    <a:gd name="T31" fmla="*/ 8 h 9"/>
                    <a:gd name="T32" fmla="*/ 21 w 21"/>
                    <a:gd name="T33" fmla="*/ 9 h 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1"/>
                    <a:gd name="T52" fmla="*/ 0 h 9"/>
                    <a:gd name="T53" fmla="*/ 21 w 21"/>
                    <a:gd name="T54" fmla="*/ 9 h 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1" h="9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5" y="1"/>
                      </a:lnTo>
                      <a:lnTo>
                        <a:pt x="6" y="2"/>
                      </a:lnTo>
                      <a:lnTo>
                        <a:pt x="7" y="3"/>
                      </a:lnTo>
                      <a:lnTo>
                        <a:pt x="8" y="4"/>
                      </a:lnTo>
                      <a:lnTo>
                        <a:pt x="9" y="5"/>
                      </a:lnTo>
                      <a:lnTo>
                        <a:pt x="11" y="6"/>
                      </a:lnTo>
                      <a:lnTo>
                        <a:pt x="13" y="6"/>
                      </a:lnTo>
                      <a:lnTo>
                        <a:pt x="14" y="7"/>
                      </a:lnTo>
                      <a:lnTo>
                        <a:pt x="16" y="8"/>
                      </a:lnTo>
                      <a:lnTo>
                        <a:pt x="19" y="8"/>
                      </a:lnTo>
                      <a:lnTo>
                        <a:pt x="21" y="9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10" name="Freeform 3096">
                  <a:extLst>
                    <a:ext uri="{FF2B5EF4-FFF2-40B4-BE49-F238E27FC236}">
                      <a16:creationId xmlns:a16="http://schemas.microsoft.com/office/drawing/2014/main" id="{D9B90304-304D-45BE-8E50-E72B2EE56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8" y="619"/>
                  <a:ext cx="19" cy="15"/>
                </a:xfrm>
                <a:custGeom>
                  <a:avLst/>
                  <a:gdLst>
                    <a:gd name="T0" fmla="*/ 0 w 19"/>
                    <a:gd name="T1" fmla="*/ 0 h 15"/>
                    <a:gd name="T2" fmla="*/ 1 w 19"/>
                    <a:gd name="T3" fmla="*/ 0 h 15"/>
                    <a:gd name="T4" fmla="*/ 2 w 19"/>
                    <a:gd name="T5" fmla="*/ 1 h 15"/>
                    <a:gd name="T6" fmla="*/ 3 w 19"/>
                    <a:gd name="T7" fmla="*/ 2 h 15"/>
                    <a:gd name="T8" fmla="*/ 4 w 19"/>
                    <a:gd name="T9" fmla="*/ 3 h 15"/>
                    <a:gd name="T10" fmla="*/ 6 w 19"/>
                    <a:gd name="T11" fmla="*/ 4 h 15"/>
                    <a:gd name="T12" fmla="*/ 7 w 19"/>
                    <a:gd name="T13" fmla="*/ 6 h 15"/>
                    <a:gd name="T14" fmla="*/ 8 w 19"/>
                    <a:gd name="T15" fmla="*/ 6 h 15"/>
                    <a:gd name="T16" fmla="*/ 9 w 19"/>
                    <a:gd name="T17" fmla="*/ 7 h 15"/>
                    <a:gd name="T18" fmla="*/ 10 w 19"/>
                    <a:gd name="T19" fmla="*/ 9 h 15"/>
                    <a:gd name="T20" fmla="*/ 11 w 19"/>
                    <a:gd name="T21" fmla="*/ 10 h 15"/>
                    <a:gd name="T22" fmla="*/ 12 w 19"/>
                    <a:gd name="T23" fmla="*/ 11 h 15"/>
                    <a:gd name="T24" fmla="*/ 13 w 19"/>
                    <a:gd name="T25" fmla="*/ 11 h 15"/>
                    <a:gd name="T26" fmla="*/ 15 w 19"/>
                    <a:gd name="T27" fmla="*/ 11 h 15"/>
                    <a:gd name="T28" fmla="*/ 16 w 19"/>
                    <a:gd name="T29" fmla="*/ 11 h 15"/>
                    <a:gd name="T30" fmla="*/ 18 w 19"/>
                    <a:gd name="T31" fmla="*/ 11 h 15"/>
                    <a:gd name="T32" fmla="*/ 19 w 19"/>
                    <a:gd name="T33" fmla="*/ 10 h 15"/>
                    <a:gd name="T34" fmla="*/ 19 w 19"/>
                    <a:gd name="T35" fmla="*/ 11 h 15"/>
                    <a:gd name="T36" fmla="*/ 18 w 19"/>
                    <a:gd name="T37" fmla="*/ 13 h 15"/>
                    <a:gd name="T38" fmla="*/ 17 w 19"/>
                    <a:gd name="T39" fmla="*/ 14 h 15"/>
                    <a:gd name="T40" fmla="*/ 16 w 19"/>
                    <a:gd name="T41" fmla="*/ 15 h 15"/>
                    <a:gd name="T42" fmla="*/ 15 w 19"/>
                    <a:gd name="T43" fmla="*/ 15 h 15"/>
                    <a:gd name="T44" fmla="*/ 14 w 19"/>
                    <a:gd name="T45" fmla="*/ 15 h 15"/>
                    <a:gd name="T46" fmla="*/ 13 w 19"/>
                    <a:gd name="T47" fmla="*/ 15 h 15"/>
                    <a:gd name="T48" fmla="*/ 13 w 19"/>
                    <a:gd name="T49" fmla="*/ 15 h 15"/>
                    <a:gd name="T50" fmla="*/ 12 w 19"/>
                    <a:gd name="T51" fmla="*/ 15 h 15"/>
                    <a:gd name="T52" fmla="*/ 11 w 19"/>
                    <a:gd name="T53" fmla="*/ 14 h 15"/>
                    <a:gd name="T54" fmla="*/ 10 w 19"/>
                    <a:gd name="T55" fmla="*/ 13 h 15"/>
                    <a:gd name="T56" fmla="*/ 10 w 19"/>
                    <a:gd name="T57" fmla="*/ 12 h 15"/>
                    <a:gd name="T58" fmla="*/ 9 w 19"/>
                    <a:gd name="T59" fmla="*/ 11 h 15"/>
                    <a:gd name="T60" fmla="*/ 8 w 19"/>
                    <a:gd name="T61" fmla="*/ 11 h 15"/>
                    <a:gd name="T62" fmla="*/ 8 w 19"/>
                    <a:gd name="T63" fmla="*/ 9 h 15"/>
                    <a:gd name="T64" fmla="*/ 7 w 19"/>
                    <a:gd name="T65" fmla="*/ 8 h 15"/>
                    <a:gd name="T66" fmla="*/ 6 w 19"/>
                    <a:gd name="T67" fmla="*/ 7 h 15"/>
                    <a:gd name="T68" fmla="*/ 6 w 19"/>
                    <a:gd name="T69" fmla="*/ 6 h 15"/>
                    <a:gd name="T70" fmla="*/ 5 w 19"/>
                    <a:gd name="T71" fmla="*/ 5 h 15"/>
                    <a:gd name="T72" fmla="*/ 4 w 19"/>
                    <a:gd name="T73" fmla="*/ 4 h 15"/>
                    <a:gd name="T74" fmla="*/ 3 w 19"/>
                    <a:gd name="T75" fmla="*/ 3 h 15"/>
                    <a:gd name="T76" fmla="*/ 2 w 19"/>
                    <a:gd name="T77" fmla="*/ 2 h 15"/>
                    <a:gd name="T78" fmla="*/ 2 w 19"/>
                    <a:gd name="T79" fmla="*/ 0 h 15"/>
                    <a:gd name="T80" fmla="*/ 0 w 19"/>
                    <a:gd name="T81" fmla="*/ 0 h 15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9"/>
                    <a:gd name="T124" fmla="*/ 0 h 15"/>
                    <a:gd name="T125" fmla="*/ 19 w 19"/>
                    <a:gd name="T126" fmla="*/ 15 h 15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9" h="15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3" y="2"/>
                      </a:lnTo>
                      <a:lnTo>
                        <a:pt x="4" y="3"/>
                      </a:lnTo>
                      <a:lnTo>
                        <a:pt x="6" y="4"/>
                      </a:lnTo>
                      <a:lnTo>
                        <a:pt x="7" y="6"/>
                      </a:lnTo>
                      <a:lnTo>
                        <a:pt x="8" y="6"/>
                      </a:lnTo>
                      <a:lnTo>
                        <a:pt x="9" y="7"/>
                      </a:lnTo>
                      <a:lnTo>
                        <a:pt x="10" y="9"/>
                      </a:lnTo>
                      <a:lnTo>
                        <a:pt x="11" y="10"/>
                      </a:lnTo>
                      <a:lnTo>
                        <a:pt x="12" y="11"/>
                      </a:lnTo>
                      <a:lnTo>
                        <a:pt x="13" y="11"/>
                      </a:lnTo>
                      <a:lnTo>
                        <a:pt x="15" y="11"/>
                      </a:lnTo>
                      <a:lnTo>
                        <a:pt x="16" y="11"/>
                      </a:lnTo>
                      <a:lnTo>
                        <a:pt x="18" y="11"/>
                      </a:lnTo>
                      <a:lnTo>
                        <a:pt x="19" y="10"/>
                      </a:lnTo>
                      <a:lnTo>
                        <a:pt x="19" y="11"/>
                      </a:lnTo>
                      <a:lnTo>
                        <a:pt x="18" y="13"/>
                      </a:lnTo>
                      <a:lnTo>
                        <a:pt x="17" y="14"/>
                      </a:lnTo>
                      <a:lnTo>
                        <a:pt x="16" y="15"/>
                      </a:lnTo>
                      <a:lnTo>
                        <a:pt x="15" y="15"/>
                      </a:lnTo>
                      <a:lnTo>
                        <a:pt x="14" y="15"/>
                      </a:lnTo>
                      <a:lnTo>
                        <a:pt x="13" y="15"/>
                      </a:lnTo>
                      <a:lnTo>
                        <a:pt x="12" y="15"/>
                      </a:lnTo>
                      <a:lnTo>
                        <a:pt x="11" y="14"/>
                      </a:lnTo>
                      <a:lnTo>
                        <a:pt x="10" y="13"/>
                      </a:lnTo>
                      <a:lnTo>
                        <a:pt x="10" y="12"/>
                      </a:lnTo>
                      <a:lnTo>
                        <a:pt x="9" y="11"/>
                      </a:lnTo>
                      <a:lnTo>
                        <a:pt x="8" y="11"/>
                      </a:lnTo>
                      <a:lnTo>
                        <a:pt x="8" y="9"/>
                      </a:lnTo>
                      <a:lnTo>
                        <a:pt x="7" y="8"/>
                      </a:lnTo>
                      <a:lnTo>
                        <a:pt x="6" y="7"/>
                      </a:lnTo>
                      <a:lnTo>
                        <a:pt x="6" y="6"/>
                      </a:lnTo>
                      <a:lnTo>
                        <a:pt x="5" y="5"/>
                      </a:lnTo>
                      <a:lnTo>
                        <a:pt x="4" y="4"/>
                      </a:lnTo>
                      <a:lnTo>
                        <a:pt x="3" y="3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11" name="Freeform 3097">
                  <a:extLst>
                    <a:ext uri="{FF2B5EF4-FFF2-40B4-BE49-F238E27FC236}">
                      <a16:creationId xmlns:a16="http://schemas.microsoft.com/office/drawing/2014/main" id="{A8489869-912C-4FD3-8E6B-3773EED9BA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4" y="631"/>
                  <a:ext cx="83" cy="33"/>
                </a:xfrm>
                <a:custGeom>
                  <a:avLst/>
                  <a:gdLst>
                    <a:gd name="T0" fmla="*/ 1 w 83"/>
                    <a:gd name="T1" fmla="*/ 0 h 33"/>
                    <a:gd name="T2" fmla="*/ 5 w 83"/>
                    <a:gd name="T3" fmla="*/ 2 h 33"/>
                    <a:gd name="T4" fmla="*/ 9 w 83"/>
                    <a:gd name="T5" fmla="*/ 5 h 33"/>
                    <a:gd name="T6" fmla="*/ 12 w 83"/>
                    <a:gd name="T7" fmla="*/ 8 h 33"/>
                    <a:gd name="T8" fmla="*/ 17 w 83"/>
                    <a:gd name="T9" fmla="*/ 9 h 33"/>
                    <a:gd name="T10" fmla="*/ 21 w 83"/>
                    <a:gd name="T11" fmla="*/ 10 h 33"/>
                    <a:gd name="T12" fmla="*/ 19 w 83"/>
                    <a:gd name="T13" fmla="*/ 12 h 33"/>
                    <a:gd name="T14" fmla="*/ 15 w 83"/>
                    <a:gd name="T15" fmla="*/ 12 h 33"/>
                    <a:gd name="T16" fmla="*/ 13 w 83"/>
                    <a:gd name="T17" fmla="*/ 16 h 33"/>
                    <a:gd name="T18" fmla="*/ 16 w 83"/>
                    <a:gd name="T19" fmla="*/ 21 h 33"/>
                    <a:gd name="T20" fmla="*/ 19 w 83"/>
                    <a:gd name="T21" fmla="*/ 25 h 33"/>
                    <a:gd name="T22" fmla="*/ 24 w 83"/>
                    <a:gd name="T23" fmla="*/ 27 h 33"/>
                    <a:gd name="T24" fmla="*/ 28 w 83"/>
                    <a:gd name="T25" fmla="*/ 28 h 33"/>
                    <a:gd name="T26" fmla="*/ 32 w 83"/>
                    <a:gd name="T27" fmla="*/ 29 h 33"/>
                    <a:gd name="T28" fmla="*/ 35 w 83"/>
                    <a:gd name="T29" fmla="*/ 29 h 33"/>
                    <a:gd name="T30" fmla="*/ 39 w 83"/>
                    <a:gd name="T31" fmla="*/ 29 h 33"/>
                    <a:gd name="T32" fmla="*/ 42 w 83"/>
                    <a:gd name="T33" fmla="*/ 29 h 33"/>
                    <a:gd name="T34" fmla="*/ 45 w 83"/>
                    <a:gd name="T35" fmla="*/ 29 h 33"/>
                    <a:gd name="T36" fmla="*/ 49 w 83"/>
                    <a:gd name="T37" fmla="*/ 27 h 33"/>
                    <a:gd name="T38" fmla="*/ 54 w 83"/>
                    <a:gd name="T39" fmla="*/ 24 h 33"/>
                    <a:gd name="T40" fmla="*/ 58 w 83"/>
                    <a:gd name="T41" fmla="*/ 22 h 33"/>
                    <a:gd name="T42" fmla="*/ 62 w 83"/>
                    <a:gd name="T43" fmla="*/ 20 h 33"/>
                    <a:gd name="T44" fmla="*/ 66 w 83"/>
                    <a:gd name="T45" fmla="*/ 17 h 33"/>
                    <a:gd name="T46" fmla="*/ 69 w 83"/>
                    <a:gd name="T47" fmla="*/ 14 h 33"/>
                    <a:gd name="T48" fmla="*/ 74 w 83"/>
                    <a:gd name="T49" fmla="*/ 9 h 33"/>
                    <a:gd name="T50" fmla="*/ 72 w 83"/>
                    <a:gd name="T51" fmla="*/ 14 h 33"/>
                    <a:gd name="T52" fmla="*/ 67 w 83"/>
                    <a:gd name="T53" fmla="*/ 18 h 33"/>
                    <a:gd name="T54" fmla="*/ 62 w 83"/>
                    <a:gd name="T55" fmla="*/ 22 h 33"/>
                    <a:gd name="T56" fmla="*/ 61 w 83"/>
                    <a:gd name="T57" fmla="*/ 25 h 33"/>
                    <a:gd name="T58" fmla="*/ 67 w 83"/>
                    <a:gd name="T59" fmla="*/ 25 h 33"/>
                    <a:gd name="T60" fmla="*/ 72 w 83"/>
                    <a:gd name="T61" fmla="*/ 23 h 33"/>
                    <a:gd name="T62" fmla="*/ 78 w 83"/>
                    <a:gd name="T63" fmla="*/ 22 h 33"/>
                    <a:gd name="T64" fmla="*/ 83 w 83"/>
                    <a:gd name="T65" fmla="*/ 24 h 33"/>
                    <a:gd name="T66" fmla="*/ 78 w 83"/>
                    <a:gd name="T67" fmla="*/ 25 h 33"/>
                    <a:gd name="T68" fmla="*/ 72 w 83"/>
                    <a:gd name="T69" fmla="*/ 27 h 33"/>
                    <a:gd name="T70" fmla="*/ 67 w 83"/>
                    <a:gd name="T71" fmla="*/ 28 h 33"/>
                    <a:gd name="T72" fmla="*/ 61 w 83"/>
                    <a:gd name="T73" fmla="*/ 29 h 33"/>
                    <a:gd name="T74" fmla="*/ 55 w 83"/>
                    <a:gd name="T75" fmla="*/ 31 h 33"/>
                    <a:gd name="T76" fmla="*/ 50 w 83"/>
                    <a:gd name="T77" fmla="*/ 32 h 33"/>
                    <a:gd name="T78" fmla="*/ 44 w 83"/>
                    <a:gd name="T79" fmla="*/ 33 h 33"/>
                    <a:gd name="T80" fmla="*/ 38 w 83"/>
                    <a:gd name="T81" fmla="*/ 33 h 33"/>
                    <a:gd name="T82" fmla="*/ 33 w 83"/>
                    <a:gd name="T83" fmla="*/ 33 h 33"/>
                    <a:gd name="T84" fmla="*/ 28 w 83"/>
                    <a:gd name="T85" fmla="*/ 33 h 33"/>
                    <a:gd name="T86" fmla="*/ 23 w 83"/>
                    <a:gd name="T87" fmla="*/ 32 h 33"/>
                    <a:gd name="T88" fmla="*/ 17 w 83"/>
                    <a:gd name="T89" fmla="*/ 31 h 33"/>
                    <a:gd name="T90" fmla="*/ 12 w 83"/>
                    <a:gd name="T91" fmla="*/ 25 h 33"/>
                    <a:gd name="T92" fmla="*/ 11 w 83"/>
                    <a:gd name="T93" fmla="*/ 21 h 33"/>
                    <a:gd name="T94" fmla="*/ 9 w 83"/>
                    <a:gd name="T95" fmla="*/ 17 h 33"/>
                    <a:gd name="T96" fmla="*/ 7 w 83"/>
                    <a:gd name="T97" fmla="*/ 13 h 33"/>
                    <a:gd name="T98" fmla="*/ 5 w 83"/>
                    <a:gd name="T99" fmla="*/ 10 h 33"/>
                    <a:gd name="T100" fmla="*/ 2 w 83"/>
                    <a:gd name="T101" fmla="*/ 5 h 33"/>
                    <a:gd name="T102" fmla="*/ 0 w 83"/>
                    <a:gd name="T103" fmla="*/ 2 h 3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83"/>
                    <a:gd name="T157" fmla="*/ 0 h 33"/>
                    <a:gd name="T158" fmla="*/ 83 w 83"/>
                    <a:gd name="T159" fmla="*/ 33 h 3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83" h="33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lnTo>
                        <a:pt x="7" y="4"/>
                      </a:lnTo>
                      <a:lnTo>
                        <a:pt x="9" y="5"/>
                      </a:lnTo>
                      <a:lnTo>
                        <a:pt x="11" y="6"/>
                      </a:lnTo>
                      <a:lnTo>
                        <a:pt x="12" y="8"/>
                      </a:lnTo>
                      <a:lnTo>
                        <a:pt x="14" y="9"/>
                      </a:lnTo>
                      <a:lnTo>
                        <a:pt x="17" y="9"/>
                      </a:lnTo>
                      <a:lnTo>
                        <a:pt x="18" y="10"/>
                      </a:lnTo>
                      <a:lnTo>
                        <a:pt x="21" y="10"/>
                      </a:lnTo>
                      <a:lnTo>
                        <a:pt x="21" y="11"/>
                      </a:lnTo>
                      <a:lnTo>
                        <a:pt x="19" y="12"/>
                      </a:lnTo>
                      <a:lnTo>
                        <a:pt x="17" y="12"/>
                      </a:lnTo>
                      <a:lnTo>
                        <a:pt x="15" y="12"/>
                      </a:lnTo>
                      <a:lnTo>
                        <a:pt x="14" y="14"/>
                      </a:lnTo>
                      <a:lnTo>
                        <a:pt x="13" y="16"/>
                      </a:lnTo>
                      <a:lnTo>
                        <a:pt x="14" y="18"/>
                      </a:lnTo>
                      <a:lnTo>
                        <a:pt x="16" y="21"/>
                      </a:lnTo>
                      <a:lnTo>
                        <a:pt x="17" y="22"/>
                      </a:lnTo>
                      <a:lnTo>
                        <a:pt x="19" y="25"/>
                      </a:lnTo>
                      <a:lnTo>
                        <a:pt x="22" y="26"/>
                      </a:lnTo>
                      <a:lnTo>
                        <a:pt x="24" y="27"/>
                      </a:lnTo>
                      <a:lnTo>
                        <a:pt x="27" y="27"/>
                      </a:lnTo>
                      <a:lnTo>
                        <a:pt x="28" y="28"/>
                      </a:lnTo>
                      <a:lnTo>
                        <a:pt x="30" y="28"/>
                      </a:lnTo>
                      <a:lnTo>
                        <a:pt x="32" y="29"/>
                      </a:lnTo>
                      <a:lnTo>
                        <a:pt x="34" y="29"/>
                      </a:lnTo>
                      <a:lnTo>
                        <a:pt x="35" y="29"/>
                      </a:lnTo>
                      <a:lnTo>
                        <a:pt x="37" y="29"/>
                      </a:lnTo>
                      <a:lnTo>
                        <a:pt x="39" y="29"/>
                      </a:lnTo>
                      <a:lnTo>
                        <a:pt x="40" y="29"/>
                      </a:lnTo>
                      <a:lnTo>
                        <a:pt x="42" y="29"/>
                      </a:lnTo>
                      <a:lnTo>
                        <a:pt x="44" y="29"/>
                      </a:lnTo>
                      <a:lnTo>
                        <a:pt x="45" y="29"/>
                      </a:lnTo>
                      <a:lnTo>
                        <a:pt x="46" y="28"/>
                      </a:lnTo>
                      <a:lnTo>
                        <a:pt x="49" y="27"/>
                      </a:lnTo>
                      <a:lnTo>
                        <a:pt x="51" y="26"/>
                      </a:lnTo>
                      <a:lnTo>
                        <a:pt x="54" y="24"/>
                      </a:lnTo>
                      <a:lnTo>
                        <a:pt x="56" y="23"/>
                      </a:lnTo>
                      <a:lnTo>
                        <a:pt x="58" y="22"/>
                      </a:lnTo>
                      <a:lnTo>
                        <a:pt x="60" y="21"/>
                      </a:lnTo>
                      <a:lnTo>
                        <a:pt x="62" y="20"/>
                      </a:lnTo>
                      <a:lnTo>
                        <a:pt x="64" y="18"/>
                      </a:lnTo>
                      <a:lnTo>
                        <a:pt x="66" y="17"/>
                      </a:lnTo>
                      <a:lnTo>
                        <a:pt x="67" y="16"/>
                      </a:lnTo>
                      <a:lnTo>
                        <a:pt x="69" y="14"/>
                      </a:lnTo>
                      <a:lnTo>
                        <a:pt x="72" y="11"/>
                      </a:lnTo>
                      <a:lnTo>
                        <a:pt x="74" y="9"/>
                      </a:lnTo>
                      <a:lnTo>
                        <a:pt x="74" y="11"/>
                      </a:lnTo>
                      <a:lnTo>
                        <a:pt x="72" y="14"/>
                      </a:lnTo>
                      <a:lnTo>
                        <a:pt x="69" y="16"/>
                      </a:lnTo>
                      <a:lnTo>
                        <a:pt x="67" y="18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1" y="23"/>
                      </a:lnTo>
                      <a:lnTo>
                        <a:pt x="61" y="25"/>
                      </a:lnTo>
                      <a:lnTo>
                        <a:pt x="64" y="25"/>
                      </a:lnTo>
                      <a:lnTo>
                        <a:pt x="67" y="25"/>
                      </a:lnTo>
                      <a:lnTo>
                        <a:pt x="69" y="24"/>
                      </a:lnTo>
                      <a:lnTo>
                        <a:pt x="72" y="23"/>
                      </a:lnTo>
                      <a:lnTo>
                        <a:pt x="76" y="22"/>
                      </a:lnTo>
                      <a:lnTo>
                        <a:pt x="78" y="22"/>
                      </a:lnTo>
                      <a:lnTo>
                        <a:pt x="81" y="22"/>
                      </a:lnTo>
                      <a:lnTo>
                        <a:pt x="83" y="24"/>
                      </a:lnTo>
                      <a:lnTo>
                        <a:pt x="80" y="24"/>
                      </a:lnTo>
                      <a:lnTo>
                        <a:pt x="78" y="25"/>
                      </a:lnTo>
                      <a:lnTo>
                        <a:pt x="74" y="26"/>
                      </a:lnTo>
                      <a:lnTo>
                        <a:pt x="72" y="27"/>
                      </a:lnTo>
                      <a:lnTo>
                        <a:pt x="69" y="27"/>
                      </a:lnTo>
                      <a:lnTo>
                        <a:pt x="67" y="28"/>
                      </a:lnTo>
                      <a:lnTo>
                        <a:pt x="63" y="28"/>
                      </a:lnTo>
                      <a:lnTo>
                        <a:pt x="61" y="29"/>
                      </a:lnTo>
                      <a:lnTo>
                        <a:pt x="58" y="30"/>
                      </a:lnTo>
                      <a:lnTo>
                        <a:pt x="55" y="31"/>
                      </a:lnTo>
                      <a:lnTo>
                        <a:pt x="52" y="31"/>
                      </a:lnTo>
                      <a:lnTo>
                        <a:pt x="50" y="32"/>
                      </a:lnTo>
                      <a:lnTo>
                        <a:pt x="46" y="32"/>
                      </a:lnTo>
                      <a:lnTo>
                        <a:pt x="44" y="33"/>
                      </a:lnTo>
                      <a:lnTo>
                        <a:pt x="40" y="33"/>
                      </a:lnTo>
                      <a:lnTo>
                        <a:pt x="38" y="33"/>
                      </a:lnTo>
                      <a:lnTo>
                        <a:pt x="35" y="33"/>
                      </a:lnTo>
                      <a:lnTo>
                        <a:pt x="33" y="33"/>
                      </a:lnTo>
                      <a:lnTo>
                        <a:pt x="30" y="33"/>
                      </a:lnTo>
                      <a:lnTo>
                        <a:pt x="28" y="33"/>
                      </a:lnTo>
                      <a:lnTo>
                        <a:pt x="25" y="32"/>
                      </a:lnTo>
                      <a:lnTo>
                        <a:pt x="23" y="32"/>
                      </a:lnTo>
                      <a:lnTo>
                        <a:pt x="20" y="31"/>
                      </a:lnTo>
                      <a:lnTo>
                        <a:pt x="17" y="31"/>
                      </a:lnTo>
                      <a:lnTo>
                        <a:pt x="15" y="28"/>
                      </a:lnTo>
                      <a:lnTo>
                        <a:pt x="12" y="25"/>
                      </a:lnTo>
                      <a:lnTo>
                        <a:pt x="12" y="23"/>
                      </a:lnTo>
                      <a:lnTo>
                        <a:pt x="11" y="21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8" y="16"/>
                      </a:lnTo>
                      <a:lnTo>
                        <a:pt x="7" y="13"/>
                      </a:lnTo>
                      <a:lnTo>
                        <a:pt x="6" y="11"/>
                      </a:lnTo>
                      <a:lnTo>
                        <a:pt x="5" y="10"/>
                      </a:lnTo>
                      <a:lnTo>
                        <a:pt x="4" y="7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12" name="Freeform 3098">
                  <a:extLst>
                    <a:ext uri="{FF2B5EF4-FFF2-40B4-BE49-F238E27FC236}">
                      <a16:creationId xmlns:a16="http://schemas.microsoft.com/office/drawing/2014/main" id="{85C53272-BC60-4155-872C-9A60F7741F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0" y="625"/>
                  <a:ext cx="18" cy="25"/>
                </a:xfrm>
                <a:custGeom>
                  <a:avLst/>
                  <a:gdLst>
                    <a:gd name="T0" fmla="*/ 0 w 18"/>
                    <a:gd name="T1" fmla="*/ 25 h 25"/>
                    <a:gd name="T2" fmla="*/ 2 w 18"/>
                    <a:gd name="T3" fmla="*/ 23 h 25"/>
                    <a:gd name="T4" fmla="*/ 2 w 18"/>
                    <a:gd name="T5" fmla="*/ 21 h 25"/>
                    <a:gd name="T6" fmla="*/ 3 w 18"/>
                    <a:gd name="T7" fmla="*/ 19 h 25"/>
                    <a:gd name="T8" fmla="*/ 4 w 18"/>
                    <a:gd name="T9" fmla="*/ 17 h 25"/>
                    <a:gd name="T10" fmla="*/ 5 w 18"/>
                    <a:gd name="T11" fmla="*/ 16 h 25"/>
                    <a:gd name="T12" fmla="*/ 6 w 18"/>
                    <a:gd name="T13" fmla="*/ 14 h 25"/>
                    <a:gd name="T14" fmla="*/ 6 w 18"/>
                    <a:gd name="T15" fmla="*/ 12 h 25"/>
                    <a:gd name="T16" fmla="*/ 7 w 18"/>
                    <a:gd name="T17" fmla="*/ 11 h 25"/>
                    <a:gd name="T18" fmla="*/ 8 w 18"/>
                    <a:gd name="T19" fmla="*/ 9 h 25"/>
                    <a:gd name="T20" fmla="*/ 8 w 18"/>
                    <a:gd name="T21" fmla="*/ 7 h 25"/>
                    <a:gd name="T22" fmla="*/ 9 w 18"/>
                    <a:gd name="T23" fmla="*/ 6 h 25"/>
                    <a:gd name="T24" fmla="*/ 10 w 18"/>
                    <a:gd name="T25" fmla="*/ 5 h 25"/>
                    <a:gd name="T26" fmla="*/ 12 w 18"/>
                    <a:gd name="T27" fmla="*/ 4 h 25"/>
                    <a:gd name="T28" fmla="*/ 13 w 18"/>
                    <a:gd name="T29" fmla="*/ 2 h 25"/>
                    <a:gd name="T30" fmla="*/ 15 w 18"/>
                    <a:gd name="T31" fmla="*/ 1 h 25"/>
                    <a:gd name="T32" fmla="*/ 18 w 18"/>
                    <a:gd name="T33" fmla="*/ 0 h 2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8"/>
                    <a:gd name="T52" fmla="*/ 0 h 25"/>
                    <a:gd name="T53" fmla="*/ 18 w 18"/>
                    <a:gd name="T54" fmla="*/ 25 h 2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8" h="25">
                      <a:moveTo>
                        <a:pt x="0" y="25"/>
                      </a:moveTo>
                      <a:lnTo>
                        <a:pt x="2" y="23"/>
                      </a:lnTo>
                      <a:lnTo>
                        <a:pt x="2" y="21"/>
                      </a:lnTo>
                      <a:lnTo>
                        <a:pt x="3" y="19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6" y="14"/>
                      </a:lnTo>
                      <a:lnTo>
                        <a:pt x="6" y="12"/>
                      </a:lnTo>
                      <a:lnTo>
                        <a:pt x="7" y="11"/>
                      </a:lnTo>
                      <a:lnTo>
                        <a:pt x="8" y="9"/>
                      </a:lnTo>
                      <a:lnTo>
                        <a:pt x="8" y="7"/>
                      </a:lnTo>
                      <a:lnTo>
                        <a:pt x="9" y="6"/>
                      </a:lnTo>
                      <a:lnTo>
                        <a:pt x="10" y="5"/>
                      </a:lnTo>
                      <a:lnTo>
                        <a:pt x="12" y="4"/>
                      </a:lnTo>
                      <a:lnTo>
                        <a:pt x="13" y="2"/>
                      </a:lnTo>
                      <a:lnTo>
                        <a:pt x="15" y="1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13" name="Freeform 3099">
                  <a:extLst>
                    <a:ext uri="{FF2B5EF4-FFF2-40B4-BE49-F238E27FC236}">
                      <a16:creationId xmlns:a16="http://schemas.microsoft.com/office/drawing/2014/main" id="{BD0663B8-030F-4B87-9B5E-CE9898BEA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4" y="620"/>
                  <a:ext cx="17" cy="5"/>
                </a:xfrm>
                <a:custGeom>
                  <a:avLst/>
                  <a:gdLst>
                    <a:gd name="T0" fmla="*/ 0 w 17"/>
                    <a:gd name="T1" fmla="*/ 5 h 5"/>
                    <a:gd name="T2" fmla="*/ 2 w 17"/>
                    <a:gd name="T3" fmla="*/ 5 h 5"/>
                    <a:gd name="T4" fmla="*/ 4 w 17"/>
                    <a:gd name="T5" fmla="*/ 4 h 5"/>
                    <a:gd name="T6" fmla="*/ 5 w 17"/>
                    <a:gd name="T7" fmla="*/ 3 h 5"/>
                    <a:gd name="T8" fmla="*/ 7 w 17"/>
                    <a:gd name="T9" fmla="*/ 2 h 5"/>
                    <a:gd name="T10" fmla="*/ 9 w 17"/>
                    <a:gd name="T11" fmla="*/ 1 h 5"/>
                    <a:gd name="T12" fmla="*/ 10 w 17"/>
                    <a:gd name="T13" fmla="*/ 0 h 5"/>
                    <a:gd name="T14" fmla="*/ 12 w 17"/>
                    <a:gd name="T15" fmla="*/ 0 h 5"/>
                    <a:gd name="T16" fmla="*/ 14 w 17"/>
                    <a:gd name="T17" fmla="*/ 0 h 5"/>
                    <a:gd name="T18" fmla="*/ 15 w 17"/>
                    <a:gd name="T19" fmla="*/ 1 h 5"/>
                    <a:gd name="T20" fmla="*/ 15 w 17"/>
                    <a:gd name="T21" fmla="*/ 2 h 5"/>
                    <a:gd name="T22" fmla="*/ 17 w 17"/>
                    <a:gd name="T23" fmla="*/ 3 h 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7"/>
                    <a:gd name="T37" fmla="*/ 0 h 5"/>
                    <a:gd name="T38" fmla="*/ 17 w 17"/>
                    <a:gd name="T39" fmla="*/ 5 h 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7" h="5">
                      <a:moveTo>
                        <a:pt x="0" y="5"/>
                      </a:moveTo>
                      <a:lnTo>
                        <a:pt x="2" y="5"/>
                      </a:lnTo>
                      <a:lnTo>
                        <a:pt x="4" y="4"/>
                      </a:lnTo>
                      <a:lnTo>
                        <a:pt x="5" y="3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7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14" name="Freeform 3100">
                  <a:extLst>
                    <a:ext uri="{FF2B5EF4-FFF2-40B4-BE49-F238E27FC236}">
                      <a16:creationId xmlns:a16="http://schemas.microsoft.com/office/drawing/2014/main" id="{DEC404CD-9973-4D7E-B0A5-9AE060704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5" y="628"/>
                  <a:ext cx="3" cy="24"/>
                </a:xfrm>
                <a:custGeom>
                  <a:avLst/>
                  <a:gdLst>
                    <a:gd name="T0" fmla="*/ 3 w 3"/>
                    <a:gd name="T1" fmla="*/ 24 h 24"/>
                    <a:gd name="T2" fmla="*/ 3 w 3"/>
                    <a:gd name="T3" fmla="*/ 21 h 24"/>
                    <a:gd name="T4" fmla="*/ 3 w 3"/>
                    <a:gd name="T5" fmla="*/ 20 h 24"/>
                    <a:gd name="T6" fmla="*/ 3 w 3"/>
                    <a:gd name="T7" fmla="*/ 19 h 24"/>
                    <a:gd name="T8" fmla="*/ 3 w 3"/>
                    <a:gd name="T9" fmla="*/ 17 h 24"/>
                    <a:gd name="T10" fmla="*/ 3 w 3"/>
                    <a:gd name="T11" fmla="*/ 15 h 24"/>
                    <a:gd name="T12" fmla="*/ 3 w 3"/>
                    <a:gd name="T13" fmla="*/ 13 h 24"/>
                    <a:gd name="T14" fmla="*/ 3 w 3"/>
                    <a:gd name="T15" fmla="*/ 12 h 24"/>
                    <a:gd name="T16" fmla="*/ 3 w 3"/>
                    <a:gd name="T17" fmla="*/ 10 h 24"/>
                    <a:gd name="T18" fmla="*/ 2 w 3"/>
                    <a:gd name="T19" fmla="*/ 8 h 24"/>
                    <a:gd name="T20" fmla="*/ 2 w 3"/>
                    <a:gd name="T21" fmla="*/ 8 h 24"/>
                    <a:gd name="T22" fmla="*/ 2 w 3"/>
                    <a:gd name="T23" fmla="*/ 6 h 24"/>
                    <a:gd name="T24" fmla="*/ 1 w 3"/>
                    <a:gd name="T25" fmla="*/ 4 h 24"/>
                    <a:gd name="T26" fmla="*/ 1 w 3"/>
                    <a:gd name="T27" fmla="*/ 2 h 24"/>
                    <a:gd name="T28" fmla="*/ 0 w 3"/>
                    <a:gd name="T29" fmla="*/ 2 h 24"/>
                    <a:gd name="T30" fmla="*/ 0 w 3"/>
                    <a:gd name="T31" fmla="*/ 0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"/>
                    <a:gd name="T49" fmla="*/ 0 h 24"/>
                    <a:gd name="T50" fmla="*/ 3 w 3"/>
                    <a:gd name="T51" fmla="*/ 24 h 2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" h="24">
                      <a:moveTo>
                        <a:pt x="3" y="24"/>
                      </a:moveTo>
                      <a:lnTo>
                        <a:pt x="3" y="21"/>
                      </a:lnTo>
                      <a:lnTo>
                        <a:pt x="3" y="20"/>
                      </a:lnTo>
                      <a:lnTo>
                        <a:pt x="3" y="19"/>
                      </a:lnTo>
                      <a:lnTo>
                        <a:pt x="3" y="17"/>
                      </a:lnTo>
                      <a:lnTo>
                        <a:pt x="3" y="15"/>
                      </a:lnTo>
                      <a:lnTo>
                        <a:pt x="3" y="13"/>
                      </a:lnTo>
                      <a:lnTo>
                        <a:pt x="3" y="12"/>
                      </a:lnTo>
                      <a:lnTo>
                        <a:pt x="3" y="10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15" name="Freeform 3101">
                  <a:extLst>
                    <a:ext uri="{FF2B5EF4-FFF2-40B4-BE49-F238E27FC236}">
                      <a16:creationId xmlns:a16="http://schemas.microsoft.com/office/drawing/2014/main" id="{950A2575-6DEA-4578-90E4-E6D736C2F7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0" y="404"/>
                  <a:ext cx="96" cy="127"/>
                </a:xfrm>
                <a:custGeom>
                  <a:avLst/>
                  <a:gdLst>
                    <a:gd name="T0" fmla="*/ 60 w 96"/>
                    <a:gd name="T1" fmla="*/ 119 h 127"/>
                    <a:gd name="T2" fmla="*/ 66 w 96"/>
                    <a:gd name="T3" fmla="*/ 120 h 127"/>
                    <a:gd name="T4" fmla="*/ 69 w 96"/>
                    <a:gd name="T5" fmla="*/ 120 h 127"/>
                    <a:gd name="T6" fmla="*/ 74 w 96"/>
                    <a:gd name="T7" fmla="*/ 116 h 127"/>
                    <a:gd name="T8" fmla="*/ 75 w 96"/>
                    <a:gd name="T9" fmla="*/ 111 h 127"/>
                    <a:gd name="T10" fmla="*/ 75 w 96"/>
                    <a:gd name="T11" fmla="*/ 105 h 127"/>
                    <a:gd name="T12" fmla="*/ 78 w 96"/>
                    <a:gd name="T13" fmla="*/ 100 h 127"/>
                    <a:gd name="T14" fmla="*/ 80 w 96"/>
                    <a:gd name="T15" fmla="*/ 95 h 127"/>
                    <a:gd name="T16" fmla="*/ 82 w 96"/>
                    <a:gd name="T17" fmla="*/ 92 h 127"/>
                    <a:gd name="T18" fmla="*/ 86 w 96"/>
                    <a:gd name="T19" fmla="*/ 92 h 127"/>
                    <a:gd name="T20" fmla="*/ 90 w 96"/>
                    <a:gd name="T21" fmla="*/ 90 h 127"/>
                    <a:gd name="T22" fmla="*/ 90 w 96"/>
                    <a:gd name="T23" fmla="*/ 84 h 127"/>
                    <a:gd name="T24" fmla="*/ 89 w 96"/>
                    <a:gd name="T25" fmla="*/ 79 h 127"/>
                    <a:gd name="T26" fmla="*/ 88 w 96"/>
                    <a:gd name="T27" fmla="*/ 70 h 127"/>
                    <a:gd name="T28" fmla="*/ 90 w 96"/>
                    <a:gd name="T29" fmla="*/ 66 h 127"/>
                    <a:gd name="T30" fmla="*/ 93 w 96"/>
                    <a:gd name="T31" fmla="*/ 58 h 127"/>
                    <a:gd name="T32" fmla="*/ 95 w 96"/>
                    <a:gd name="T33" fmla="*/ 49 h 127"/>
                    <a:gd name="T34" fmla="*/ 96 w 96"/>
                    <a:gd name="T35" fmla="*/ 42 h 127"/>
                    <a:gd name="T36" fmla="*/ 96 w 96"/>
                    <a:gd name="T37" fmla="*/ 35 h 127"/>
                    <a:gd name="T38" fmla="*/ 95 w 96"/>
                    <a:gd name="T39" fmla="*/ 28 h 127"/>
                    <a:gd name="T40" fmla="*/ 94 w 96"/>
                    <a:gd name="T41" fmla="*/ 20 h 127"/>
                    <a:gd name="T42" fmla="*/ 91 w 96"/>
                    <a:gd name="T43" fmla="*/ 15 h 127"/>
                    <a:gd name="T44" fmla="*/ 88 w 96"/>
                    <a:gd name="T45" fmla="*/ 11 h 127"/>
                    <a:gd name="T46" fmla="*/ 84 w 96"/>
                    <a:gd name="T47" fmla="*/ 9 h 127"/>
                    <a:gd name="T48" fmla="*/ 79 w 96"/>
                    <a:gd name="T49" fmla="*/ 6 h 127"/>
                    <a:gd name="T50" fmla="*/ 74 w 96"/>
                    <a:gd name="T51" fmla="*/ 4 h 127"/>
                    <a:gd name="T52" fmla="*/ 69 w 96"/>
                    <a:gd name="T53" fmla="*/ 2 h 127"/>
                    <a:gd name="T54" fmla="*/ 63 w 96"/>
                    <a:gd name="T55" fmla="*/ 1 h 127"/>
                    <a:gd name="T56" fmla="*/ 53 w 96"/>
                    <a:gd name="T57" fmla="*/ 0 h 127"/>
                    <a:gd name="T58" fmla="*/ 45 w 96"/>
                    <a:gd name="T59" fmla="*/ 0 h 127"/>
                    <a:gd name="T60" fmla="*/ 37 w 96"/>
                    <a:gd name="T61" fmla="*/ 0 h 127"/>
                    <a:gd name="T62" fmla="*/ 31 w 96"/>
                    <a:gd name="T63" fmla="*/ 4 h 127"/>
                    <a:gd name="T64" fmla="*/ 22 w 96"/>
                    <a:gd name="T65" fmla="*/ 7 h 127"/>
                    <a:gd name="T66" fmla="*/ 15 w 96"/>
                    <a:gd name="T67" fmla="*/ 12 h 127"/>
                    <a:gd name="T68" fmla="*/ 9 w 96"/>
                    <a:gd name="T69" fmla="*/ 19 h 127"/>
                    <a:gd name="T70" fmla="*/ 6 w 96"/>
                    <a:gd name="T71" fmla="*/ 27 h 127"/>
                    <a:gd name="T72" fmla="*/ 3 w 96"/>
                    <a:gd name="T73" fmla="*/ 33 h 127"/>
                    <a:gd name="T74" fmla="*/ 2 w 96"/>
                    <a:gd name="T75" fmla="*/ 39 h 127"/>
                    <a:gd name="T76" fmla="*/ 0 w 96"/>
                    <a:gd name="T77" fmla="*/ 45 h 127"/>
                    <a:gd name="T78" fmla="*/ 0 w 96"/>
                    <a:gd name="T79" fmla="*/ 54 h 127"/>
                    <a:gd name="T80" fmla="*/ 1 w 96"/>
                    <a:gd name="T81" fmla="*/ 63 h 127"/>
                    <a:gd name="T82" fmla="*/ 3 w 96"/>
                    <a:gd name="T83" fmla="*/ 70 h 127"/>
                    <a:gd name="T84" fmla="*/ 7 w 96"/>
                    <a:gd name="T85" fmla="*/ 77 h 127"/>
                    <a:gd name="T86" fmla="*/ 9 w 96"/>
                    <a:gd name="T87" fmla="*/ 84 h 127"/>
                    <a:gd name="T88" fmla="*/ 9 w 96"/>
                    <a:gd name="T89" fmla="*/ 90 h 127"/>
                    <a:gd name="T90" fmla="*/ 9 w 96"/>
                    <a:gd name="T91" fmla="*/ 97 h 127"/>
                    <a:gd name="T92" fmla="*/ 11 w 96"/>
                    <a:gd name="T93" fmla="*/ 102 h 127"/>
                    <a:gd name="T94" fmla="*/ 14 w 96"/>
                    <a:gd name="T95" fmla="*/ 107 h 127"/>
                    <a:gd name="T96" fmla="*/ 20 w 96"/>
                    <a:gd name="T97" fmla="*/ 111 h 127"/>
                    <a:gd name="T98" fmla="*/ 24 w 96"/>
                    <a:gd name="T99" fmla="*/ 115 h 127"/>
                    <a:gd name="T100" fmla="*/ 29 w 96"/>
                    <a:gd name="T101" fmla="*/ 119 h 127"/>
                    <a:gd name="T102" fmla="*/ 34 w 96"/>
                    <a:gd name="T103" fmla="*/ 122 h 127"/>
                    <a:gd name="T104" fmla="*/ 39 w 96"/>
                    <a:gd name="T105" fmla="*/ 125 h 127"/>
                    <a:gd name="T106" fmla="*/ 43 w 96"/>
                    <a:gd name="T107" fmla="*/ 126 h 127"/>
                    <a:gd name="T108" fmla="*/ 47 w 96"/>
                    <a:gd name="T109" fmla="*/ 123 h 127"/>
                    <a:gd name="T110" fmla="*/ 50 w 96"/>
                    <a:gd name="T111" fmla="*/ 122 h 127"/>
                    <a:gd name="T112" fmla="*/ 55 w 96"/>
                    <a:gd name="T113" fmla="*/ 119 h 127"/>
                    <a:gd name="T114" fmla="*/ 58 w 96"/>
                    <a:gd name="T115" fmla="*/ 119 h 127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96"/>
                    <a:gd name="T175" fmla="*/ 0 h 127"/>
                    <a:gd name="T176" fmla="*/ 96 w 96"/>
                    <a:gd name="T177" fmla="*/ 127 h 127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96" h="127">
                      <a:moveTo>
                        <a:pt x="58" y="119"/>
                      </a:moveTo>
                      <a:lnTo>
                        <a:pt x="60" y="119"/>
                      </a:lnTo>
                      <a:lnTo>
                        <a:pt x="63" y="120"/>
                      </a:lnTo>
                      <a:lnTo>
                        <a:pt x="66" y="120"/>
                      </a:lnTo>
                      <a:lnTo>
                        <a:pt x="68" y="120"/>
                      </a:lnTo>
                      <a:lnTo>
                        <a:pt x="69" y="120"/>
                      </a:lnTo>
                      <a:lnTo>
                        <a:pt x="72" y="118"/>
                      </a:lnTo>
                      <a:lnTo>
                        <a:pt x="74" y="116"/>
                      </a:lnTo>
                      <a:lnTo>
                        <a:pt x="75" y="112"/>
                      </a:lnTo>
                      <a:lnTo>
                        <a:pt x="75" y="111"/>
                      </a:lnTo>
                      <a:lnTo>
                        <a:pt x="75" y="107"/>
                      </a:lnTo>
                      <a:lnTo>
                        <a:pt x="75" y="105"/>
                      </a:lnTo>
                      <a:lnTo>
                        <a:pt x="78" y="103"/>
                      </a:lnTo>
                      <a:lnTo>
                        <a:pt x="78" y="100"/>
                      </a:lnTo>
                      <a:lnTo>
                        <a:pt x="80" y="98"/>
                      </a:lnTo>
                      <a:lnTo>
                        <a:pt x="80" y="95"/>
                      </a:lnTo>
                      <a:lnTo>
                        <a:pt x="80" y="93"/>
                      </a:lnTo>
                      <a:lnTo>
                        <a:pt x="82" y="92"/>
                      </a:lnTo>
                      <a:lnTo>
                        <a:pt x="84" y="92"/>
                      </a:lnTo>
                      <a:lnTo>
                        <a:pt x="86" y="92"/>
                      </a:lnTo>
                      <a:lnTo>
                        <a:pt x="88" y="91"/>
                      </a:lnTo>
                      <a:lnTo>
                        <a:pt x="90" y="90"/>
                      </a:lnTo>
                      <a:lnTo>
                        <a:pt x="90" y="88"/>
                      </a:lnTo>
                      <a:lnTo>
                        <a:pt x="90" y="84"/>
                      </a:lnTo>
                      <a:lnTo>
                        <a:pt x="90" y="83"/>
                      </a:lnTo>
                      <a:lnTo>
                        <a:pt x="89" y="79"/>
                      </a:lnTo>
                      <a:lnTo>
                        <a:pt x="88" y="74"/>
                      </a:lnTo>
                      <a:lnTo>
                        <a:pt x="88" y="70"/>
                      </a:lnTo>
                      <a:lnTo>
                        <a:pt x="88" y="68"/>
                      </a:lnTo>
                      <a:lnTo>
                        <a:pt x="90" y="66"/>
                      </a:lnTo>
                      <a:lnTo>
                        <a:pt x="92" y="66"/>
                      </a:lnTo>
                      <a:lnTo>
                        <a:pt x="93" y="58"/>
                      </a:lnTo>
                      <a:lnTo>
                        <a:pt x="94" y="53"/>
                      </a:lnTo>
                      <a:lnTo>
                        <a:pt x="95" y="49"/>
                      </a:lnTo>
                      <a:lnTo>
                        <a:pt x="95" y="45"/>
                      </a:lnTo>
                      <a:lnTo>
                        <a:pt x="96" y="42"/>
                      </a:lnTo>
                      <a:lnTo>
                        <a:pt x="96" y="39"/>
                      </a:lnTo>
                      <a:lnTo>
                        <a:pt x="96" y="35"/>
                      </a:lnTo>
                      <a:lnTo>
                        <a:pt x="95" y="32"/>
                      </a:lnTo>
                      <a:lnTo>
                        <a:pt x="95" y="28"/>
                      </a:lnTo>
                      <a:lnTo>
                        <a:pt x="95" y="23"/>
                      </a:lnTo>
                      <a:lnTo>
                        <a:pt x="94" y="20"/>
                      </a:lnTo>
                      <a:lnTo>
                        <a:pt x="93" y="17"/>
                      </a:lnTo>
                      <a:lnTo>
                        <a:pt x="91" y="15"/>
                      </a:lnTo>
                      <a:lnTo>
                        <a:pt x="90" y="13"/>
                      </a:lnTo>
                      <a:lnTo>
                        <a:pt x="88" y="11"/>
                      </a:lnTo>
                      <a:lnTo>
                        <a:pt x="86" y="11"/>
                      </a:lnTo>
                      <a:lnTo>
                        <a:pt x="84" y="9"/>
                      </a:lnTo>
                      <a:lnTo>
                        <a:pt x="82" y="7"/>
                      </a:lnTo>
                      <a:lnTo>
                        <a:pt x="79" y="6"/>
                      </a:lnTo>
                      <a:lnTo>
                        <a:pt x="76" y="6"/>
                      </a:lnTo>
                      <a:lnTo>
                        <a:pt x="74" y="4"/>
                      </a:lnTo>
                      <a:lnTo>
                        <a:pt x="70" y="3"/>
                      </a:lnTo>
                      <a:lnTo>
                        <a:pt x="69" y="2"/>
                      </a:lnTo>
                      <a:lnTo>
                        <a:pt x="66" y="2"/>
                      </a:lnTo>
                      <a:lnTo>
                        <a:pt x="63" y="1"/>
                      </a:lnTo>
                      <a:lnTo>
                        <a:pt x="58" y="0"/>
                      </a:lnTo>
                      <a:lnTo>
                        <a:pt x="53" y="0"/>
                      </a:lnTo>
                      <a:lnTo>
                        <a:pt x="49" y="0"/>
                      </a:lnTo>
                      <a:lnTo>
                        <a:pt x="45" y="0"/>
                      </a:lnTo>
                      <a:lnTo>
                        <a:pt x="41" y="0"/>
                      </a:lnTo>
                      <a:lnTo>
                        <a:pt x="37" y="0"/>
                      </a:lnTo>
                      <a:lnTo>
                        <a:pt x="35" y="2"/>
                      </a:lnTo>
                      <a:lnTo>
                        <a:pt x="31" y="4"/>
                      </a:lnTo>
                      <a:lnTo>
                        <a:pt x="25" y="6"/>
                      </a:lnTo>
                      <a:lnTo>
                        <a:pt x="22" y="7"/>
                      </a:lnTo>
                      <a:lnTo>
                        <a:pt x="19" y="10"/>
                      </a:lnTo>
                      <a:lnTo>
                        <a:pt x="15" y="12"/>
                      </a:lnTo>
                      <a:lnTo>
                        <a:pt x="12" y="16"/>
                      </a:lnTo>
                      <a:lnTo>
                        <a:pt x="9" y="19"/>
                      </a:lnTo>
                      <a:lnTo>
                        <a:pt x="7" y="23"/>
                      </a:lnTo>
                      <a:lnTo>
                        <a:pt x="6" y="27"/>
                      </a:lnTo>
                      <a:lnTo>
                        <a:pt x="4" y="30"/>
                      </a:lnTo>
                      <a:lnTo>
                        <a:pt x="3" y="33"/>
                      </a:lnTo>
                      <a:lnTo>
                        <a:pt x="3" y="36"/>
                      </a:lnTo>
                      <a:lnTo>
                        <a:pt x="2" y="39"/>
                      </a:lnTo>
                      <a:lnTo>
                        <a:pt x="1" y="42"/>
                      </a:lnTo>
                      <a:lnTo>
                        <a:pt x="0" y="45"/>
                      </a:lnTo>
                      <a:lnTo>
                        <a:pt x="0" y="49"/>
                      </a:lnTo>
                      <a:lnTo>
                        <a:pt x="0" y="54"/>
                      </a:lnTo>
                      <a:lnTo>
                        <a:pt x="0" y="59"/>
                      </a:lnTo>
                      <a:lnTo>
                        <a:pt x="1" y="63"/>
                      </a:lnTo>
                      <a:lnTo>
                        <a:pt x="3" y="66"/>
                      </a:lnTo>
                      <a:lnTo>
                        <a:pt x="3" y="70"/>
                      </a:lnTo>
                      <a:lnTo>
                        <a:pt x="5" y="73"/>
                      </a:lnTo>
                      <a:lnTo>
                        <a:pt x="7" y="77"/>
                      </a:lnTo>
                      <a:lnTo>
                        <a:pt x="9" y="80"/>
                      </a:lnTo>
                      <a:lnTo>
                        <a:pt x="9" y="84"/>
                      </a:lnTo>
                      <a:lnTo>
                        <a:pt x="9" y="87"/>
                      </a:lnTo>
                      <a:lnTo>
                        <a:pt x="9" y="90"/>
                      </a:lnTo>
                      <a:lnTo>
                        <a:pt x="8" y="94"/>
                      </a:lnTo>
                      <a:lnTo>
                        <a:pt x="9" y="97"/>
                      </a:lnTo>
                      <a:lnTo>
                        <a:pt x="9" y="100"/>
                      </a:lnTo>
                      <a:lnTo>
                        <a:pt x="11" y="102"/>
                      </a:lnTo>
                      <a:lnTo>
                        <a:pt x="13" y="105"/>
                      </a:lnTo>
                      <a:lnTo>
                        <a:pt x="14" y="107"/>
                      </a:lnTo>
                      <a:lnTo>
                        <a:pt x="17" y="109"/>
                      </a:lnTo>
                      <a:lnTo>
                        <a:pt x="20" y="111"/>
                      </a:lnTo>
                      <a:lnTo>
                        <a:pt x="21" y="113"/>
                      </a:lnTo>
                      <a:lnTo>
                        <a:pt x="24" y="115"/>
                      </a:lnTo>
                      <a:lnTo>
                        <a:pt x="26" y="117"/>
                      </a:lnTo>
                      <a:lnTo>
                        <a:pt x="29" y="119"/>
                      </a:lnTo>
                      <a:lnTo>
                        <a:pt x="31" y="121"/>
                      </a:lnTo>
                      <a:lnTo>
                        <a:pt x="34" y="122"/>
                      </a:lnTo>
                      <a:lnTo>
                        <a:pt x="36" y="124"/>
                      </a:lnTo>
                      <a:lnTo>
                        <a:pt x="39" y="125"/>
                      </a:lnTo>
                      <a:lnTo>
                        <a:pt x="42" y="127"/>
                      </a:lnTo>
                      <a:lnTo>
                        <a:pt x="43" y="126"/>
                      </a:lnTo>
                      <a:lnTo>
                        <a:pt x="45" y="124"/>
                      </a:lnTo>
                      <a:lnTo>
                        <a:pt x="47" y="123"/>
                      </a:lnTo>
                      <a:lnTo>
                        <a:pt x="49" y="122"/>
                      </a:lnTo>
                      <a:lnTo>
                        <a:pt x="50" y="122"/>
                      </a:lnTo>
                      <a:lnTo>
                        <a:pt x="53" y="120"/>
                      </a:lnTo>
                      <a:lnTo>
                        <a:pt x="55" y="119"/>
                      </a:lnTo>
                      <a:lnTo>
                        <a:pt x="57" y="119"/>
                      </a:lnTo>
                      <a:lnTo>
                        <a:pt x="58" y="119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16" name="Freeform 3102">
                  <a:extLst>
                    <a:ext uri="{FF2B5EF4-FFF2-40B4-BE49-F238E27FC236}">
                      <a16:creationId xmlns:a16="http://schemas.microsoft.com/office/drawing/2014/main" id="{DEC87160-8F05-4D46-AB2C-E66CCDEDC6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2" y="435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1 w 4"/>
                    <a:gd name="T3" fmla="*/ 1 h 4"/>
                    <a:gd name="T4" fmla="*/ 3 w 4"/>
                    <a:gd name="T5" fmla="*/ 2 h 4"/>
                    <a:gd name="T6" fmla="*/ 3 w 4"/>
                    <a:gd name="T7" fmla="*/ 2 h 4"/>
                    <a:gd name="T8" fmla="*/ 4 w 4"/>
                    <a:gd name="T9" fmla="*/ 4 h 4"/>
                    <a:gd name="T10" fmla="*/ 3 w 4"/>
                    <a:gd name="T11" fmla="*/ 2 h 4"/>
                    <a:gd name="T12" fmla="*/ 2 w 4"/>
                    <a:gd name="T13" fmla="*/ 2 h 4"/>
                    <a:gd name="T14" fmla="*/ 1 w 4"/>
                    <a:gd name="T15" fmla="*/ 1 h 4"/>
                    <a:gd name="T16" fmla="*/ 0 w 4"/>
                    <a:gd name="T17" fmla="*/ 0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4"/>
                    <a:gd name="T29" fmla="*/ 4 w 4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4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8050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17" name="Freeform 3103">
                  <a:extLst>
                    <a:ext uri="{FF2B5EF4-FFF2-40B4-BE49-F238E27FC236}">
                      <a16:creationId xmlns:a16="http://schemas.microsoft.com/office/drawing/2014/main" id="{FC8CDAD4-0B7C-4C9D-A00A-51065D399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0" y="448"/>
                  <a:ext cx="14" cy="2"/>
                </a:xfrm>
                <a:custGeom>
                  <a:avLst/>
                  <a:gdLst>
                    <a:gd name="T0" fmla="*/ 14 w 14"/>
                    <a:gd name="T1" fmla="*/ 2 h 2"/>
                    <a:gd name="T2" fmla="*/ 11 w 14"/>
                    <a:gd name="T3" fmla="*/ 1 h 2"/>
                    <a:gd name="T4" fmla="*/ 10 w 14"/>
                    <a:gd name="T5" fmla="*/ 1 h 2"/>
                    <a:gd name="T6" fmla="*/ 9 w 14"/>
                    <a:gd name="T7" fmla="*/ 0 h 2"/>
                    <a:gd name="T8" fmla="*/ 8 w 14"/>
                    <a:gd name="T9" fmla="*/ 0 h 2"/>
                    <a:gd name="T10" fmla="*/ 7 w 14"/>
                    <a:gd name="T11" fmla="*/ 0 h 2"/>
                    <a:gd name="T12" fmla="*/ 6 w 14"/>
                    <a:gd name="T13" fmla="*/ 0 h 2"/>
                    <a:gd name="T14" fmla="*/ 5 w 14"/>
                    <a:gd name="T15" fmla="*/ 0 h 2"/>
                    <a:gd name="T16" fmla="*/ 3 w 14"/>
                    <a:gd name="T17" fmla="*/ 0 h 2"/>
                    <a:gd name="T18" fmla="*/ 0 w 14"/>
                    <a:gd name="T19" fmla="*/ 1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2"/>
                    <a:gd name="T32" fmla="*/ 14 w 14"/>
                    <a:gd name="T33" fmla="*/ 2 h 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2">
                      <a:moveTo>
                        <a:pt x="14" y="2"/>
                      </a:moveTo>
                      <a:lnTo>
                        <a:pt x="11" y="1"/>
                      </a:lnTo>
                      <a:lnTo>
                        <a:pt x="10" y="1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18" name="Freeform 3104">
                  <a:extLst>
                    <a:ext uri="{FF2B5EF4-FFF2-40B4-BE49-F238E27FC236}">
                      <a16:creationId xmlns:a16="http://schemas.microsoft.com/office/drawing/2014/main" id="{DF6FB996-B05D-4033-A1FC-8182FA7AB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" y="454"/>
                  <a:ext cx="5" cy="1"/>
                </a:xfrm>
                <a:custGeom>
                  <a:avLst/>
                  <a:gdLst>
                    <a:gd name="T0" fmla="*/ 5 w 5"/>
                    <a:gd name="T1" fmla="*/ 0 h 1"/>
                    <a:gd name="T2" fmla="*/ 3 w 5"/>
                    <a:gd name="T3" fmla="*/ 0 h 1"/>
                    <a:gd name="T4" fmla="*/ 0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19" name="Freeform 3105">
                  <a:extLst>
                    <a:ext uri="{FF2B5EF4-FFF2-40B4-BE49-F238E27FC236}">
                      <a16:creationId xmlns:a16="http://schemas.microsoft.com/office/drawing/2014/main" id="{74C004A0-C265-4152-8531-92D4D2393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0" y="470"/>
                  <a:ext cx="1" cy="5"/>
                </a:xfrm>
                <a:custGeom>
                  <a:avLst/>
                  <a:gdLst>
                    <a:gd name="T0" fmla="*/ 0 w 1"/>
                    <a:gd name="T1" fmla="*/ 5 h 5"/>
                    <a:gd name="T2" fmla="*/ 0 w 1"/>
                    <a:gd name="T3" fmla="*/ 3 h 5"/>
                    <a:gd name="T4" fmla="*/ 0 w 1"/>
                    <a:gd name="T5" fmla="*/ 2 h 5"/>
                    <a:gd name="T6" fmla="*/ 0 w 1"/>
                    <a:gd name="T7" fmla="*/ 1 h 5"/>
                    <a:gd name="T8" fmla="*/ 0 w 1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"/>
                    <a:gd name="T16" fmla="*/ 0 h 5"/>
                    <a:gd name="T17" fmla="*/ 1 w 1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" h="5">
                      <a:moveTo>
                        <a:pt x="0" y="5"/>
                      </a:move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20" name="Freeform 3106">
                  <a:extLst>
                    <a:ext uri="{FF2B5EF4-FFF2-40B4-BE49-F238E27FC236}">
                      <a16:creationId xmlns:a16="http://schemas.microsoft.com/office/drawing/2014/main" id="{36009F0F-81CE-4C86-B943-AA6691EE7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9" y="47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1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21" name="Freeform 3107">
                  <a:extLst>
                    <a:ext uri="{FF2B5EF4-FFF2-40B4-BE49-F238E27FC236}">
                      <a16:creationId xmlns:a16="http://schemas.microsoft.com/office/drawing/2014/main" id="{C5720489-BC9B-4945-A3F5-19B858C5F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4" y="478"/>
                  <a:ext cx="4" cy="6"/>
                </a:xfrm>
                <a:custGeom>
                  <a:avLst/>
                  <a:gdLst>
                    <a:gd name="T0" fmla="*/ 2 w 4"/>
                    <a:gd name="T1" fmla="*/ 0 h 6"/>
                    <a:gd name="T2" fmla="*/ 4 w 4"/>
                    <a:gd name="T3" fmla="*/ 1 h 6"/>
                    <a:gd name="T4" fmla="*/ 2 w 4"/>
                    <a:gd name="T5" fmla="*/ 3 h 6"/>
                    <a:gd name="T6" fmla="*/ 1 w 4"/>
                    <a:gd name="T7" fmla="*/ 4 h 6"/>
                    <a:gd name="T8" fmla="*/ 0 w 4"/>
                    <a:gd name="T9" fmla="*/ 4 h 6"/>
                    <a:gd name="T10" fmla="*/ 0 w 4"/>
                    <a:gd name="T11" fmla="*/ 6 h 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"/>
                    <a:gd name="T19" fmla="*/ 0 h 6"/>
                    <a:gd name="T20" fmla="*/ 4 w 4"/>
                    <a:gd name="T21" fmla="*/ 6 h 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" h="6">
                      <a:moveTo>
                        <a:pt x="2" y="0"/>
                      </a:moveTo>
                      <a:lnTo>
                        <a:pt x="4" y="1"/>
                      </a:lnTo>
                      <a:lnTo>
                        <a:pt x="2" y="3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22" name="Freeform 3108">
                  <a:extLst>
                    <a:ext uri="{FF2B5EF4-FFF2-40B4-BE49-F238E27FC236}">
                      <a16:creationId xmlns:a16="http://schemas.microsoft.com/office/drawing/2014/main" id="{BC4CB77F-D31B-4CBE-8AF5-630AB9DBA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487"/>
                  <a:ext cx="2" cy="6"/>
                </a:xfrm>
                <a:custGeom>
                  <a:avLst/>
                  <a:gdLst>
                    <a:gd name="T0" fmla="*/ 1 w 2"/>
                    <a:gd name="T1" fmla="*/ 6 h 6"/>
                    <a:gd name="T2" fmla="*/ 0 w 2"/>
                    <a:gd name="T3" fmla="*/ 6 h 6"/>
                    <a:gd name="T4" fmla="*/ 0 w 2"/>
                    <a:gd name="T5" fmla="*/ 5 h 6"/>
                    <a:gd name="T6" fmla="*/ 0 w 2"/>
                    <a:gd name="T7" fmla="*/ 3 h 6"/>
                    <a:gd name="T8" fmla="*/ 0 w 2"/>
                    <a:gd name="T9" fmla="*/ 2 h 6"/>
                    <a:gd name="T10" fmla="*/ 1 w 2"/>
                    <a:gd name="T11" fmla="*/ 0 h 6"/>
                    <a:gd name="T12" fmla="*/ 2 w 2"/>
                    <a:gd name="T13" fmla="*/ 0 h 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"/>
                    <a:gd name="T22" fmla="*/ 0 h 6"/>
                    <a:gd name="T23" fmla="*/ 2 w 2"/>
                    <a:gd name="T24" fmla="*/ 6 h 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" h="6">
                      <a:moveTo>
                        <a:pt x="1" y="6"/>
                      </a:move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23" name="Freeform 3109">
                  <a:extLst>
                    <a:ext uri="{FF2B5EF4-FFF2-40B4-BE49-F238E27FC236}">
                      <a16:creationId xmlns:a16="http://schemas.microsoft.com/office/drawing/2014/main" id="{17D52EAF-D8DE-437A-9561-ACFF4C9F12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9" y="493"/>
                  <a:ext cx="4" cy="2"/>
                </a:xfrm>
                <a:custGeom>
                  <a:avLst/>
                  <a:gdLst>
                    <a:gd name="T0" fmla="*/ 4 w 4"/>
                    <a:gd name="T1" fmla="*/ 2 h 2"/>
                    <a:gd name="T2" fmla="*/ 4 w 4"/>
                    <a:gd name="T3" fmla="*/ 1 h 2"/>
                    <a:gd name="T4" fmla="*/ 4 w 4"/>
                    <a:gd name="T5" fmla="*/ 0 h 2"/>
                    <a:gd name="T6" fmla="*/ 1 w 4"/>
                    <a:gd name="T7" fmla="*/ 0 h 2"/>
                    <a:gd name="T8" fmla="*/ 1 w 4"/>
                    <a:gd name="T9" fmla="*/ 0 h 2"/>
                    <a:gd name="T10" fmla="*/ 0 w 4"/>
                    <a:gd name="T11" fmla="*/ 0 h 2"/>
                    <a:gd name="T12" fmla="*/ 1 w 4"/>
                    <a:gd name="T13" fmla="*/ 0 h 2"/>
                    <a:gd name="T14" fmla="*/ 1 w 4"/>
                    <a:gd name="T15" fmla="*/ 0 h 2"/>
                    <a:gd name="T16" fmla="*/ 2 w 4"/>
                    <a:gd name="T17" fmla="*/ 1 h 2"/>
                    <a:gd name="T18" fmla="*/ 4 w 4"/>
                    <a:gd name="T19" fmla="*/ 2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"/>
                    <a:gd name="T31" fmla="*/ 0 h 2"/>
                    <a:gd name="T32" fmla="*/ 4 w 4"/>
                    <a:gd name="T33" fmla="*/ 2 h 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" h="2">
                      <a:moveTo>
                        <a:pt x="4" y="2"/>
                      </a:move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88050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24" name="Freeform 3110">
                  <a:extLst>
                    <a:ext uri="{FF2B5EF4-FFF2-40B4-BE49-F238E27FC236}">
                      <a16:creationId xmlns:a16="http://schemas.microsoft.com/office/drawing/2014/main" id="{A7556898-1636-4C2B-9B6E-2554A3A897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5" y="499"/>
                  <a:ext cx="13" cy="5"/>
                </a:xfrm>
                <a:custGeom>
                  <a:avLst/>
                  <a:gdLst>
                    <a:gd name="T0" fmla="*/ 13 w 13"/>
                    <a:gd name="T1" fmla="*/ 5 h 5"/>
                    <a:gd name="T2" fmla="*/ 12 w 13"/>
                    <a:gd name="T3" fmla="*/ 5 h 5"/>
                    <a:gd name="T4" fmla="*/ 11 w 13"/>
                    <a:gd name="T5" fmla="*/ 4 h 5"/>
                    <a:gd name="T6" fmla="*/ 10 w 13"/>
                    <a:gd name="T7" fmla="*/ 4 h 5"/>
                    <a:gd name="T8" fmla="*/ 10 w 13"/>
                    <a:gd name="T9" fmla="*/ 4 h 5"/>
                    <a:gd name="T10" fmla="*/ 9 w 13"/>
                    <a:gd name="T11" fmla="*/ 4 h 5"/>
                    <a:gd name="T12" fmla="*/ 8 w 13"/>
                    <a:gd name="T13" fmla="*/ 3 h 5"/>
                    <a:gd name="T14" fmla="*/ 7 w 13"/>
                    <a:gd name="T15" fmla="*/ 3 h 5"/>
                    <a:gd name="T16" fmla="*/ 6 w 13"/>
                    <a:gd name="T17" fmla="*/ 2 h 5"/>
                    <a:gd name="T18" fmla="*/ 4 w 13"/>
                    <a:gd name="T19" fmla="*/ 2 h 5"/>
                    <a:gd name="T20" fmla="*/ 4 w 13"/>
                    <a:gd name="T21" fmla="*/ 1 h 5"/>
                    <a:gd name="T22" fmla="*/ 2 w 13"/>
                    <a:gd name="T23" fmla="*/ 0 h 5"/>
                    <a:gd name="T24" fmla="*/ 0 w 13"/>
                    <a:gd name="T25" fmla="*/ 0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3"/>
                    <a:gd name="T40" fmla="*/ 0 h 5"/>
                    <a:gd name="T41" fmla="*/ 13 w 13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3" h="5">
                      <a:moveTo>
                        <a:pt x="13" y="5"/>
                      </a:moveTo>
                      <a:lnTo>
                        <a:pt x="12" y="5"/>
                      </a:lnTo>
                      <a:lnTo>
                        <a:pt x="11" y="4"/>
                      </a:lnTo>
                      <a:lnTo>
                        <a:pt x="10" y="4"/>
                      </a:lnTo>
                      <a:lnTo>
                        <a:pt x="9" y="4"/>
                      </a:lnTo>
                      <a:lnTo>
                        <a:pt x="8" y="3"/>
                      </a:ln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25" name="Freeform 3111">
                  <a:extLst>
                    <a:ext uri="{FF2B5EF4-FFF2-40B4-BE49-F238E27FC236}">
                      <a16:creationId xmlns:a16="http://schemas.microsoft.com/office/drawing/2014/main" id="{489C5E3E-A726-421A-86EF-78AD15CA21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9" y="505"/>
                  <a:ext cx="7" cy="3"/>
                </a:xfrm>
                <a:custGeom>
                  <a:avLst/>
                  <a:gdLst>
                    <a:gd name="T0" fmla="*/ 7 w 7"/>
                    <a:gd name="T1" fmla="*/ 3 h 3"/>
                    <a:gd name="T2" fmla="*/ 6 w 7"/>
                    <a:gd name="T3" fmla="*/ 3 h 3"/>
                    <a:gd name="T4" fmla="*/ 6 w 7"/>
                    <a:gd name="T5" fmla="*/ 3 h 3"/>
                    <a:gd name="T6" fmla="*/ 5 w 7"/>
                    <a:gd name="T7" fmla="*/ 3 h 3"/>
                    <a:gd name="T8" fmla="*/ 3 w 7"/>
                    <a:gd name="T9" fmla="*/ 2 h 3"/>
                    <a:gd name="T10" fmla="*/ 2 w 7"/>
                    <a:gd name="T11" fmla="*/ 1 h 3"/>
                    <a:gd name="T12" fmla="*/ 1 w 7"/>
                    <a:gd name="T13" fmla="*/ 0 h 3"/>
                    <a:gd name="T14" fmla="*/ 0 w 7"/>
                    <a:gd name="T15" fmla="*/ 0 h 3"/>
                    <a:gd name="T16" fmla="*/ 0 w 7"/>
                    <a:gd name="T17" fmla="*/ 0 h 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"/>
                    <a:gd name="T28" fmla="*/ 0 h 3"/>
                    <a:gd name="T29" fmla="*/ 7 w 7"/>
                    <a:gd name="T30" fmla="*/ 3 h 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" h="3">
                      <a:moveTo>
                        <a:pt x="7" y="3"/>
                      </a:moveTo>
                      <a:lnTo>
                        <a:pt x="6" y="3"/>
                      </a:lnTo>
                      <a:lnTo>
                        <a:pt x="5" y="3"/>
                      </a:ln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26" name="Freeform 3112">
                  <a:extLst>
                    <a:ext uri="{FF2B5EF4-FFF2-40B4-BE49-F238E27FC236}">
                      <a16:creationId xmlns:a16="http://schemas.microsoft.com/office/drawing/2014/main" id="{69B37FE6-B31E-4165-A646-F54010B2E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3" y="494"/>
                  <a:ext cx="6" cy="8"/>
                </a:xfrm>
                <a:custGeom>
                  <a:avLst/>
                  <a:gdLst>
                    <a:gd name="T0" fmla="*/ 6 w 6"/>
                    <a:gd name="T1" fmla="*/ 0 h 8"/>
                    <a:gd name="T2" fmla="*/ 6 w 6"/>
                    <a:gd name="T3" fmla="*/ 2 h 8"/>
                    <a:gd name="T4" fmla="*/ 5 w 6"/>
                    <a:gd name="T5" fmla="*/ 3 h 8"/>
                    <a:gd name="T6" fmla="*/ 4 w 6"/>
                    <a:gd name="T7" fmla="*/ 4 h 8"/>
                    <a:gd name="T8" fmla="*/ 3 w 6"/>
                    <a:gd name="T9" fmla="*/ 4 h 8"/>
                    <a:gd name="T10" fmla="*/ 2 w 6"/>
                    <a:gd name="T11" fmla="*/ 5 h 8"/>
                    <a:gd name="T12" fmla="*/ 1 w 6"/>
                    <a:gd name="T13" fmla="*/ 5 h 8"/>
                    <a:gd name="T14" fmla="*/ 1 w 6"/>
                    <a:gd name="T15" fmla="*/ 6 h 8"/>
                    <a:gd name="T16" fmla="*/ 0 w 6"/>
                    <a:gd name="T17" fmla="*/ 8 h 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"/>
                    <a:gd name="T28" fmla="*/ 0 h 8"/>
                    <a:gd name="T29" fmla="*/ 6 w 6"/>
                    <a:gd name="T30" fmla="*/ 8 h 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" h="8">
                      <a:moveTo>
                        <a:pt x="6" y="0"/>
                      </a:moveTo>
                      <a:lnTo>
                        <a:pt x="6" y="2"/>
                      </a:lnTo>
                      <a:lnTo>
                        <a:pt x="5" y="3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0" y="8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27" name="Freeform 3113">
                  <a:extLst>
                    <a:ext uri="{FF2B5EF4-FFF2-40B4-BE49-F238E27FC236}">
                      <a16:creationId xmlns:a16="http://schemas.microsoft.com/office/drawing/2014/main" id="{6AAC862B-56D2-47A2-A8D0-A5C9D406B4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8" y="487"/>
                  <a:ext cx="9" cy="12"/>
                </a:xfrm>
                <a:custGeom>
                  <a:avLst/>
                  <a:gdLst>
                    <a:gd name="T0" fmla="*/ 0 w 9"/>
                    <a:gd name="T1" fmla="*/ 12 h 12"/>
                    <a:gd name="T2" fmla="*/ 0 w 9"/>
                    <a:gd name="T3" fmla="*/ 11 h 12"/>
                    <a:gd name="T4" fmla="*/ 0 w 9"/>
                    <a:gd name="T5" fmla="*/ 9 h 12"/>
                    <a:gd name="T6" fmla="*/ 1 w 9"/>
                    <a:gd name="T7" fmla="*/ 8 h 12"/>
                    <a:gd name="T8" fmla="*/ 1 w 9"/>
                    <a:gd name="T9" fmla="*/ 6 h 12"/>
                    <a:gd name="T10" fmla="*/ 2 w 9"/>
                    <a:gd name="T11" fmla="*/ 6 h 12"/>
                    <a:gd name="T12" fmla="*/ 3 w 9"/>
                    <a:gd name="T13" fmla="*/ 5 h 12"/>
                    <a:gd name="T14" fmla="*/ 3 w 9"/>
                    <a:gd name="T15" fmla="*/ 4 h 12"/>
                    <a:gd name="T16" fmla="*/ 4 w 9"/>
                    <a:gd name="T17" fmla="*/ 3 h 12"/>
                    <a:gd name="T18" fmla="*/ 5 w 9"/>
                    <a:gd name="T19" fmla="*/ 1 h 12"/>
                    <a:gd name="T20" fmla="*/ 6 w 9"/>
                    <a:gd name="T21" fmla="*/ 0 h 12"/>
                    <a:gd name="T22" fmla="*/ 8 w 9"/>
                    <a:gd name="T23" fmla="*/ 0 h 12"/>
                    <a:gd name="T24" fmla="*/ 9 w 9"/>
                    <a:gd name="T25" fmla="*/ 0 h 12"/>
                    <a:gd name="T26" fmla="*/ 8 w 9"/>
                    <a:gd name="T27" fmla="*/ 1 h 12"/>
                    <a:gd name="T28" fmla="*/ 6 w 9"/>
                    <a:gd name="T29" fmla="*/ 1 h 12"/>
                    <a:gd name="T30" fmla="*/ 5 w 9"/>
                    <a:gd name="T31" fmla="*/ 2 h 12"/>
                    <a:gd name="T32" fmla="*/ 5 w 9"/>
                    <a:gd name="T33" fmla="*/ 3 h 12"/>
                    <a:gd name="T34" fmla="*/ 4 w 9"/>
                    <a:gd name="T35" fmla="*/ 4 h 12"/>
                    <a:gd name="T36" fmla="*/ 3 w 9"/>
                    <a:gd name="T37" fmla="*/ 6 h 12"/>
                    <a:gd name="T38" fmla="*/ 2 w 9"/>
                    <a:gd name="T39" fmla="*/ 7 h 12"/>
                    <a:gd name="T40" fmla="*/ 1 w 9"/>
                    <a:gd name="T41" fmla="*/ 8 h 12"/>
                    <a:gd name="T42" fmla="*/ 1 w 9"/>
                    <a:gd name="T43" fmla="*/ 9 h 12"/>
                    <a:gd name="T44" fmla="*/ 0 w 9"/>
                    <a:gd name="T45" fmla="*/ 10 h 12"/>
                    <a:gd name="T46" fmla="*/ 0 w 9"/>
                    <a:gd name="T47" fmla="*/ 11 h 12"/>
                    <a:gd name="T48" fmla="*/ 0 w 9"/>
                    <a:gd name="T49" fmla="*/ 12 h 1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9"/>
                    <a:gd name="T76" fmla="*/ 0 h 12"/>
                    <a:gd name="T77" fmla="*/ 9 w 9"/>
                    <a:gd name="T78" fmla="*/ 12 h 1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9" h="12">
                      <a:moveTo>
                        <a:pt x="0" y="12"/>
                      </a:moveTo>
                      <a:lnTo>
                        <a:pt x="0" y="11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3" y="5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2" y="7"/>
                      </a:lnTo>
                      <a:lnTo>
                        <a:pt x="1" y="8"/>
                      </a:lnTo>
                      <a:lnTo>
                        <a:pt x="1" y="9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88050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28" name="Freeform 3114">
                  <a:extLst>
                    <a:ext uri="{FF2B5EF4-FFF2-40B4-BE49-F238E27FC236}">
                      <a16:creationId xmlns:a16="http://schemas.microsoft.com/office/drawing/2014/main" id="{4337D4A6-89B1-4BF0-BA3F-4F31961EA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2" y="454"/>
                  <a:ext cx="9" cy="8"/>
                </a:xfrm>
                <a:custGeom>
                  <a:avLst/>
                  <a:gdLst>
                    <a:gd name="T0" fmla="*/ 9 w 9"/>
                    <a:gd name="T1" fmla="*/ 7 h 8"/>
                    <a:gd name="T2" fmla="*/ 9 w 9"/>
                    <a:gd name="T3" fmla="*/ 5 h 8"/>
                    <a:gd name="T4" fmla="*/ 8 w 9"/>
                    <a:gd name="T5" fmla="*/ 5 h 8"/>
                    <a:gd name="T6" fmla="*/ 7 w 9"/>
                    <a:gd name="T7" fmla="*/ 3 h 8"/>
                    <a:gd name="T8" fmla="*/ 7 w 9"/>
                    <a:gd name="T9" fmla="*/ 2 h 8"/>
                    <a:gd name="T10" fmla="*/ 5 w 9"/>
                    <a:gd name="T11" fmla="*/ 1 h 8"/>
                    <a:gd name="T12" fmla="*/ 4 w 9"/>
                    <a:gd name="T13" fmla="*/ 0 h 8"/>
                    <a:gd name="T14" fmla="*/ 3 w 9"/>
                    <a:gd name="T15" fmla="*/ 0 h 8"/>
                    <a:gd name="T16" fmla="*/ 1 w 9"/>
                    <a:gd name="T17" fmla="*/ 1 h 8"/>
                    <a:gd name="T18" fmla="*/ 0 w 9"/>
                    <a:gd name="T19" fmla="*/ 3 h 8"/>
                    <a:gd name="T20" fmla="*/ 0 w 9"/>
                    <a:gd name="T21" fmla="*/ 5 h 8"/>
                    <a:gd name="T22" fmla="*/ 0 w 9"/>
                    <a:gd name="T23" fmla="*/ 7 h 8"/>
                    <a:gd name="T24" fmla="*/ 0 w 9"/>
                    <a:gd name="T25" fmla="*/ 8 h 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"/>
                    <a:gd name="T40" fmla="*/ 0 h 8"/>
                    <a:gd name="T41" fmla="*/ 9 w 9"/>
                    <a:gd name="T42" fmla="*/ 8 h 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" h="8">
                      <a:moveTo>
                        <a:pt x="9" y="7"/>
                      </a:moveTo>
                      <a:lnTo>
                        <a:pt x="9" y="5"/>
                      </a:lnTo>
                      <a:lnTo>
                        <a:pt x="8" y="5"/>
                      </a:ln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0" y="8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29" name="Freeform 3115">
                  <a:extLst>
                    <a:ext uri="{FF2B5EF4-FFF2-40B4-BE49-F238E27FC236}">
                      <a16:creationId xmlns:a16="http://schemas.microsoft.com/office/drawing/2014/main" id="{C873BDF6-3109-45E4-9998-E95E303209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" y="467"/>
                  <a:ext cx="1" cy="6"/>
                </a:xfrm>
                <a:custGeom>
                  <a:avLst/>
                  <a:gdLst>
                    <a:gd name="T0" fmla="*/ 1 w 1"/>
                    <a:gd name="T1" fmla="*/ 6 h 6"/>
                    <a:gd name="T2" fmla="*/ 1 w 1"/>
                    <a:gd name="T3" fmla="*/ 5 h 6"/>
                    <a:gd name="T4" fmla="*/ 0 w 1"/>
                    <a:gd name="T5" fmla="*/ 4 h 6"/>
                    <a:gd name="T6" fmla="*/ 0 w 1"/>
                    <a:gd name="T7" fmla="*/ 3 h 6"/>
                    <a:gd name="T8" fmla="*/ 0 w 1"/>
                    <a:gd name="T9" fmla="*/ 2 h 6"/>
                    <a:gd name="T10" fmla="*/ 1 w 1"/>
                    <a:gd name="T11" fmla="*/ 0 h 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"/>
                    <a:gd name="T19" fmla="*/ 0 h 6"/>
                    <a:gd name="T20" fmla="*/ 1 w 1"/>
                    <a:gd name="T21" fmla="*/ 6 h 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" h="6">
                      <a:moveTo>
                        <a:pt x="1" y="6"/>
                      </a:move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30" name="Freeform 3116">
                  <a:extLst>
                    <a:ext uri="{FF2B5EF4-FFF2-40B4-BE49-F238E27FC236}">
                      <a16:creationId xmlns:a16="http://schemas.microsoft.com/office/drawing/2014/main" id="{E1C5E3CA-F4B5-48CB-B9F5-4E7C11443F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4" y="476"/>
                  <a:ext cx="3" cy="3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1 h 3"/>
                    <a:gd name="T4" fmla="*/ 1 w 3"/>
                    <a:gd name="T5" fmla="*/ 2 h 3"/>
                    <a:gd name="T6" fmla="*/ 1 w 3"/>
                    <a:gd name="T7" fmla="*/ 3 h 3"/>
                    <a:gd name="T8" fmla="*/ 3 w 3"/>
                    <a:gd name="T9" fmla="*/ 3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3"/>
                    <a:gd name="T17" fmla="*/ 3 w 3"/>
                    <a:gd name="T18" fmla="*/ 3 h 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3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1" y="3"/>
                      </a:lnTo>
                      <a:lnTo>
                        <a:pt x="3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31" name="Freeform 3117">
                  <a:extLst>
                    <a:ext uri="{FF2B5EF4-FFF2-40B4-BE49-F238E27FC236}">
                      <a16:creationId xmlns:a16="http://schemas.microsoft.com/office/drawing/2014/main" id="{EA64B477-93DE-4F7D-9A26-84F297F3D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0" y="471"/>
                  <a:ext cx="10" cy="13"/>
                </a:xfrm>
                <a:custGeom>
                  <a:avLst/>
                  <a:gdLst>
                    <a:gd name="T0" fmla="*/ 10 w 10"/>
                    <a:gd name="T1" fmla="*/ 11 h 13"/>
                    <a:gd name="T2" fmla="*/ 9 w 10"/>
                    <a:gd name="T3" fmla="*/ 12 h 13"/>
                    <a:gd name="T4" fmla="*/ 8 w 10"/>
                    <a:gd name="T5" fmla="*/ 12 h 13"/>
                    <a:gd name="T6" fmla="*/ 7 w 10"/>
                    <a:gd name="T7" fmla="*/ 12 h 13"/>
                    <a:gd name="T8" fmla="*/ 7 w 10"/>
                    <a:gd name="T9" fmla="*/ 13 h 13"/>
                    <a:gd name="T10" fmla="*/ 6 w 10"/>
                    <a:gd name="T11" fmla="*/ 13 h 13"/>
                    <a:gd name="T12" fmla="*/ 6 w 10"/>
                    <a:gd name="T13" fmla="*/ 13 h 13"/>
                    <a:gd name="T14" fmla="*/ 5 w 10"/>
                    <a:gd name="T15" fmla="*/ 13 h 13"/>
                    <a:gd name="T16" fmla="*/ 5 w 10"/>
                    <a:gd name="T17" fmla="*/ 13 h 13"/>
                    <a:gd name="T18" fmla="*/ 5 w 10"/>
                    <a:gd name="T19" fmla="*/ 12 h 13"/>
                    <a:gd name="T20" fmla="*/ 5 w 10"/>
                    <a:gd name="T21" fmla="*/ 12 h 13"/>
                    <a:gd name="T22" fmla="*/ 4 w 10"/>
                    <a:gd name="T23" fmla="*/ 12 h 13"/>
                    <a:gd name="T24" fmla="*/ 4 w 10"/>
                    <a:gd name="T25" fmla="*/ 12 h 13"/>
                    <a:gd name="T26" fmla="*/ 4 w 10"/>
                    <a:gd name="T27" fmla="*/ 12 h 13"/>
                    <a:gd name="T28" fmla="*/ 4 w 10"/>
                    <a:gd name="T29" fmla="*/ 11 h 13"/>
                    <a:gd name="T30" fmla="*/ 4 w 10"/>
                    <a:gd name="T31" fmla="*/ 11 h 13"/>
                    <a:gd name="T32" fmla="*/ 3 w 10"/>
                    <a:gd name="T33" fmla="*/ 11 h 13"/>
                    <a:gd name="T34" fmla="*/ 3 w 10"/>
                    <a:gd name="T35" fmla="*/ 10 h 13"/>
                    <a:gd name="T36" fmla="*/ 3 w 10"/>
                    <a:gd name="T37" fmla="*/ 9 h 13"/>
                    <a:gd name="T38" fmla="*/ 3 w 10"/>
                    <a:gd name="T39" fmla="*/ 8 h 13"/>
                    <a:gd name="T40" fmla="*/ 2 w 10"/>
                    <a:gd name="T41" fmla="*/ 7 h 13"/>
                    <a:gd name="T42" fmla="*/ 2 w 10"/>
                    <a:gd name="T43" fmla="*/ 5 h 13"/>
                    <a:gd name="T44" fmla="*/ 1 w 10"/>
                    <a:gd name="T45" fmla="*/ 5 h 13"/>
                    <a:gd name="T46" fmla="*/ 1 w 10"/>
                    <a:gd name="T47" fmla="*/ 4 h 13"/>
                    <a:gd name="T48" fmla="*/ 1 w 10"/>
                    <a:gd name="T49" fmla="*/ 3 h 13"/>
                    <a:gd name="T50" fmla="*/ 1 w 10"/>
                    <a:gd name="T51" fmla="*/ 2 h 13"/>
                    <a:gd name="T52" fmla="*/ 0 w 10"/>
                    <a:gd name="T53" fmla="*/ 1 h 13"/>
                    <a:gd name="T54" fmla="*/ 0 w 10"/>
                    <a:gd name="T55" fmla="*/ 0 h 13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0"/>
                    <a:gd name="T85" fmla="*/ 0 h 13"/>
                    <a:gd name="T86" fmla="*/ 10 w 10"/>
                    <a:gd name="T87" fmla="*/ 13 h 13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0" h="13">
                      <a:moveTo>
                        <a:pt x="10" y="11"/>
                      </a:moveTo>
                      <a:lnTo>
                        <a:pt x="9" y="12"/>
                      </a:lnTo>
                      <a:lnTo>
                        <a:pt x="8" y="12"/>
                      </a:lnTo>
                      <a:lnTo>
                        <a:pt x="7" y="12"/>
                      </a:lnTo>
                      <a:lnTo>
                        <a:pt x="7" y="13"/>
                      </a:lnTo>
                      <a:lnTo>
                        <a:pt x="6" y="13"/>
                      </a:lnTo>
                      <a:lnTo>
                        <a:pt x="5" y="13"/>
                      </a:lnTo>
                      <a:lnTo>
                        <a:pt x="5" y="12"/>
                      </a:lnTo>
                      <a:lnTo>
                        <a:pt x="4" y="12"/>
                      </a:lnTo>
                      <a:lnTo>
                        <a:pt x="4" y="11"/>
                      </a:lnTo>
                      <a:lnTo>
                        <a:pt x="3" y="11"/>
                      </a:lnTo>
                      <a:lnTo>
                        <a:pt x="3" y="10"/>
                      </a:lnTo>
                      <a:lnTo>
                        <a:pt x="3" y="9"/>
                      </a:lnTo>
                      <a:lnTo>
                        <a:pt x="3" y="8"/>
                      </a:lnTo>
                      <a:lnTo>
                        <a:pt x="2" y="7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32" name="Line 3118">
                  <a:extLst>
                    <a:ext uri="{FF2B5EF4-FFF2-40B4-BE49-F238E27FC236}">
                      <a16:creationId xmlns:a16="http://schemas.microsoft.com/office/drawing/2014/main" id="{ABF58E97-3CCB-482A-A6B0-F73A69B810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30" y="482"/>
                  <a:ext cx="1" cy="9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33" name="Freeform 3119">
                  <a:extLst>
                    <a:ext uri="{FF2B5EF4-FFF2-40B4-BE49-F238E27FC236}">
                      <a16:creationId xmlns:a16="http://schemas.microsoft.com/office/drawing/2014/main" id="{645F8D4D-1796-41E5-8BA6-77C0593A5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" y="493"/>
                  <a:ext cx="5" cy="9"/>
                </a:xfrm>
                <a:custGeom>
                  <a:avLst/>
                  <a:gdLst>
                    <a:gd name="T0" fmla="*/ 0 w 5"/>
                    <a:gd name="T1" fmla="*/ 0 h 9"/>
                    <a:gd name="T2" fmla="*/ 0 w 5"/>
                    <a:gd name="T3" fmla="*/ 1 h 9"/>
                    <a:gd name="T4" fmla="*/ 1 w 5"/>
                    <a:gd name="T5" fmla="*/ 4 h 9"/>
                    <a:gd name="T6" fmla="*/ 3 w 5"/>
                    <a:gd name="T7" fmla="*/ 6 h 9"/>
                    <a:gd name="T8" fmla="*/ 5 w 5"/>
                    <a:gd name="T9" fmla="*/ 9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9"/>
                    <a:gd name="T17" fmla="*/ 5 w 5"/>
                    <a:gd name="T18" fmla="*/ 9 h 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9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1" y="4"/>
                      </a:lnTo>
                      <a:lnTo>
                        <a:pt x="3" y="6"/>
                      </a:lnTo>
                      <a:lnTo>
                        <a:pt x="5" y="9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34" name="Freeform 3120">
                  <a:extLst>
                    <a:ext uri="{FF2B5EF4-FFF2-40B4-BE49-F238E27FC236}">
                      <a16:creationId xmlns:a16="http://schemas.microsoft.com/office/drawing/2014/main" id="{08F3698B-E42C-494A-9870-D9BDAE1D86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2" y="502"/>
                  <a:ext cx="26" cy="21"/>
                </a:xfrm>
                <a:custGeom>
                  <a:avLst/>
                  <a:gdLst>
                    <a:gd name="T0" fmla="*/ 26 w 26"/>
                    <a:gd name="T1" fmla="*/ 21 h 21"/>
                    <a:gd name="T2" fmla="*/ 24 w 26"/>
                    <a:gd name="T3" fmla="*/ 19 h 21"/>
                    <a:gd name="T4" fmla="*/ 22 w 26"/>
                    <a:gd name="T5" fmla="*/ 18 h 21"/>
                    <a:gd name="T6" fmla="*/ 20 w 26"/>
                    <a:gd name="T7" fmla="*/ 17 h 21"/>
                    <a:gd name="T8" fmla="*/ 17 w 26"/>
                    <a:gd name="T9" fmla="*/ 15 h 21"/>
                    <a:gd name="T10" fmla="*/ 12 w 26"/>
                    <a:gd name="T11" fmla="*/ 13 h 21"/>
                    <a:gd name="T12" fmla="*/ 7 w 26"/>
                    <a:gd name="T13" fmla="*/ 10 h 21"/>
                    <a:gd name="T14" fmla="*/ 4 w 26"/>
                    <a:gd name="T15" fmla="*/ 8 h 21"/>
                    <a:gd name="T16" fmla="*/ 3 w 26"/>
                    <a:gd name="T17" fmla="*/ 6 h 21"/>
                    <a:gd name="T18" fmla="*/ 0 w 26"/>
                    <a:gd name="T19" fmla="*/ 0 h 2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1"/>
                    <a:gd name="T32" fmla="*/ 26 w 26"/>
                    <a:gd name="T33" fmla="*/ 21 h 2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1">
                      <a:moveTo>
                        <a:pt x="26" y="21"/>
                      </a:moveTo>
                      <a:lnTo>
                        <a:pt x="24" y="19"/>
                      </a:lnTo>
                      <a:lnTo>
                        <a:pt x="22" y="18"/>
                      </a:lnTo>
                      <a:lnTo>
                        <a:pt x="20" y="17"/>
                      </a:lnTo>
                      <a:lnTo>
                        <a:pt x="17" y="15"/>
                      </a:lnTo>
                      <a:lnTo>
                        <a:pt x="12" y="13"/>
                      </a:lnTo>
                      <a:lnTo>
                        <a:pt x="7" y="10"/>
                      </a:lnTo>
                      <a:lnTo>
                        <a:pt x="4" y="8"/>
                      </a:lnTo>
                      <a:lnTo>
                        <a:pt x="3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35" name="Freeform 3121">
                  <a:extLst>
                    <a:ext uri="{FF2B5EF4-FFF2-40B4-BE49-F238E27FC236}">
                      <a16:creationId xmlns:a16="http://schemas.microsoft.com/office/drawing/2014/main" id="{34993738-3886-45A3-8629-F5C03641A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9" y="472"/>
                  <a:ext cx="10" cy="6"/>
                </a:xfrm>
                <a:custGeom>
                  <a:avLst/>
                  <a:gdLst>
                    <a:gd name="T0" fmla="*/ 10 w 10"/>
                    <a:gd name="T1" fmla="*/ 3 h 6"/>
                    <a:gd name="T2" fmla="*/ 9 w 10"/>
                    <a:gd name="T3" fmla="*/ 3 h 6"/>
                    <a:gd name="T4" fmla="*/ 7 w 10"/>
                    <a:gd name="T5" fmla="*/ 2 h 6"/>
                    <a:gd name="T6" fmla="*/ 6 w 10"/>
                    <a:gd name="T7" fmla="*/ 2 h 6"/>
                    <a:gd name="T8" fmla="*/ 6 w 10"/>
                    <a:gd name="T9" fmla="*/ 2 h 6"/>
                    <a:gd name="T10" fmla="*/ 4 w 10"/>
                    <a:gd name="T11" fmla="*/ 2 h 6"/>
                    <a:gd name="T12" fmla="*/ 3 w 10"/>
                    <a:gd name="T13" fmla="*/ 1 h 6"/>
                    <a:gd name="T14" fmla="*/ 2 w 10"/>
                    <a:gd name="T15" fmla="*/ 1 h 6"/>
                    <a:gd name="T16" fmla="*/ 0 w 10"/>
                    <a:gd name="T17" fmla="*/ 0 h 6"/>
                    <a:gd name="T18" fmla="*/ 1 w 10"/>
                    <a:gd name="T19" fmla="*/ 1 h 6"/>
                    <a:gd name="T20" fmla="*/ 2 w 10"/>
                    <a:gd name="T21" fmla="*/ 2 h 6"/>
                    <a:gd name="T22" fmla="*/ 3 w 10"/>
                    <a:gd name="T23" fmla="*/ 3 h 6"/>
                    <a:gd name="T24" fmla="*/ 4 w 10"/>
                    <a:gd name="T25" fmla="*/ 4 h 6"/>
                    <a:gd name="T26" fmla="*/ 5 w 10"/>
                    <a:gd name="T27" fmla="*/ 4 h 6"/>
                    <a:gd name="T28" fmla="*/ 6 w 10"/>
                    <a:gd name="T29" fmla="*/ 5 h 6"/>
                    <a:gd name="T30" fmla="*/ 6 w 10"/>
                    <a:gd name="T31" fmla="*/ 5 h 6"/>
                    <a:gd name="T32" fmla="*/ 7 w 10"/>
                    <a:gd name="T33" fmla="*/ 6 h 6"/>
                    <a:gd name="T34" fmla="*/ 9 w 10"/>
                    <a:gd name="T35" fmla="*/ 5 h 6"/>
                    <a:gd name="T36" fmla="*/ 9 w 10"/>
                    <a:gd name="T37" fmla="*/ 4 h 6"/>
                    <a:gd name="T38" fmla="*/ 10 w 10"/>
                    <a:gd name="T39" fmla="*/ 4 h 6"/>
                    <a:gd name="T40" fmla="*/ 10 w 10"/>
                    <a:gd name="T41" fmla="*/ 3 h 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0"/>
                    <a:gd name="T64" fmla="*/ 0 h 6"/>
                    <a:gd name="T65" fmla="*/ 10 w 10"/>
                    <a:gd name="T66" fmla="*/ 6 h 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0" h="6">
                      <a:moveTo>
                        <a:pt x="10" y="3"/>
                      </a:moveTo>
                      <a:lnTo>
                        <a:pt x="9" y="3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2" y="2"/>
                      </a:lnTo>
                      <a:lnTo>
                        <a:pt x="3" y="3"/>
                      </a:lnTo>
                      <a:lnTo>
                        <a:pt x="4" y="4"/>
                      </a:lnTo>
                      <a:lnTo>
                        <a:pt x="5" y="4"/>
                      </a:lnTo>
                      <a:lnTo>
                        <a:pt x="6" y="5"/>
                      </a:lnTo>
                      <a:lnTo>
                        <a:pt x="7" y="6"/>
                      </a:lnTo>
                      <a:lnTo>
                        <a:pt x="9" y="5"/>
                      </a:lnTo>
                      <a:lnTo>
                        <a:pt x="9" y="4"/>
                      </a:lnTo>
                      <a:lnTo>
                        <a:pt x="10" y="4"/>
                      </a:lnTo>
                      <a:lnTo>
                        <a:pt x="1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36" name="Freeform 3122">
                  <a:extLst>
                    <a:ext uri="{FF2B5EF4-FFF2-40B4-BE49-F238E27FC236}">
                      <a16:creationId xmlns:a16="http://schemas.microsoft.com/office/drawing/2014/main" id="{EE53C2C1-B0E2-48B2-97C1-546C13611D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5" y="474"/>
                  <a:ext cx="4" cy="4"/>
                </a:xfrm>
                <a:custGeom>
                  <a:avLst/>
                  <a:gdLst>
                    <a:gd name="T0" fmla="*/ 4 w 4"/>
                    <a:gd name="T1" fmla="*/ 1 h 4"/>
                    <a:gd name="T2" fmla="*/ 1 w 4"/>
                    <a:gd name="T3" fmla="*/ 0 h 4"/>
                    <a:gd name="T4" fmla="*/ 0 w 4"/>
                    <a:gd name="T5" fmla="*/ 1 h 4"/>
                    <a:gd name="T6" fmla="*/ 0 w 4"/>
                    <a:gd name="T7" fmla="*/ 2 h 4"/>
                    <a:gd name="T8" fmla="*/ 0 w 4"/>
                    <a:gd name="T9" fmla="*/ 3 h 4"/>
                    <a:gd name="T10" fmla="*/ 1 w 4"/>
                    <a:gd name="T11" fmla="*/ 4 h 4"/>
                    <a:gd name="T12" fmla="*/ 3 w 4"/>
                    <a:gd name="T13" fmla="*/ 3 h 4"/>
                    <a:gd name="T14" fmla="*/ 4 w 4"/>
                    <a:gd name="T15" fmla="*/ 2 h 4"/>
                    <a:gd name="T16" fmla="*/ 4 w 4"/>
                    <a:gd name="T17" fmla="*/ 1 h 4"/>
                    <a:gd name="T18" fmla="*/ 4 w 4"/>
                    <a:gd name="T19" fmla="*/ 1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"/>
                    <a:gd name="T31" fmla="*/ 0 h 4"/>
                    <a:gd name="T32" fmla="*/ 4 w 4"/>
                    <a:gd name="T33" fmla="*/ 4 h 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" h="4">
                      <a:moveTo>
                        <a:pt x="4" y="1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0505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37" name="Freeform 3123">
                  <a:extLst>
                    <a:ext uri="{FF2B5EF4-FFF2-40B4-BE49-F238E27FC236}">
                      <a16:creationId xmlns:a16="http://schemas.microsoft.com/office/drawing/2014/main" id="{5D6F553D-C6E2-45C0-BDFE-4AC16A0BB0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475"/>
                  <a:ext cx="3" cy="2"/>
                </a:xfrm>
                <a:custGeom>
                  <a:avLst/>
                  <a:gdLst>
                    <a:gd name="T0" fmla="*/ 3 w 3"/>
                    <a:gd name="T1" fmla="*/ 0 h 2"/>
                    <a:gd name="T2" fmla="*/ 2 w 3"/>
                    <a:gd name="T3" fmla="*/ 1 h 2"/>
                    <a:gd name="T4" fmla="*/ 1 w 3"/>
                    <a:gd name="T5" fmla="*/ 1 h 2"/>
                    <a:gd name="T6" fmla="*/ 0 w 3"/>
                    <a:gd name="T7" fmla="*/ 2 h 2"/>
                    <a:gd name="T8" fmla="*/ 2 w 3"/>
                    <a:gd name="T9" fmla="*/ 2 h 2"/>
                    <a:gd name="T10" fmla="*/ 3 w 3"/>
                    <a:gd name="T11" fmla="*/ 1 h 2"/>
                    <a:gd name="T12" fmla="*/ 3 w 3"/>
                    <a:gd name="T13" fmla="*/ 0 h 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"/>
                    <a:gd name="T22" fmla="*/ 0 h 2"/>
                    <a:gd name="T23" fmla="*/ 3 w 3"/>
                    <a:gd name="T24" fmla="*/ 2 h 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" h="2">
                      <a:moveTo>
                        <a:pt x="3" y="0"/>
                      </a:move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38" name="Freeform 3124">
                  <a:extLst>
                    <a:ext uri="{FF2B5EF4-FFF2-40B4-BE49-F238E27FC236}">
                      <a16:creationId xmlns:a16="http://schemas.microsoft.com/office/drawing/2014/main" id="{22CEF52B-0167-404F-9AD6-D9379D9BD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730560">
                  <a:off x="1168" y="491"/>
                  <a:ext cx="12" cy="15"/>
                </a:xfrm>
                <a:custGeom>
                  <a:avLst/>
                  <a:gdLst>
                    <a:gd name="T0" fmla="*/ 8 w 12"/>
                    <a:gd name="T1" fmla="*/ 15 h 15"/>
                    <a:gd name="T2" fmla="*/ 7 w 12"/>
                    <a:gd name="T3" fmla="*/ 14 h 15"/>
                    <a:gd name="T4" fmla="*/ 7 w 12"/>
                    <a:gd name="T5" fmla="*/ 13 h 15"/>
                    <a:gd name="T6" fmla="*/ 7 w 12"/>
                    <a:gd name="T7" fmla="*/ 12 h 15"/>
                    <a:gd name="T8" fmla="*/ 6 w 12"/>
                    <a:gd name="T9" fmla="*/ 11 h 15"/>
                    <a:gd name="T10" fmla="*/ 5 w 12"/>
                    <a:gd name="T11" fmla="*/ 10 h 15"/>
                    <a:gd name="T12" fmla="*/ 4 w 12"/>
                    <a:gd name="T13" fmla="*/ 8 h 15"/>
                    <a:gd name="T14" fmla="*/ 4 w 12"/>
                    <a:gd name="T15" fmla="*/ 7 h 15"/>
                    <a:gd name="T16" fmla="*/ 3 w 12"/>
                    <a:gd name="T17" fmla="*/ 5 h 15"/>
                    <a:gd name="T18" fmla="*/ 2 w 12"/>
                    <a:gd name="T19" fmla="*/ 5 h 15"/>
                    <a:gd name="T20" fmla="*/ 0 w 12"/>
                    <a:gd name="T21" fmla="*/ 3 h 15"/>
                    <a:gd name="T22" fmla="*/ 1 w 12"/>
                    <a:gd name="T23" fmla="*/ 2 h 15"/>
                    <a:gd name="T24" fmla="*/ 2 w 12"/>
                    <a:gd name="T25" fmla="*/ 2 h 15"/>
                    <a:gd name="T26" fmla="*/ 3 w 12"/>
                    <a:gd name="T27" fmla="*/ 2 h 15"/>
                    <a:gd name="T28" fmla="*/ 4 w 12"/>
                    <a:gd name="T29" fmla="*/ 1 h 15"/>
                    <a:gd name="T30" fmla="*/ 4 w 12"/>
                    <a:gd name="T31" fmla="*/ 1 h 15"/>
                    <a:gd name="T32" fmla="*/ 6 w 12"/>
                    <a:gd name="T33" fmla="*/ 0 h 15"/>
                    <a:gd name="T34" fmla="*/ 7 w 12"/>
                    <a:gd name="T35" fmla="*/ 2 h 15"/>
                    <a:gd name="T36" fmla="*/ 8 w 12"/>
                    <a:gd name="T37" fmla="*/ 3 h 15"/>
                    <a:gd name="T38" fmla="*/ 9 w 12"/>
                    <a:gd name="T39" fmla="*/ 4 h 15"/>
                    <a:gd name="T40" fmla="*/ 10 w 12"/>
                    <a:gd name="T41" fmla="*/ 5 h 15"/>
                    <a:gd name="T42" fmla="*/ 10 w 12"/>
                    <a:gd name="T43" fmla="*/ 5 h 15"/>
                    <a:gd name="T44" fmla="*/ 11 w 12"/>
                    <a:gd name="T45" fmla="*/ 7 h 15"/>
                    <a:gd name="T46" fmla="*/ 11 w 12"/>
                    <a:gd name="T47" fmla="*/ 8 h 15"/>
                    <a:gd name="T48" fmla="*/ 12 w 12"/>
                    <a:gd name="T49" fmla="*/ 9 h 15"/>
                    <a:gd name="T50" fmla="*/ 11 w 12"/>
                    <a:gd name="T51" fmla="*/ 11 h 15"/>
                    <a:gd name="T52" fmla="*/ 10 w 12"/>
                    <a:gd name="T53" fmla="*/ 12 h 15"/>
                    <a:gd name="T54" fmla="*/ 9 w 12"/>
                    <a:gd name="T55" fmla="*/ 14 h 15"/>
                    <a:gd name="T56" fmla="*/ 8 w 12"/>
                    <a:gd name="T57" fmla="*/ 15 h 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2"/>
                    <a:gd name="T88" fmla="*/ 0 h 15"/>
                    <a:gd name="T89" fmla="*/ 12 w 12"/>
                    <a:gd name="T90" fmla="*/ 15 h 15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2" h="15">
                      <a:moveTo>
                        <a:pt x="8" y="15"/>
                      </a:moveTo>
                      <a:lnTo>
                        <a:pt x="7" y="14"/>
                      </a:lnTo>
                      <a:lnTo>
                        <a:pt x="7" y="13"/>
                      </a:lnTo>
                      <a:lnTo>
                        <a:pt x="7" y="12"/>
                      </a:lnTo>
                      <a:lnTo>
                        <a:pt x="6" y="11"/>
                      </a:lnTo>
                      <a:lnTo>
                        <a:pt x="5" y="10"/>
                      </a:lnTo>
                      <a:lnTo>
                        <a:pt x="4" y="8"/>
                      </a:lnTo>
                      <a:lnTo>
                        <a:pt x="4" y="7"/>
                      </a:lnTo>
                      <a:lnTo>
                        <a:pt x="3" y="5"/>
                      </a:lnTo>
                      <a:lnTo>
                        <a:pt x="2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4" y="1"/>
                      </a:lnTo>
                      <a:lnTo>
                        <a:pt x="6" y="0"/>
                      </a:lnTo>
                      <a:lnTo>
                        <a:pt x="7" y="2"/>
                      </a:lnTo>
                      <a:lnTo>
                        <a:pt x="8" y="3"/>
                      </a:lnTo>
                      <a:lnTo>
                        <a:pt x="9" y="4"/>
                      </a:lnTo>
                      <a:lnTo>
                        <a:pt x="10" y="5"/>
                      </a:lnTo>
                      <a:lnTo>
                        <a:pt x="11" y="7"/>
                      </a:lnTo>
                      <a:lnTo>
                        <a:pt x="11" y="8"/>
                      </a:lnTo>
                      <a:lnTo>
                        <a:pt x="12" y="9"/>
                      </a:lnTo>
                      <a:lnTo>
                        <a:pt x="11" y="11"/>
                      </a:lnTo>
                      <a:lnTo>
                        <a:pt x="10" y="12"/>
                      </a:lnTo>
                      <a:lnTo>
                        <a:pt x="9" y="14"/>
                      </a:lnTo>
                      <a:lnTo>
                        <a:pt x="8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39" name="Freeform 3125">
                  <a:extLst>
                    <a:ext uri="{FF2B5EF4-FFF2-40B4-BE49-F238E27FC236}">
                      <a16:creationId xmlns:a16="http://schemas.microsoft.com/office/drawing/2014/main" id="{21D781F7-D163-44CC-9657-ADE02BFF3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5" y="644"/>
                  <a:ext cx="54" cy="44"/>
                </a:xfrm>
                <a:custGeom>
                  <a:avLst/>
                  <a:gdLst>
                    <a:gd name="T0" fmla="*/ 0 w 54"/>
                    <a:gd name="T1" fmla="*/ 3 h 44"/>
                    <a:gd name="T2" fmla="*/ 51 w 54"/>
                    <a:gd name="T3" fmla="*/ 44 h 44"/>
                    <a:gd name="T4" fmla="*/ 53 w 54"/>
                    <a:gd name="T5" fmla="*/ 44 h 44"/>
                    <a:gd name="T6" fmla="*/ 53 w 54"/>
                    <a:gd name="T7" fmla="*/ 42 h 44"/>
                    <a:gd name="T8" fmla="*/ 54 w 54"/>
                    <a:gd name="T9" fmla="*/ 43 h 44"/>
                    <a:gd name="T10" fmla="*/ 53 w 54"/>
                    <a:gd name="T11" fmla="*/ 40 h 44"/>
                    <a:gd name="T12" fmla="*/ 3 w 54"/>
                    <a:gd name="T13" fmla="*/ 0 h 44"/>
                    <a:gd name="T14" fmla="*/ 0 w 54"/>
                    <a:gd name="T15" fmla="*/ 3 h 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4"/>
                    <a:gd name="T25" fmla="*/ 0 h 44"/>
                    <a:gd name="T26" fmla="*/ 54 w 54"/>
                    <a:gd name="T27" fmla="*/ 44 h 4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4" h="44">
                      <a:moveTo>
                        <a:pt x="0" y="3"/>
                      </a:moveTo>
                      <a:lnTo>
                        <a:pt x="51" y="44"/>
                      </a:lnTo>
                      <a:lnTo>
                        <a:pt x="53" y="44"/>
                      </a:lnTo>
                      <a:lnTo>
                        <a:pt x="53" y="42"/>
                      </a:lnTo>
                      <a:lnTo>
                        <a:pt x="54" y="43"/>
                      </a:lnTo>
                      <a:lnTo>
                        <a:pt x="53" y="40"/>
                      </a:lnTo>
                      <a:lnTo>
                        <a:pt x="3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14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40" name="Freeform 3126">
                  <a:extLst>
                    <a:ext uri="{FF2B5EF4-FFF2-40B4-BE49-F238E27FC236}">
                      <a16:creationId xmlns:a16="http://schemas.microsoft.com/office/drawing/2014/main" id="{BBEAB13F-16CB-4EE8-82E4-9FB3A30143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0" y="639"/>
                  <a:ext cx="8" cy="8"/>
                </a:xfrm>
                <a:custGeom>
                  <a:avLst/>
                  <a:gdLst>
                    <a:gd name="T0" fmla="*/ 0 w 8"/>
                    <a:gd name="T1" fmla="*/ 4 h 8"/>
                    <a:gd name="T2" fmla="*/ 1 w 8"/>
                    <a:gd name="T3" fmla="*/ 3 h 8"/>
                    <a:gd name="T4" fmla="*/ 2 w 8"/>
                    <a:gd name="T5" fmla="*/ 2 h 8"/>
                    <a:gd name="T6" fmla="*/ 3 w 8"/>
                    <a:gd name="T7" fmla="*/ 1 h 8"/>
                    <a:gd name="T8" fmla="*/ 3 w 8"/>
                    <a:gd name="T9" fmla="*/ 0 h 8"/>
                    <a:gd name="T10" fmla="*/ 8 w 8"/>
                    <a:gd name="T11" fmla="*/ 5 h 8"/>
                    <a:gd name="T12" fmla="*/ 8 w 8"/>
                    <a:gd name="T13" fmla="*/ 6 h 8"/>
                    <a:gd name="T14" fmla="*/ 8 w 8"/>
                    <a:gd name="T15" fmla="*/ 7 h 8"/>
                    <a:gd name="T16" fmla="*/ 7 w 8"/>
                    <a:gd name="T17" fmla="*/ 8 h 8"/>
                    <a:gd name="T18" fmla="*/ 6 w 8"/>
                    <a:gd name="T19" fmla="*/ 8 h 8"/>
                    <a:gd name="T20" fmla="*/ 0 w 8"/>
                    <a:gd name="T21" fmla="*/ 4 h 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"/>
                    <a:gd name="T34" fmla="*/ 0 h 8"/>
                    <a:gd name="T35" fmla="*/ 8 w 8"/>
                    <a:gd name="T36" fmla="*/ 8 h 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" h="8">
                      <a:moveTo>
                        <a:pt x="0" y="4"/>
                      </a:move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8" y="5"/>
                      </a:lnTo>
                      <a:lnTo>
                        <a:pt x="8" y="6"/>
                      </a:lnTo>
                      <a:lnTo>
                        <a:pt x="8" y="7"/>
                      </a:lnTo>
                      <a:lnTo>
                        <a:pt x="7" y="8"/>
                      </a:lnTo>
                      <a:lnTo>
                        <a:pt x="6" y="8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41" name="Line 3127">
                  <a:extLst>
                    <a:ext uri="{FF2B5EF4-FFF2-40B4-BE49-F238E27FC236}">
                      <a16:creationId xmlns:a16="http://schemas.microsoft.com/office/drawing/2014/main" id="{FD112529-C4D7-4A88-B4D0-3EBBBAF8A9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58" y="646"/>
                  <a:ext cx="49" cy="40"/>
                </a:xfrm>
                <a:prstGeom prst="line">
                  <a:avLst/>
                </a:prstGeom>
                <a:noFill/>
                <a:ln w="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42" name="Freeform 3128">
                  <a:extLst>
                    <a:ext uri="{FF2B5EF4-FFF2-40B4-BE49-F238E27FC236}">
                      <a16:creationId xmlns:a16="http://schemas.microsoft.com/office/drawing/2014/main" id="{8A88B826-E670-4063-9697-049E65E4A5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3" y="641"/>
                  <a:ext cx="3" cy="5"/>
                </a:xfrm>
                <a:custGeom>
                  <a:avLst/>
                  <a:gdLst>
                    <a:gd name="T0" fmla="*/ 0 w 3"/>
                    <a:gd name="T1" fmla="*/ 4 h 5"/>
                    <a:gd name="T2" fmla="*/ 0 w 3"/>
                    <a:gd name="T3" fmla="*/ 2 h 5"/>
                    <a:gd name="T4" fmla="*/ 1 w 3"/>
                    <a:gd name="T5" fmla="*/ 1 h 5"/>
                    <a:gd name="T6" fmla="*/ 2 w 3"/>
                    <a:gd name="T7" fmla="*/ 0 h 5"/>
                    <a:gd name="T8" fmla="*/ 3 w 3"/>
                    <a:gd name="T9" fmla="*/ 1 h 5"/>
                    <a:gd name="T10" fmla="*/ 2 w 3"/>
                    <a:gd name="T11" fmla="*/ 2 h 5"/>
                    <a:gd name="T12" fmla="*/ 2 w 3"/>
                    <a:gd name="T13" fmla="*/ 3 h 5"/>
                    <a:gd name="T14" fmla="*/ 1 w 3"/>
                    <a:gd name="T15" fmla="*/ 4 h 5"/>
                    <a:gd name="T16" fmla="*/ 0 w 3"/>
                    <a:gd name="T17" fmla="*/ 5 h 5"/>
                    <a:gd name="T18" fmla="*/ 0 w 3"/>
                    <a:gd name="T19" fmla="*/ 4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5"/>
                    <a:gd name="T32" fmla="*/ 3 w 3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5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2" y="3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43" name="Freeform 3129">
                  <a:extLst>
                    <a:ext uri="{FF2B5EF4-FFF2-40B4-BE49-F238E27FC236}">
                      <a16:creationId xmlns:a16="http://schemas.microsoft.com/office/drawing/2014/main" id="{6E63029C-13C5-4C56-863F-C2E9E33C4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7" y="636"/>
                  <a:ext cx="6" cy="7"/>
                </a:xfrm>
                <a:custGeom>
                  <a:avLst/>
                  <a:gdLst>
                    <a:gd name="T0" fmla="*/ 0 w 6"/>
                    <a:gd name="T1" fmla="*/ 5 h 7"/>
                    <a:gd name="T2" fmla="*/ 2 w 6"/>
                    <a:gd name="T3" fmla="*/ 0 h 7"/>
                    <a:gd name="T4" fmla="*/ 6 w 6"/>
                    <a:gd name="T5" fmla="*/ 3 h 7"/>
                    <a:gd name="T6" fmla="*/ 6 w 6"/>
                    <a:gd name="T7" fmla="*/ 5 h 7"/>
                    <a:gd name="T8" fmla="*/ 5 w 6"/>
                    <a:gd name="T9" fmla="*/ 5 h 7"/>
                    <a:gd name="T10" fmla="*/ 4 w 6"/>
                    <a:gd name="T11" fmla="*/ 6 h 7"/>
                    <a:gd name="T12" fmla="*/ 3 w 6"/>
                    <a:gd name="T13" fmla="*/ 7 h 7"/>
                    <a:gd name="T14" fmla="*/ 0 w 6"/>
                    <a:gd name="T15" fmla="*/ 5 h 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"/>
                    <a:gd name="T25" fmla="*/ 0 h 7"/>
                    <a:gd name="T26" fmla="*/ 6 w 6"/>
                    <a:gd name="T27" fmla="*/ 7 h 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" h="7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6" y="3"/>
                      </a:lnTo>
                      <a:lnTo>
                        <a:pt x="6" y="5"/>
                      </a:lnTo>
                      <a:lnTo>
                        <a:pt x="5" y="5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FF0088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44" name="Freeform 3130">
                  <a:extLst>
                    <a:ext uri="{FF2B5EF4-FFF2-40B4-BE49-F238E27FC236}">
                      <a16:creationId xmlns:a16="http://schemas.microsoft.com/office/drawing/2014/main" id="{039BC416-197B-40F3-AD40-8D743D4AD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5" y="683"/>
                  <a:ext cx="8" cy="7"/>
                </a:xfrm>
                <a:custGeom>
                  <a:avLst/>
                  <a:gdLst>
                    <a:gd name="T0" fmla="*/ 0 w 8"/>
                    <a:gd name="T1" fmla="*/ 4 h 7"/>
                    <a:gd name="T2" fmla="*/ 3 w 8"/>
                    <a:gd name="T3" fmla="*/ 4 h 7"/>
                    <a:gd name="T4" fmla="*/ 2 w 8"/>
                    <a:gd name="T5" fmla="*/ 3 h 7"/>
                    <a:gd name="T6" fmla="*/ 3 w 8"/>
                    <a:gd name="T7" fmla="*/ 3 h 7"/>
                    <a:gd name="T8" fmla="*/ 2 w 8"/>
                    <a:gd name="T9" fmla="*/ 0 h 7"/>
                    <a:gd name="T10" fmla="*/ 3 w 8"/>
                    <a:gd name="T11" fmla="*/ 1 h 7"/>
                    <a:gd name="T12" fmla="*/ 5 w 8"/>
                    <a:gd name="T13" fmla="*/ 3 h 7"/>
                    <a:gd name="T14" fmla="*/ 8 w 8"/>
                    <a:gd name="T15" fmla="*/ 7 h 7"/>
                    <a:gd name="T16" fmla="*/ 7 w 8"/>
                    <a:gd name="T17" fmla="*/ 7 h 7"/>
                    <a:gd name="T18" fmla="*/ 1 w 8"/>
                    <a:gd name="T19" fmla="*/ 5 h 7"/>
                    <a:gd name="T20" fmla="*/ 0 w 8"/>
                    <a:gd name="T21" fmla="*/ 4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"/>
                    <a:gd name="T34" fmla="*/ 0 h 7"/>
                    <a:gd name="T35" fmla="*/ 8 w 8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" h="7">
                      <a:moveTo>
                        <a:pt x="0" y="4"/>
                      </a:moveTo>
                      <a:lnTo>
                        <a:pt x="3" y="4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5" y="3"/>
                      </a:lnTo>
                      <a:lnTo>
                        <a:pt x="8" y="7"/>
                      </a:lnTo>
                      <a:lnTo>
                        <a:pt x="7" y="7"/>
                      </a:lnTo>
                      <a:lnTo>
                        <a:pt x="1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45" name="Freeform 3131">
                  <a:extLst>
                    <a:ext uri="{FF2B5EF4-FFF2-40B4-BE49-F238E27FC236}">
                      <a16:creationId xmlns:a16="http://schemas.microsoft.com/office/drawing/2014/main" id="{5DC7697C-D50D-4C5A-976D-4D78E8EC38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1" y="689"/>
                  <a:ext cx="3" cy="2"/>
                </a:xfrm>
                <a:custGeom>
                  <a:avLst/>
                  <a:gdLst>
                    <a:gd name="T0" fmla="*/ 0 w 3"/>
                    <a:gd name="T1" fmla="*/ 1 h 2"/>
                    <a:gd name="T2" fmla="*/ 2 w 3"/>
                    <a:gd name="T3" fmla="*/ 0 h 2"/>
                    <a:gd name="T4" fmla="*/ 2 w 3"/>
                    <a:gd name="T5" fmla="*/ 1 h 2"/>
                    <a:gd name="T6" fmla="*/ 3 w 3"/>
                    <a:gd name="T7" fmla="*/ 2 h 2"/>
                    <a:gd name="T8" fmla="*/ 2 w 3"/>
                    <a:gd name="T9" fmla="*/ 2 h 2"/>
                    <a:gd name="T10" fmla="*/ 0 w 3"/>
                    <a:gd name="T11" fmla="*/ 1 h 2"/>
                    <a:gd name="T12" fmla="*/ 0 w 3"/>
                    <a:gd name="T13" fmla="*/ 1 h 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"/>
                    <a:gd name="T22" fmla="*/ 0 h 2"/>
                    <a:gd name="T23" fmla="*/ 3 w 3"/>
                    <a:gd name="T24" fmla="*/ 2 h 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" h="2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46" name="Freeform 3132">
                  <a:extLst>
                    <a:ext uri="{FF2B5EF4-FFF2-40B4-BE49-F238E27FC236}">
                      <a16:creationId xmlns:a16="http://schemas.microsoft.com/office/drawing/2014/main" id="{8918D90A-6A7D-4D52-B873-A7C322251E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" y="651"/>
                  <a:ext cx="94" cy="40"/>
                </a:xfrm>
                <a:custGeom>
                  <a:avLst/>
                  <a:gdLst>
                    <a:gd name="T0" fmla="*/ 12 w 94"/>
                    <a:gd name="T1" fmla="*/ 13 h 40"/>
                    <a:gd name="T2" fmla="*/ 17 w 94"/>
                    <a:gd name="T3" fmla="*/ 13 h 40"/>
                    <a:gd name="T4" fmla="*/ 22 w 94"/>
                    <a:gd name="T5" fmla="*/ 10 h 40"/>
                    <a:gd name="T6" fmla="*/ 26 w 94"/>
                    <a:gd name="T7" fmla="*/ 8 h 40"/>
                    <a:gd name="T8" fmla="*/ 32 w 94"/>
                    <a:gd name="T9" fmla="*/ 5 h 40"/>
                    <a:gd name="T10" fmla="*/ 40 w 94"/>
                    <a:gd name="T11" fmla="*/ 2 h 40"/>
                    <a:gd name="T12" fmla="*/ 48 w 94"/>
                    <a:gd name="T13" fmla="*/ 1 h 40"/>
                    <a:gd name="T14" fmla="*/ 55 w 94"/>
                    <a:gd name="T15" fmla="*/ 0 h 40"/>
                    <a:gd name="T16" fmla="*/ 62 w 94"/>
                    <a:gd name="T17" fmla="*/ 2 h 40"/>
                    <a:gd name="T18" fmla="*/ 71 w 94"/>
                    <a:gd name="T19" fmla="*/ 4 h 40"/>
                    <a:gd name="T20" fmla="*/ 79 w 94"/>
                    <a:gd name="T21" fmla="*/ 10 h 40"/>
                    <a:gd name="T22" fmla="*/ 88 w 94"/>
                    <a:gd name="T23" fmla="*/ 18 h 40"/>
                    <a:gd name="T24" fmla="*/ 94 w 94"/>
                    <a:gd name="T25" fmla="*/ 24 h 40"/>
                    <a:gd name="T26" fmla="*/ 92 w 94"/>
                    <a:gd name="T27" fmla="*/ 27 h 40"/>
                    <a:gd name="T28" fmla="*/ 91 w 94"/>
                    <a:gd name="T29" fmla="*/ 29 h 40"/>
                    <a:gd name="T30" fmla="*/ 93 w 94"/>
                    <a:gd name="T31" fmla="*/ 30 h 40"/>
                    <a:gd name="T32" fmla="*/ 93 w 94"/>
                    <a:gd name="T33" fmla="*/ 34 h 40"/>
                    <a:gd name="T34" fmla="*/ 90 w 94"/>
                    <a:gd name="T35" fmla="*/ 36 h 40"/>
                    <a:gd name="T36" fmla="*/ 88 w 94"/>
                    <a:gd name="T37" fmla="*/ 36 h 40"/>
                    <a:gd name="T38" fmla="*/ 84 w 94"/>
                    <a:gd name="T39" fmla="*/ 35 h 40"/>
                    <a:gd name="T40" fmla="*/ 82 w 94"/>
                    <a:gd name="T41" fmla="*/ 36 h 40"/>
                    <a:gd name="T42" fmla="*/ 80 w 94"/>
                    <a:gd name="T43" fmla="*/ 39 h 40"/>
                    <a:gd name="T44" fmla="*/ 76 w 94"/>
                    <a:gd name="T45" fmla="*/ 39 h 40"/>
                    <a:gd name="T46" fmla="*/ 72 w 94"/>
                    <a:gd name="T47" fmla="*/ 38 h 40"/>
                    <a:gd name="T48" fmla="*/ 67 w 94"/>
                    <a:gd name="T49" fmla="*/ 39 h 40"/>
                    <a:gd name="T50" fmla="*/ 64 w 94"/>
                    <a:gd name="T51" fmla="*/ 40 h 40"/>
                    <a:gd name="T52" fmla="*/ 61 w 94"/>
                    <a:gd name="T53" fmla="*/ 40 h 40"/>
                    <a:gd name="T54" fmla="*/ 57 w 94"/>
                    <a:gd name="T55" fmla="*/ 39 h 40"/>
                    <a:gd name="T56" fmla="*/ 51 w 94"/>
                    <a:gd name="T57" fmla="*/ 40 h 40"/>
                    <a:gd name="T58" fmla="*/ 44 w 94"/>
                    <a:gd name="T59" fmla="*/ 40 h 40"/>
                    <a:gd name="T60" fmla="*/ 37 w 94"/>
                    <a:gd name="T61" fmla="*/ 40 h 40"/>
                    <a:gd name="T62" fmla="*/ 31 w 94"/>
                    <a:gd name="T63" fmla="*/ 40 h 40"/>
                    <a:gd name="T64" fmla="*/ 25 w 94"/>
                    <a:gd name="T65" fmla="*/ 39 h 40"/>
                    <a:gd name="T66" fmla="*/ 19 w 94"/>
                    <a:gd name="T67" fmla="*/ 38 h 40"/>
                    <a:gd name="T68" fmla="*/ 12 w 94"/>
                    <a:gd name="T69" fmla="*/ 38 h 40"/>
                    <a:gd name="T70" fmla="*/ 6 w 94"/>
                    <a:gd name="T71" fmla="*/ 38 h 40"/>
                    <a:gd name="T72" fmla="*/ 1 w 94"/>
                    <a:gd name="T73" fmla="*/ 36 h 40"/>
                    <a:gd name="T74" fmla="*/ 0 w 94"/>
                    <a:gd name="T75" fmla="*/ 33 h 40"/>
                    <a:gd name="T76" fmla="*/ 0 w 94"/>
                    <a:gd name="T77" fmla="*/ 29 h 40"/>
                    <a:gd name="T78" fmla="*/ 0 w 94"/>
                    <a:gd name="T79" fmla="*/ 25 h 40"/>
                    <a:gd name="T80" fmla="*/ 1 w 94"/>
                    <a:gd name="T81" fmla="*/ 22 h 40"/>
                    <a:gd name="T82" fmla="*/ 4 w 94"/>
                    <a:gd name="T83" fmla="*/ 18 h 40"/>
                    <a:gd name="T84" fmla="*/ 6 w 94"/>
                    <a:gd name="T85" fmla="*/ 15 h 40"/>
                    <a:gd name="T86" fmla="*/ 9 w 94"/>
                    <a:gd name="T87" fmla="*/ 13 h 4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94"/>
                    <a:gd name="T133" fmla="*/ 0 h 40"/>
                    <a:gd name="T134" fmla="*/ 94 w 94"/>
                    <a:gd name="T135" fmla="*/ 40 h 4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94" h="40">
                      <a:moveTo>
                        <a:pt x="10" y="13"/>
                      </a:moveTo>
                      <a:lnTo>
                        <a:pt x="12" y="13"/>
                      </a:lnTo>
                      <a:lnTo>
                        <a:pt x="14" y="13"/>
                      </a:lnTo>
                      <a:lnTo>
                        <a:pt x="17" y="13"/>
                      </a:lnTo>
                      <a:lnTo>
                        <a:pt x="19" y="12"/>
                      </a:lnTo>
                      <a:lnTo>
                        <a:pt x="22" y="10"/>
                      </a:lnTo>
                      <a:lnTo>
                        <a:pt x="23" y="9"/>
                      </a:lnTo>
                      <a:lnTo>
                        <a:pt x="26" y="8"/>
                      </a:lnTo>
                      <a:lnTo>
                        <a:pt x="28" y="7"/>
                      </a:lnTo>
                      <a:lnTo>
                        <a:pt x="32" y="5"/>
                      </a:lnTo>
                      <a:lnTo>
                        <a:pt x="36" y="3"/>
                      </a:lnTo>
                      <a:lnTo>
                        <a:pt x="40" y="2"/>
                      </a:lnTo>
                      <a:lnTo>
                        <a:pt x="44" y="1"/>
                      </a:lnTo>
                      <a:lnTo>
                        <a:pt x="48" y="1"/>
                      </a:lnTo>
                      <a:lnTo>
                        <a:pt x="51" y="1"/>
                      </a:lnTo>
                      <a:lnTo>
                        <a:pt x="55" y="0"/>
                      </a:lnTo>
                      <a:lnTo>
                        <a:pt x="58" y="0"/>
                      </a:lnTo>
                      <a:lnTo>
                        <a:pt x="62" y="2"/>
                      </a:lnTo>
                      <a:lnTo>
                        <a:pt x="66" y="2"/>
                      </a:lnTo>
                      <a:lnTo>
                        <a:pt x="71" y="4"/>
                      </a:lnTo>
                      <a:lnTo>
                        <a:pt x="75" y="6"/>
                      </a:lnTo>
                      <a:lnTo>
                        <a:pt x="79" y="10"/>
                      </a:lnTo>
                      <a:lnTo>
                        <a:pt x="83" y="13"/>
                      </a:lnTo>
                      <a:lnTo>
                        <a:pt x="88" y="18"/>
                      </a:lnTo>
                      <a:lnTo>
                        <a:pt x="93" y="22"/>
                      </a:lnTo>
                      <a:lnTo>
                        <a:pt x="94" y="24"/>
                      </a:lnTo>
                      <a:lnTo>
                        <a:pt x="93" y="26"/>
                      </a:lnTo>
                      <a:lnTo>
                        <a:pt x="92" y="27"/>
                      </a:lnTo>
                      <a:lnTo>
                        <a:pt x="90" y="28"/>
                      </a:lnTo>
                      <a:lnTo>
                        <a:pt x="91" y="29"/>
                      </a:lnTo>
                      <a:lnTo>
                        <a:pt x="92" y="29"/>
                      </a:lnTo>
                      <a:lnTo>
                        <a:pt x="93" y="30"/>
                      </a:lnTo>
                      <a:lnTo>
                        <a:pt x="93" y="32"/>
                      </a:lnTo>
                      <a:lnTo>
                        <a:pt x="93" y="34"/>
                      </a:lnTo>
                      <a:lnTo>
                        <a:pt x="92" y="35"/>
                      </a:lnTo>
                      <a:lnTo>
                        <a:pt x="90" y="36"/>
                      </a:lnTo>
                      <a:lnTo>
                        <a:pt x="89" y="36"/>
                      </a:lnTo>
                      <a:lnTo>
                        <a:pt x="88" y="36"/>
                      </a:lnTo>
                      <a:lnTo>
                        <a:pt x="86" y="36"/>
                      </a:lnTo>
                      <a:lnTo>
                        <a:pt x="84" y="35"/>
                      </a:lnTo>
                      <a:lnTo>
                        <a:pt x="83" y="35"/>
                      </a:lnTo>
                      <a:lnTo>
                        <a:pt x="82" y="36"/>
                      </a:lnTo>
                      <a:lnTo>
                        <a:pt x="81" y="38"/>
                      </a:lnTo>
                      <a:lnTo>
                        <a:pt x="80" y="39"/>
                      </a:lnTo>
                      <a:lnTo>
                        <a:pt x="77" y="40"/>
                      </a:lnTo>
                      <a:lnTo>
                        <a:pt x="76" y="39"/>
                      </a:lnTo>
                      <a:lnTo>
                        <a:pt x="73" y="39"/>
                      </a:lnTo>
                      <a:lnTo>
                        <a:pt x="72" y="38"/>
                      </a:lnTo>
                      <a:lnTo>
                        <a:pt x="69" y="38"/>
                      </a:lnTo>
                      <a:lnTo>
                        <a:pt x="67" y="39"/>
                      </a:lnTo>
                      <a:lnTo>
                        <a:pt x="66" y="40"/>
                      </a:lnTo>
                      <a:lnTo>
                        <a:pt x="64" y="40"/>
                      </a:lnTo>
                      <a:lnTo>
                        <a:pt x="62" y="40"/>
                      </a:lnTo>
                      <a:lnTo>
                        <a:pt x="61" y="40"/>
                      </a:lnTo>
                      <a:lnTo>
                        <a:pt x="59" y="39"/>
                      </a:lnTo>
                      <a:lnTo>
                        <a:pt x="57" y="39"/>
                      </a:lnTo>
                      <a:lnTo>
                        <a:pt x="56" y="39"/>
                      </a:lnTo>
                      <a:lnTo>
                        <a:pt x="51" y="40"/>
                      </a:lnTo>
                      <a:lnTo>
                        <a:pt x="48" y="40"/>
                      </a:lnTo>
                      <a:lnTo>
                        <a:pt x="44" y="40"/>
                      </a:lnTo>
                      <a:lnTo>
                        <a:pt x="40" y="40"/>
                      </a:lnTo>
                      <a:lnTo>
                        <a:pt x="37" y="40"/>
                      </a:lnTo>
                      <a:lnTo>
                        <a:pt x="33" y="40"/>
                      </a:lnTo>
                      <a:lnTo>
                        <a:pt x="31" y="40"/>
                      </a:lnTo>
                      <a:lnTo>
                        <a:pt x="28" y="39"/>
                      </a:lnTo>
                      <a:lnTo>
                        <a:pt x="25" y="39"/>
                      </a:lnTo>
                      <a:lnTo>
                        <a:pt x="22" y="38"/>
                      </a:lnTo>
                      <a:lnTo>
                        <a:pt x="19" y="38"/>
                      </a:lnTo>
                      <a:lnTo>
                        <a:pt x="16" y="38"/>
                      </a:lnTo>
                      <a:lnTo>
                        <a:pt x="12" y="38"/>
                      </a:lnTo>
                      <a:lnTo>
                        <a:pt x="9" y="38"/>
                      </a:lnTo>
                      <a:lnTo>
                        <a:pt x="6" y="38"/>
                      </a:lnTo>
                      <a:lnTo>
                        <a:pt x="2" y="38"/>
                      </a:lnTo>
                      <a:lnTo>
                        <a:pt x="1" y="36"/>
                      </a:lnTo>
                      <a:lnTo>
                        <a:pt x="0" y="35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29"/>
                      </a:lnTo>
                      <a:lnTo>
                        <a:pt x="0" y="28"/>
                      </a:lnTo>
                      <a:lnTo>
                        <a:pt x="0" y="25"/>
                      </a:lnTo>
                      <a:lnTo>
                        <a:pt x="0" y="24"/>
                      </a:lnTo>
                      <a:lnTo>
                        <a:pt x="1" y="22"/>
                      </a:lnTo>
                      <a:lnTo>
                        <a:pt x="2" y="20"/>
                      </a:lnTo>
                      <a:lnTo>
                        <a:pt x="4" y="18"/>
                      </a:lnTo>
                      <a:lnTo>
                        <a:pt x="5" y="17"/>
                      </a:lnTo>
                      <a:lnTo>
                        <a:pt x="6" y="15"/>
                      </a:lnTo>
                      <a:lnTo>
                        <a:pt x="7" y="14"/>
                      </a:lnTo>
                      <a:lnTo>
                        <a:pt x="9" y="13"/>
                      </a:lnTo>
                      <a:lnTo>
                        <a:pt x="10" y="13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47" name="Freeform 3133">
                  <a:extLst>
                    <a:ext uri="{FF2B5EF4-FFF2-40B4-BE49-F238E27FC236}">
                      <a16:creationId xmlns:a16="http://schemas.microsoft.com/office/drawing/2014/main" id="{4226CD2C-C26B-4EDB-AA71-830691702D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4" y="652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3 w 4"/>
                    <a:gd name="T3" fmla="*/ 0 h 4"/>
                    <a:gd name="T4" fmla="*/ 2 w 4"/>
                    <a:gd name="T5" fmla="*/ 0 h 4"/>
                    <a:gd name="T6" fmla="*/ 1 w 4"/>
                    <a:gd name="T7" fmla="*/ 1 h 4"/>
                    <a:gd name="T8" fmla="*/ 0 w 4"/>
                    <a:gd name="T9" fmla="*/ 2 h 4"/>
                    <a:gd name="T10" fmla="*/ 0 w 4"/>
                    <a:gd name="T11" fmla="*/ 3 h 4"/>
                    <a:gd name="T12" fmla="*/ 0 w 4"/>
                    <a:gd name="T13" fmla="*/ 4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"/>
                    <a:gd name="T22" fmla="*/ 0 h 4"/>
                    <a:gd name="T23" fmla="*/ 4 w 4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" h="4">
                      <a:moveTo>
                        <a:pt x="4" y="0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48" name="Freeform 3134">
                  <a:extLst>
                    <a:ext uri="{FF2B5EF4-FFF2-40B4-BE49-F238E27FC236}">
                      <a16:creationId xmlns:a16="http://schemas.microsoft.com/office/drawing/2014/main" id="{827FB195-AB8F-4D9D-B966-FF94AE2BA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" y="658"/>
                  <a:ext cx="4" cy="7"/>
                </a:xfrm>
                <a:custGeom>
                  <a:avLst/>
                  <a:gdLst>
                    <a:gd name="T0" fmla="*/ 4 w 4"/>
                    <a:gd name="T1" fmla="*/ 0 h 7"/>
                    <a:gd name="T2" fmla="*/ 3 w 4"/>
                    <a:gd name="T3" fmla="*/ 0 h 7"/>
                    <a:gd name="T4" fmla="*/ 2 w 4"/>
                    <a:gd name="T5" fmla="*/ 1 h 7"/>
                    <a:gd name="T6" fmla="*/ 1 w 4"/>
                    <a:gd name="T7" fmla="*/ 3 h 7"/>
                    <a:gd name="T8" fmla="*/ 0 w 4"/>
                    <a:gd name="T9" fmla="*/ 4 h 7"/>
                    <a:gd name="T10" fmla="*/ 0 w 4"/>
                    <a:gd name="T11" fmla="*/ 5 h 7"/>
                    <a:gd name="T12" fmla="*/ 0 w 4"/>
                    <a:gd name="T13" fmla="*/ 6 h 7"/>
                    <a:gd name="T14" fmla="*/ 1 w 4"/>
                    <a:gd name="T15" fmla="*/ 7 h 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"/>
                    <a:gd name="T25" fmla="*/ 0 h 7"/>
                    <a:gd name="T26" fmla="*/ 4 w 4"/>
                    <a:gd name="T27" fmla="*/ 7 h 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" h="7">
                      <a:moveTo>
                        <a:pt x="4" y="0"/>
                      </a:move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1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49" name="Freeform 3135">
                  <a:extLst>
                    <a:ext uri="{FF2B5EF4-FFF2-40B4-BE49-F238E27FC236}">
                      <a16:creationId xmlns:a16="http://schemas.microsoft.com/office/drawing/2014/main" id="{A88E0AF7-89F2-4794-9765-A04461FB7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6" y="669"/>
                  <a:ext cx="2" cy="7"/>
                </a:xfrm>
                <a:custGeom>
                  <a:avLst/>
                  <a:gdLst>
                    <a:gd name="T0" fmla="*/ 2 w 2"/>
                    <a:gd name="T1" fmla="*/ 0 h 7"/>
                    <a:gd name="T2" fmla="*/ 1 w 2"/>
                    <a:gd name="T3" fmla="*/ 0 h 7"/>
                    <a:gd name="T4" fmla="*/ 1 w 2"/>
                    <a:gd name="T5" fmla="*/ 1 h 7"/>
                    <a:gd name="T6" fmla="*/ 1 w 2"/>
                    <a:gd name="T7" fmla="*/ 2 h 7"/>
                    <a:gd name="T8" fmla="*/ 0 w 2"/>
                    <a:gd name="T9" fmla="*/ 3 h 7"/>
                    <a:gd name="T10" fmla="*/ 0 w 2"/>
                    <a:gd name="T11" fmla="*/ 4 h 7"/>
                    <a:gd name="T12" fmla="*/ 0 w 2"/>
                    <a:gd name="T13" fmla="*/ 5 h 7"/>
                    <a:gd name="T14" fmla="*/ 1 w 2"/>
                    <a:gd name="T15" fmla="*/ 6 h 7"/>
                    <a:gd name="T16" fmla="*/ 1 w 2"/>
                    <a:gd name="T17" fmla="*/ 7 h 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"/>
                    <a:gd name="T28" fmla="*/ 0 h 7"/>
                    <a:gd name="T29" fmla="*/ 2 w 2"/>
                    <a:gd name="T30" fmla="*/ 7 h 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" h="7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1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50" name="Freeform 3136">
                  <a:extLst>
                    <a:ext uri="{FF2B5EF4-FFF2-40B4-BE49-F238E27FC236}">
                      <a16:creationId xmlns:a16="http://schemas.microsoft.com/office/drawing/2014/main" id="{35017748-BC0D-48E2-A74F-4D5C83AF68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6" y="680"/>
                  <a:ext cx="1" cy="6"/>
                </a:xfrm>
                <a:custGeom>
                  <a:avLst/>
                  <a:gdLst>
                    <a:gd name="T0" fmla="*/ 1 w 1"/>
                    <a:gd name="T1" fmla="*/ 0 h 6"/>
                    <a:gd name="T2" fmla="*/ 1 w 1"/>
                    <a:gd name="T3" fmla="*/ 0 h 6"/>
                    <a:gd name="T4" fmla="*/ 0 w 1"/>
                    <a:gd name="T5" fmla="*/ 1 h 6"/>
                    <a:gd name="T6" fmla="*/ 0 w 1"/>
                    <a:gd name="T7" fmla="*/ 2 h 6"/>
                    <a:gd name="T8" fmla="*/ 0 w 1"/>
                    <a:gd name="T9" fmla="*/ 3 h 6"/>
                    <a:gd name="T10" fmla="*/ 1 w 1"/>
                    <a:gd name="T11" fmla="*/ 5 h 6"/>
                    <a:gd name="T12" fmla="*/ 1 w 1"/>
                    <a:gd name="T13" fmla="*/ 6 h 6"/>
                    <a:gd name="T14" fmla="*/ 1 w 1"/>
                    <a:gd name="T15" fmla="*/ 6 h 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"/>
                    <a:gd name="T25" fmla="*/ 0 h 6"/>
                    <a:gd name="T26" fmla="*/ 1 w 1"/>
                    <a:gd name="T27" fmla="*/ 6 h 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1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51" name="Freeform 3137">
                  <a:extLst>
                    <a:ext uri="{FF2B5EF4-FFF2-40B4-BE49-F238E27FC236}">
                      <a16:creationId xmlns:a16="http://schemas.microsoft.com/office/drawing/2014/main" id="{8630881A-1008-4A5B-AE3D-F908D66DDE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6" y="657"/>
                  <a:ext cx="3" cy="6"/>
                </a:xfrm>
                <a:custGeom>
                  <a:avLst/>
                  <a:gdLst>
                    <a:gd name="T0" fmla="*/ 0 w 3"/>
                    <a:gd name="T1" fmla="*/ 6 h 6"/>
                    <a:gd name="T2" fmla="*/ 0 w 3"/>
                    <a:gd name="T3" fmla="*/ 4 h 6"/>
                    <a:gd name="T4" fmla="*/ 0 w 3"/>
                    <a:gd name="T5" fmla="*/ 2 h 6"/>
                    <a:gd name="T6" fmla="*/ 1 w 3"/>
                    <a:gd name="T7" fmla="*/ 1 h 6"/>
                    <a:gd name="T8" fmla="*/ 3 w 3"/>
                    <a:gd name="T9" fmla="*/ 0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6"/>
                    <a:gd name="T17" fmla="*/ 3 w 3"/>
                    <a:gd name="T18" fmla="*/ 6 h 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6">
                      <a:moveTo>
                        <a:pt x="0" y="6"/>
                      </a:move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52" name="Freeform 3138">
                  <a:extLst>
                    <a:ext uri="{FF2B5EF4-FFF2-40B4-BE49-F238E27FC236}">
                      <a16:creationId xmlns:a16="http://schemas.microsoft.com/office/drawing/2014/main" id="{25170D3A-6690-483D-9CB5-050D1B8DDA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9" y="664"/>
                  <a:ext cx="2" cy="5"/>
                </a:xfrm>
                <a:custGeom>
                  <a:avLst/>
                  <a:gdLst>
                    <a:gd name="T0" fmla="*/ 0 w 2"/>
                    <a:gd name="T1" fmla="*/ 5 h 5"/>
                    <a:gd name="T2" fmla="*/ 0 w 2"/>
                    <a:gd name="T3" fmla="*/ 5 h 5"/>
                    <a:gd name="T4" fmla="*/ 1 w 2"/>
                    <a:gd name="T5" fmla="*/ 3 h 5"/>
                    <a:gd name="T6" fmla="*/ 1 w 2"/>
                    <a:gd name="T7" fmla="*/ 1 h 5"/>
                    <a:gd name="T8" fmla="*/ 2 w 2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5"/>
                    <a:gd name="T17" fmla="*/ 2 w 2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1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53" name="Freeform 3139">
                  <a:extLst>
                    <a:ext uri="{FF2B5EF4-FFF2-40B4-BE49-F238E27FC236}">
                      <a16:creationId xmlns:a16="http://schemas.microsoft.com/office/drawing/2014/main" id="{0E587A6D-2A31-49EA-8710-4FBA915B0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0" y="666"/>
                  <a:ext cx="2" cy="3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2 h 3"/>
                    <a:gd name="T4" fmla="*/ 2 w 2"/>
                    <a:gd name="T5" fmla="*/ 1 h 3"/>
                    <a:gd name="T6" fmla="*/ 2 w 2"/>
                    <a:gd name="T7" fmla="*/ 0 h 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"/>
                    <a:gd name="T13" fmla="*/ 0 h 3"/>
                    <a:gd name="T14" fmla="*/ 2 w 2"/>
                    <a:gd name="T15" fmla="*/ 3 h 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" h="3">
                      <a:moveTo>
                        <a:pt x="0" y="3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54" name="Freeform 3140">
                  <a:extLst>
                    <a:ext uri="{FF2B5EF4-FFF2-40B4-BE49-F238E27FC236}">
                      <a16:creationId xmlns:a16="http://schemas.microsoft.com/office/drawing/2014/main" id="{174D108E-E602-472B-ABB3-5F5E085A3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7" y="659"/>
                  <a:ext cx="37" cy="20"/>
                </a:xfrm>
                <a:custGeom>
                  <a:avLst/>
                  <a:gdLst>
                    <a:gd name="T0" fmla="*/ 37 w 37"/>
                    <a:gd name="T1" fmla="*/ 20 h 20"/>
                    <a:gd name="T2" fmla="*/ 35 w 37"/>
                    <a:gd name="T3" fmla="*/ 18 h 20"/>
                    <a:gd name="T4" fmla="*/ 32 w 37"/>
                    <a:gd name="T5" fmla="*/ 16 h 20"/>
                    <a:gd name="T6" fmla="*/ 30 w 37"/>
                    <a:gd name="T7" fmla="*/ 15 h 20"/>
                    <a:gd name="T8" fmla="*/ 28 w 37"/>
                    <a:gd name="T9" fmla="*/ 13 h 20"/>
                    <a:gd name="T10" fmla="*/ 25 w 37"/>
                    <a:gd name="T11" fmla="*/ 11 h 20"/>
                    <a:gd name="T12" fmla="*/ 23 w 37"/>
                    <a:gd name="T13" fmla="*/ 10 h 20"/>
                    <a:gd name="T14" fmla="*/ 20 w 37"/>
                    <a:gd name="T15" fmla="*/ 7 h 20"/>
                    <a:gd name="T16" fmla="*/ 18 w 37"/>
                    <a:gd name="T17" fmla="*/ 5 h 20"/>
                    <a:gd name="T18" fmla="*/ 15 w 37"/>
                    <a:gd name="T19" fmla="*/ 5 h 20"/>
                    <a:gd name="T20" fmla="*/ 13 w 37"/>
                    <a:gd name="T21" fmla="*/ 4 h 20"/>
                    <a:gd name="T22" fmla="*/ 11 w 37"/>
                    <a:gd name="T23" fmla="*/ 3 h 20"/>
                    <a:gd name="T24" fmla="*/ 8 w 37"/>
                    <a:gd name="T25" fmla="*/ 2 h 20"/>
                    <a:gd name="T26" fmla="*/ 7 w 37"/>
                    <a:gd name="T27" fmla="*/ 2 h 20"/>
                    <a:gd name="T28" fmla="*/ 5 w 37"/>
                    <a:gd name="T29" fmla="*/ 1 h 20"/>
                    <a:gd name="T30" fmla="*/ 2 w 37"/>
                    <a:gd name="T31" fmla="*/ 0 h 20"/>
                    <a:gd name="T32" fmla="*/ 0 w 37"/>
                    <a:gd name="T33" fmla="*/ 0 h 2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7"/>
                    <a:gd name="T52" fmla="*/ 0 h 20"/>
                    <a:gd name="T53" fmla="*/ 37 w 37"/>
                    <a:gd name="T54" fmla="*/ 20 h 2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7" h="20">
                      <a:moveTo>
                        <a:pt x="37" y="20"/>
                      </a:moveTo>
                      <a:lnTo>
                        <a:pt x="35" y="18"/>
                      </a:lnTo>
                      <a:lnTo>
                        <a:pt x="32" y="16"/>
                      </a:lnTo>
                      <a:lnTo>
                        <a:pt x="30" y="15"/>
                      </a:lnTo>
                      <a:lnTo>
                        <a:pt x="28" y="13"/>
                      </a:lnTo>
                      <a:lnTo>
                        <a:pt x="25" y="11"/>
                      </a:lnTo>
                      <a:lnTo>
                        <a:pt x="23" y="10"/>
                      </a:lnTo>
                      <a:lnTo>
                        <a:pt x="20" y="7"/>
                      </a:lnTo>
                      <a:lnTo>
                        <a:pt x="18" y="5"/>
                      </a:lnTo>
                      <a:lnTo>
                        <a:pt x="15" y="5"/>
                      </a:lnTo>
                      <a:lnTo>
                        <a:pt x="13" y="4"/>
                      </a:lnTo>
                      <a:lnTo>
                        <a:pt x="11" y="3"/>
                      </a:lnTo>
                      <a:lnTo>
                        <a:pt x="8" y="2"/>
                      </a:lnTo>
                      <a:lnTo>
                        <a:pt x="7" y="2"/>
                      </a:lnTo>
                      <a:lnTo>
                        <a:pt x="5" y="1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55" name="Freeform 3141">
                  <a:extLst>
                    <a:ext uri="{FF2B5EF4-FFF2-40B4-BE49-F238E27FC236}">
                      <a16:creationId xmlns:a16="http://schemas.microsoft.com/office/drawing/2014/main" id="{892DA1BF-47C0-4F20-B861-EA059DCBB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4" y="669"/>
                  <a:ext cx="33" cy="17"/>
                </a:xfrm>
                <a:custGeom>
                  <a:avLst/>
                  <a:gdLst>
                    <a:gd name="T0" fmla="*/ 33 w 33"/>
                    <a:gd name="T1" fmla="*/ 17 h 17"/>
                    <a:gd name="T2" fmla="*/ 32 w 33"/>
                    <a:gd name="T3" fmla="*/ 16 h 17"/>
                    <a:gd name="T4" fmla="*/ 31 w 33"/>
                    <a:gd name="T5" fmla="*/ 15 h 17"/>
                    <a:gd name="T6" fmla="*/ 30 w 33"/>
                    <a:gd name="T7" fmla="*/ 14 h 17"/>
                    <a:gd name="T8" fmla="*/ 29 w 33"/>
                    <a:gd name="T9" fmla="*/ 13 h 17"/>
                    <a:gd name="T10" fmla="*/ 28 w 33"/>
                    <a:gd name="T11" fmla="*/ 12 h 17"/>
                    <a:gd name="T12" fmla="*/ 27 w 33"/>
                    <a:gd name="T13" fmla="*/ 11 h 17"/>
                    <a:gd name="T14" fmla="*/ 26 w 33"/>
                    <a:gd name="T15" fmla="*/ 11 h 17"/>
                    <a:gd name="T16" fmla="*/ 25 w 33"/>
                    <a:gd name="T17" fmla="*/ 11 h 17"/>
                    <a:gd name="T18" fmla="*/ 24 w 33"/>
                    <a:gd name="T19" fmla="*/ 10 h 17"/>
                    <a:gd name="T20" fmla="*/ 23 w 33"/>
                    <a:gd name="T21" fmla="*/ 9 h 17"/>
                    <a:gd name="T22" fmla="*/ 22 w 33"/>
                    <a:gd name="T23" fmla="*/ 8 h 17"/>
                    <a:gd name="T24" fmla="*/ 21 w 33"/>
                    <a:gd name="T25" fmla="*/ 7 h 17"/>
                    <a:gd name="T26" fmla="*/ 19 w 33"/>
                    <a:gd name="T27" fmla="*/ 6 h 17"/>
                    <a:gd name="T28" fmla="*/ 18 w 33"/>
                    <a:gd name="T29" fmla="*/ 6 h 17"/>
                    <a:gd name="T30" fmla="*/ 16 w 33"/>
                    <a:gd name="T31" fmla="*/ 5 h 17"/>
                    <a:gd name="T32" fmla="*/ 16 w 33"/>
                    <a:gd name="T33" fmla="*/ 4 h 17"/>
                    <a:gd name="T34" fmla="*/ 14 w 33"/>
                    <a:gd name="T35" fmla="*/ 4 h 17"/>
                    <a:gd name="T36" fmla="*/ 13 w 33"/>
                    <a:gd name="T37" fmla="*/ 3 h 17"/>
                    <a:gd name="T38" fmla="*/ 12 w 33"/>
                    <a:gd name="T39" fmla="*/ 3 h 17"/>
                    <a:gd name="T40" fmla="*/ 11 w 33"/>
                    <a:gd name="T41" fmla="*/ 3 h 17"/>
                    <a:gd name="T42" fmla="*/ 11 w 33"/>
                    <a:gd name="T43" fmla="*/ 3 h 17"/>
                    <a:gd name="T44" fmla="*/ 10 w 33"/>
                    <a:gd name="T45" fmla="*/ 2 h 17"/>
                    <a:gd name="T46" fmla="*/ 8 w 33"/>
                    <a:gd name="T47" fmla="*/ 2 h 17"/>
                    <a:gd name="T48" fmla="*/ 7 w 33"/>
                    <a:gd name="T49" fmla="*/ 2 h 17"/>
                    <a:gd name="T50" fmla="*/ 6 w 33"/>
                    <a:gd name="T51" fmla="*/ 1 h 17"/>
                    <a:gd name="T52" fmla="*/ 5 w 33"/>
                    <a:gd name="T53" fmla="*/ 1 h 17"/>
                    <a:gd name="T54" fmla="*/ 5 w 33"/>
                    <a:gd name="T55" fmla="*/ 1 h 17"/>
                    <a:gd name="T56" fmla="*/ 4 w 33"/>
                    <a:gd name="T57" fmla="*/ 0 h 17"/>
                    <a:gd name="T58" fmla="*/ 3 w 33"/>
                    <a:gd name="T59" fmla="*/ 0 h 17"/>
                    <a:gd name="T60" fmla="*/ 2 w 33"/>
                    <a:gd name="T61" fmla="*/ 0 h 17"/>
                    <a:gd name="T62" fmla="*/ 1 w 33"/>
                    <a:gd name="T63" fmla="*/ 0 h 17"/>
                    <a:gd name="T64" fmla="*/ 0 w 33"/>
                    <a:gd name="T65" fmla="*/ 0 h 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33"/>
                    <a:gd name="T100" fmla="*/ 0 h 17"/>
                    <a:gd name="T101" fmla="*/ 33 w 33"/>
                    <a:gd name="T102" fmla="*/ 17 h 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33" h="17">
                      <a:moveTo>
                        <a:pt x="33" y="17"/>
                      </a:moveTo>
                      <a:lnTo>
                        <a:pt x="32" y="16"/>
                      </a:lnTo>
                      <a:lnTo>
                        <a:pt x="31" y="15"/>
                      </a:lnTo>
                      <a:lnTo>
                        <a:pt x="30" y="14"/>
                      </a:lnTo>
                      <a:lnTo>
                        <a:pt x="29" y="13"/>
                      </a:lnTo>
                      <a:lnTo>
                        <a:pt x="28" y="12"/>
                      </a:lnTo>
                      <a:lnTo>
                        <a:pt x="27" y="11"/>
                      </a:lnTo>
                      <a:lnTo>
                        <a:pt x="26" y="11"/>
                      </a:lnTo>
                      <a:lnTo>
                        <a:pt x="25" y="11"/>
                      </a:lnTo>
                      <a:lnTo>
                        <a:pt x="24" y="10"/>
                      </a:lnTo>
                      <a:lnTo>
                        <a:pt x="23" y="9"/>
                      </a:lnTo>
                      <a:lnTo>
                        <a:pt x="22" y="8"/>
                      </a:lnTo>
                      <a:lnTo>
                        <a:pt x="21" y="7"/>
                      </a:lnTo>
                      <a:lnTo>
                        <a:pt x="19" y="6"/>
                      </a:lnTo>
                      <a:lnTo>
                        <a:pt x="18" y="6"/>
                      </a:lnTo>
                      <a:lnTo>
                        <a:pt x="16" y="5"/>
                      </a:lnTo>
                      <a:lnTo>
                        <a:pt x="16" y="4"/>
                      </a:lnTo>
                      <a:lnTo>
                        <a:pt x="14" y="4"/>
                      </a:lnTo>
                      <a:lnTo>
                        <a:pt x="13" y="3"/>
                      </a:lnTo>
                      <a:lnTo>
                        <a:pt x="12" y="3"/>
                      </a:ln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8" y="2"/>
                      </a:lnTo>
                      <a:lnTo>
                        <a:pt x="7" y="2"/>
                      </a:ln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56" name="Freeform 3142">
                  <a:extLst>
                    <a:ext uri="{FF2B5EF4-FFF2-40B4-BE49-F238E27FC236}">
                      <a16:creationId xmlns:a16="http://schemas.microsoft.com/office/drawing/2014/main" id="{4BE829A4-5BE6-47F9-A565-FBEAAEE743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5" y="674"/>
                  <a:ext cx="3" cy="5"/>
                </a:xfrm>
                <a:custGeom>
                  <a:avLst/>
                  <a:gdLst>
                    <a:gd name="T0" fmla="*/ 0 w 3"/>
                    <a:gd name="T1" fmla="*/ 5 h 5"/>
                    <a:gd name="T2" fmla="*/ 0 w 3"/>
                    <a:gd name="T3" fmla="*/ 3 h 5"/>
                    <a:gd name="T4" fmla="*/ 0 w 3"/>
                    <a:gd name="T5" fmla="*/ 2 h 5"/>
                    <a:gd name="T6" fmla="*/ 1 w 3"/>
                    <a:gd name="T7" fmla="*/ 1 h 5"/>
                    <a:gd name="T8" fmla="*/ 3 w 3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5"/>
                    <a:gd name="T17" fmla="*/ 3 w 3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5">
                      <a:moveTo>
                        <a:pt x="0" y="5"/>
                      </a:move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57" name="Freeform 3143">
                  <a:extLst>
                    <a:ext uri="{FF2B5EF4-FFF2-40B4-BE49-F238E27FC236}">
                      <a16:creationId xmlns:a16="http://schemas.microsoft.com/office/drawing/2014/main" id="{94B11C04-494A-4B4C-BE29-2550E7C5F7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8" y="675"/>
                  <a:ext cx="1" cy="3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2 h 3"/>
                    <a:gd name="T4" fmla="*/ 1 w 1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"/>
                    <a:gd name="T11" fmla="*/ 1 w 1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">
                      <a:moveTo>
                        <a:pt x="0" y="3"/>
                      </a:moveTo>
                      <a:lnTo>
                        <a:pt x="0" y="2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58" name="Freeform 3144">
                  <a:extLst>
                    <a:ext uri="{FF2B5EF4-FFF2-40B4-BE49-F238E27FC236}">
                      <a16:creationId xmlns:a16="http://schemas.microsoft.com/office/drawing/2014/main" id="{CD7925C2-5C72-4A9D-A6B7-69C24A00C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6" y="677"/>
                  <a:ext cx="29" cy="12"/>
                </a:xfrm>
                <a:custGeom>
                  <a:avLst/>
                  <a:gdLst>
                    <a:gd name="T0" fmla="*/ 29 w 29"/>
                    <a:gd name="T1" fmla="*/ 12 h 12"/>
                    <a:gd name="T2" fmla="*/ 28 w 29"/>
                    <a:gd name="T3" fmla="*/ 11 h 12"/>
                    <a:gd name="T4" fmla="*/ 26 w 29"/>
                    <a:gd name="T5" fmla="*/ 10 h 12"/>
                    <a:gd name="T6" fmla="*/ 25 w 29"/>
                    <a:gd name="T7" fmla="*/ 9 h 12"/>
                    <a:gd name="T8" fmla="*/ 24 w 29"/>
                    <a:gd name="T9" fmla="*/ 9 h 12"/>
                    <a:gd name="T10" fmla="*/ 23 w 29"/>
                    <a:gd name="T11" fmla="*/ 8 h 12"/>
                    <a:gd name="T12" fmla="*/ 21 w 29"/>
                    <a:gd name="T13" fmla="*/ 7 h 12"/>
                    <a:gd name="T14" fmla="*/ 20 w 29"/>
                    <a:gd name="T15" fmla="*/ 6 h 12"/>
                    <a:gd name="T16" fmla="*/ 19 w 29"/>
                    <a:gd name="T17" fmla="*/ 4 h 12"/>
                    <a:gd name="T18" fmla="*/ 18 w 29"/>
                    <a:gd name="T19" fmla="*/ 4 h 12"/>
                    <a:gd name="T20" fmla="*/ 16 w 29"/>
                    <a:gd name="T21" fmla="*/ 4 h 12"/>
                    <a:gd name="T22" fmla="*/ 15 w 29"/>
                    <a:gd name="T23" fmla="*/ 4 h 12"/>
                    <a:gd name="T24" fmla="*/ 13 w 29"/>
                    <a:gd name="T25" fmla="*/ 3 h 12"/>
                    <a:gd name="T26" fmla="*/ 13 w 29"/>
                    <a:gd name="T27" fmla="*/ 3 h 12"/>
                    <a:gd name="T28" fmla="*/ 11 w 29"/>
                    <a:gd name="T29" fmla="*/ 3 h 12"/>
                    <a:gd name="T30" fmla="*/ 10 w 29"/>
                    <a:gd name="T31" fmla="*/ 3 h 12"/>
                    <a:gd name="T32" fmla="*/ 8 w 29"/>
                    <a:gd name="T33" fmla="*/ 3 h 12"/>
                    <a:gd name="T34" fmla="*/ 8 w 29"/>
                    <a:gd name="T35" fmla="*/ 3 h 12"/>
                    <a:gd name="T36" fmla="*/ 6 w 29"/>
                    <a:gd name="T37" fmla="*/ 3 h 12"/>
                    <a:gd name="T38" fmla="*/ 5 w 29"/>
                    <a:gd name="T39" fmla="*/ 2 h 12"/>
                    <a:gd name="T40" fmla="*/ 4 w 29"/>
                    <a:gd name="T41" fmla="*/ 2 h 12"/>
                    <a:gd name="T42" fmla="*/ 2 w 29"/>
                    <a:gd name="T43" fmla="*/ 2 h 12"/>
                    <a:gd name="T44" fmla="*/ 2 w 29"/>
                    <a:gd name="T45" fmla="*/ 1 h 12"/>
                    <a:gd name="T46" fmla="*/ 1 w 29"/>
                    <a:gd name="T47" fmla="*/ 1 h 12"/>
                    <a:gd name="T48" fmla="*/ 0 w 29"/>
                    <a:gd name="T49" fmla="*/ 0 h 1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"/>
                    <a:gd name="T76" fmla="*/ 0 h 12"/>
                    <a:gd name="T77" fmla="*/ 29 w 29"/>
                    <a:gd name="T78" fmla="*/ 12 h 1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" h="12">
                      <a:moveTo>
                        <a:pt x="29" y="12"/>
                      </a:moveTo>
                      <a:lnTo>
                        <a:pt x="28" y="11"/>
                      </a:lnTo>
                      <a:lnTo>
                        <a:pt x="26" y="10"/>
                      </a:lnTo>
                      <a:lnTo>
                        <a:pt x="25" y="9"/>
                      </a:lnTo>
                      <a:lnTo>
                        <a:pt x="24" y="9"/>
                      </a:lnTo>
                      <a:lnTo>
                        <a:pt x="23" y="8"/>
                      </a:lnTo>
                      <a:lnTo>
                        <a:pt x="21" y="7"/>
                      </a:lnTo>
                      <a:lnTo>
                        <a:pt x="20" y="6"/>
                      </a:lnTo>
                      <a:lnTo>
                        <a:pt x="19" y="4"/>
                      </a:lnTo>
                      <a:lnTo>
                        <a:pt x="18" y="4"/>
                      </a:lnTo>
                      <a:lnTo>
                        <a:pt x="16" y="4"/>
                      </a:lnTo>
                      <a:lnTo>
                        <a:pt x="15" y="4"/>
                      </a:lnTo>
                      <a:lnTo>
                        <a:pt x="13" y="3"/>
                      </a:lnTo>
                      <a:lnTo>
                        <a:pt x="11" y="3"/>
                      </a:lnTo>
                      <a:lnTo>
                        <a:pt x="10" y="3"/>
                      </a:lnTo>
                      <a:lnTo>
                        <a:pt x="8" y="3"/>
                      </a:lnTo>
                      <a:lnTo>
                        <a:pt x="6" y="3"/>
                      </a:ln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59" name="Freeform 3145">
                  <a:extLst>
                    <a:ext uri="{FF2B5EF4-FFF2-40B4-BE49-F238E27FC236}">
                      <a16:creationId xmlns:a16="http://schemas.microsoft.com/office/drawing/2014/main" id="{048DDFC2-CA5E-4F49-916C-030DE23279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1" y="683"/>
                  <a:ext cx="2" cy="5"/>
                </a:xfrm>
                <a:custGeom>
                  <a:avLst/>
                  <a:gdLst>
                    <a:gd name="T0" fmla="*/ 1 w 2"/>
                    <a:gd name="T1" fmla="*/ 5 h 5"/>
                    <a:gd name="T2" fmla="*/ 0 w 2"/>
                    <a:gd name="T3" fmla="*/ 3 h 5"/>
                    <a:gd name="T4" fmla="*/ 0 w 2"/>
                    <a:gd name="T5" fmla="*/ 3 h 5"/>
                    <a:gd name="T6" fmla="*/ 1 w 2"/>
                    <a:gd name="T7" fmla="*/ 1 h 5"/>
                    <a:gd name="T8" fmla="*/ 2 w 2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5"/>
                    <a:gd name="T17" fmla="*/ 2 w 2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5">
                      <a:moveTo>
                        <a:pt x="1" y="5"/>
                      </a:move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60" name="Freeform 3146">
                  <a:extLst>
                    <a:ext uri="{FF2B5EF4-FFF2-40B4-BE49-F238E27FC236}">
                      <a16:creationId xmlns:a16="http://schemas.microsoft.com/office/drawing/2014/main" id="{6C7BB64E-807E-4A1D-B5A6-1CD32FD47A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2" y="688"/>
                  <a:ext cx="5" cy="3"/>
                </a:xfrm>
                <a:custGeom>
                  <a:avLst/>
                  <a:gdLst>
                    <a:gd name="T0" fmla="*/ 5 w 5"/>
                    <a:gd name="T1" fmla="*/ 3 h 3"/>
                    <a:gd name="T2" fmla="*/ 3 w 5"/>
                    <a:gd name="T3" fmla="*/ 3 h 3"/>
                    <a:gd name="T4" fmla="*/ 1 w 5"/>
                    <a:gd name="T5" fmla="*/ 2 h 3"/>
                    <a:gd name="T6" fmla="*/ 1 w 5"/>
                    <a:gd name="T7" fmla="*/ 1 h 3"/>
                    <a:gd name="T8" fmla="*/ 0 w 5"/>
                    <a:gd name="T9" fmla="*/ 0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3"/>
                    <a:gd name="T17" fmla="*/ 5 w 5"/>
                    <a:gd name="T18" fmla="*/ 3 h 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3">
                      <a:moveTo>
                        <a:pt x="5" y="3"/>
                      </a:moveTo>
                      <a:lnTo>
                        <a:pt x="3" y="3"/>
                      </a:ln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61" name="Freeform 3147">
                  <a:extLst>
                    <a:ext uri="{FF2B5EF4-FFF2-40B4-BE49-F238E27FC236}">
                      <a16:creationId xmlns:a16="http://schemas.microsoft.com/office/drawing/2014/main" id="{A82C246D-A201-4A5B-92CC-88E7386CC6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0" y="671"/>
                  <a:ext cx="7" cy="6"/>
                </a:xfrm>
                <a:custGeom>
                  <a:avLst/>
                  <a:gdLst>
                    <a:gd name="T0" fmla="*/ 7 w 7"/>
                    <a:gd name="T1" fmla="*/ 4 h 6"/>
                    <a:gd name="T2" fmla="*/ 3 w 7"/>
                    <a:gd name="T3" fmla="*/ 6 h 6"/>
                    <a:gd name="T4" fmla="*/ 3 w 7"/>
                    <a:gd name="T5" fmla="*/ 6 h 6"/>
                    <a:gd name="T6" fmla="*/ 2 w 7"/>
                    <a:gd name="T7" fmla="*/ 5 h 6"/>
                    <a:gd name="T8" fmla="*/ 2 w 7"/>
                    <a:gd name="T9" fmla="*/ 4 h 6"/>
                    <a:gd name="T10" fmla="*/ 0 w 7"/>
                    <a:gd name="T11" fmla="*/ 3 h 6"/>
                    <a:gd name="T12" fmla="*/ 0 w 7"/>
                    <a:gd name="T13" fmla="*/ 2 h 6"/>
                    <a:gd name="T14" fmla="*/ 0 w 7"/>
                    <a:gd name="T15" fmla="*/ 0 h 6"/>
                    <a:gd name="T16" fmla="*/ 1 w 7"/>
                    <a:gd name="T17" fmla="*/ 0 h 6"/>
                    <a:gd name="T18" fmla="*/ 2 w 7"/>
                    <a:gd name="T19" fmla="*/ 0 h 6"/>
                    <a:gd name="T20" fmla="*/ 2 w 7"/>
                    <a:gd name="T21" fmla="*/ 0 h 6"/>
                    <a:gd name="T22" fmla="*/ 4 w 7"/>
                    <a:gd name="T23" fmla="*/ 1 h 6"/>
                    <a:gd name="T24" fmla="*/ 6 w 7"/>
                    <a:gd name="T25" fmla="*/ 3 h 6"/>
                    <a:gd name="T26" fmla="*/ 7 w 7"/>
                    <a:gd name="T27" fmla="*/ 4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"/>
                    <a:gd name="T43" fmla="*/ 0 h 6"/>
                    <a:gd name="T44" fmla="*/ 7 w 7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" h="6">
                      <a:moveTo>
                        <a:pt x="7" y="4"/>
                      </a:moveTo>
                      <a:lnTo>
                        <a:pt x="3" y="6"/>
                      </a:lnTo>
                      <a:lnTo>
                        <a:pt x="2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6" y="3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62" name="Freeform 3148">
                  <a:extLst>
                    <a:ext uri="{FF2B5EF4-FFF2-40B4-BE49-F238E27FC236}">
                      <a16:creationId xmlns:a16="http://schemas.microsoft.com/office/drawing/2014/main" id="{A811AEFA-8061-468C-B21D-12143F5EDB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" y="680"/>
                  <a:ext cx="7" cy="6"/>
                </a:xfrm>
                <a:custGeom>
                  <a:avLst/>
                  <a:gdLst>
                    <a:gd name="T0" fmla="*/ 7 w 7"/>
                    <a:gd name="T1" fmla="*/ 1 h 6"/>
                    <a:gd name="T2" fmla="*/ 6 w 7"/>
                    <a:gd name="T3" fmla="*/ 3 h 6"/>
                    <a:gd name="T4" fmla="*/ 6 w 7"/>
                    <a:gd name="T5" fmla="*/ 4 h 6"/>
                    <a:gd name="T6" fmla="*/ 5 w 7"/>
                    <a:gd name="T7" fmla="*/ 6 h 6"/>
                    <a:gd name="T8" fmla="*/ 4 w 7"/>
                    <a:gd name="T9" fmla="*/ 6 h 6"/>
                    <a:gd name="T10" fmla="*/ 4 w 7"/>
                    <a:gd name="T11" fmla="*/ 6 h 6"/>
                    <a:gd name="T12" fmla="*/ 3 w 7"/>
                    <a:gd name="T13" fmla="*/ 6 h 6"/>
                    <a:gd name="T14" fmla="*/ 2 w 7"/>
                    <a:gd name="T15" fmla="*/ 5 h 6"/>
                    <a:gd name="T16" fmla="*/ 1 w 7"/>
                    <a:gd name="T17" fmla="*/ 4 h 6"/>
                    <a:gd name="T18" fmla="*/ 0 w 7"/>
                    <a:gd name="T19" fmla="*/ 3 h 6"/>
                    <a:gd name="T20" fmla="*/ 0 w 7"/>
                    <a:gd name="T21" fmla="*/ 1 h 6"/>
                    <a:gd name="T22" fmla="*/ 1 w 7"/>
                    <a:gd name="T23" fmla="*/ 0 h 6"/>
                    <a:gd name="T24" fmla="*/ 1 w 7"/>
                    <a:gd name="T25" fmla="*/ 0 h 6"/>
                    <a:gd name="T26" fmla="*/ 3 w 7"/>
                    <a:gd name="T27" fmla="*/ 0 h 6"/>
                    <a:gd name="T28" fmla="*/ 4 w 7"/>
                    <a:gd name="T29" fmla="*/ 0 h 6"/>
                    <a:gd name="T30" fmla="*/ 5 w 7"/>
                    <a:gd name="T31" fmla="*/ 0 h 6"/>
                    <a:gd name="T32" fmla="*/ 6 w 7"/>
                    <a:gd name="T33" fmla="*/ 1 h 6"/>
                    <a:gd name="T34" fmla="*/ 7 w 7"/>
                    <a:gd name="T35" fmla="*/ 1 h 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7"/>
                    <a:gd name="T55" fmla="*/ 0 h 6"/>
                    <a:gd name="T56" fmla="*/ 7 w 7"/>
                    <a:gd name="T57" fmla="*/ 6 h 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7" h="6">
                      <a:moveTo>
                        <a:pt x="7" y="1"/>
                      </a:moveTo>
                      <a:lnTo>
                        <a:pt x="6" y="3"/>
                      </a:lnTo>
                      <a:lnTo>
                        <a:pt x="6" y="4"/>
                      </a:lnTo>
                      <a:lnTo>
                        <a:pt x="5" y="6"/>
                      </a:lnTo>
                      <a:lnTo>
                        <a:pt x="4" y="6"/>
                      </a:lnTo>
                      <a:lnTo>
                        <a:pt x="3" y="6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63" name="Freeform 3149">
                  <a:extLst>
                    <a:ext uri="{FF2B5EF4-FFF2-40B4-BE49-F238E27FC236}">
                      <a16:creationId xmlns:a16="http://schemas.microsoft.com/office/drawing/2014/main" id="{90F430AB-89ED-45B4-88C2-6CF2E22C8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0" y="683"/>
                  <a:ext cx="2" cy="4"/>
                </a:xfrm>
                <a:custGeom>
                  <a:avLst/>
                  <a:gdLst>
                    <a:gd name="T0" fmla="*/ 2 w 2"/>
                    <a:gd name="T1" fmla="*/ 0 h 4"/>
                    <a:gd name="T2" fmla="*/ 2 w 2"/>
                    <a:gd name="T3" fmla="*/ 2 h 4"/>
                    <a:gd name="T4" fmla="*/ 1 w 2"/>
                    <a:gd name="T5" fmla="*/ 3 h 4"/>
                    <a:gd name="T6" fmla="*/ 1 w 2"/>
                    <a:gd name="T7" fmla="*/ 3 h 4"/>
                    <a:gd name="T8" fmla="*/ 0 w 2"/>
                    <a:gd name="T9" fmla="*/ 4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4"/>
                    <a:gd name="T17" fmla="*/ 2 w 2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4">
                      <a:moveTo>
                        <a:pt x="2" y="0"/>
                      </a:move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64" name="Freeform 3150">
                  <a:extLst>
                    <a:ext uri="{FF2B5EF4-FFF2-40B4-BE49-F238E27FC236}">
                      <a16:creationId xmlns:a16="http://schemas.microsoft.com/office/drawing/2014/main" id="{9500454C-915E-42DF-B1C7-B0D1EE65D8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2" y="684"/>
                  <a:ext cx="4" cy="5"/>
                </a:xfrm>
                <a:custGeom>
                  <a:avLst/>
                  <a:gdLst>
                    <a:gd name="T0" fmla="*/ 2 w 4"/>
                    <a:gd name="T1" fmla="*/ 0 h 5"/>
                    <a:gd name="T2" fmla="*/ 3 w 4"/>
                    <a:gd name="T3" fmla="*/ 1 h 5"/>
                    <a:gd name="T4" fmla="*/ 4 w 4"/>
                    <a:gd name="T5" fmla="*/ 2 h 5"/>
                    <a:gd name="T6" fmla="*/ 4 w 4"/>
                    <a:gd name="T7" fmla="*/ 2 h 5"/>
                    <a:gd name="T8" fmla="*/ 3 w 4"/>
                    <a:gd name="T9" fmla="*/ 3 h 5"/>
                    <a:gd name="T10" fmla="*/ 1 w 4"/>
                    <a:gd name="T11" fmla="*/ 5 h 5"/>
                    <a:gd name="T12" fmla="*/ 0 w 4"/>
                    <a:gd name="T13" fmla="*/ 5 h 5"/>
                    <a:gd name="T14" fmla="*/ 0 w 4"/>
                    <a:gd name="T15" fmla="*/ 3 h 5"/>
                    <a:gd name="T16" fmla="*/ 1 w 4"/>
                    <a:gd name="T17" fmla="*/ 2 h 5"/>
                    <a:gd name="T18" fmla="*/ 2 w 4"/>
                    <a:gd name="T19" fmla="*/ 1 h 5"/>
                    <a:gd name="T20" fmla="*/ 2 w 4"/>
                    <a:gd name="T21" fmla="*/ 0 h 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"/>
                    <a:gd name="T34" fmla="*/ 0 h 5"/>
                    <a:gd name="T35" fmla="*/ 4 w 4"/>
                    <a:gd name="T36" fmla="*/ 5 h 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" h="5">
                      <a:moveTo>
                        <a:pt x="2" y="0"/>
                      </a:moveTo>
                      <a:lnTo>
                        <a:pt x="3" y="1"/>
                      </a:lnTo>
                      <a:lnTo>
                        <a:pt x="4" y="2"/>
                      </a:lnTo>
                      <a:lnTo>
                        <a:pt x="3" y="3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C28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65" name="Freeform 3151">
                  <a:extLst>
                    <a:ext uri="{FF2B5EF4-FFF2-40B4-BE49-F238E27FC236}">
                      <a16:creationId xmlns:a16="http://schemas.microsoft.com/office/drawing/2014/main" id="{2E755225-EC7A-477B-9A4E-BC5D6DAFC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" y="664"/>
                  <a:ext cx="3" cy="3"/>
                </a:xfrm>
                <a:custGeom>
                  <a:avLst/>
                  <a:gdLst>
                    <a:gd name="T0" fmla="*/ 3 w 3"/>
                    <a:gd name="T1" fmla="*/ 0 h 3"/>
                    <a:gd name="T2" fmla="*/ 2 w 3"/>
                    <a:gd name="T3" fmla="*/ 0 h 3"/>
                    <a:gd name="T4" fmla="*/ 0 w 3"/>
                    <a:gd name="T5" fmla="*/ 2 h 3"/>
                    <a:gd name="T6" fmla="*/ 0 w 3"/>
                    <a:gd name="T7" fmla="*/ 3 h 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"/>
                    <a:gd name="T13" fmla="*/ 0 h 3"/>
                    <a:gd name="T14" fmla="*/ 3 w 3"/>
                    <a:gd name="T15" fmla="*/ 3 h 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" h="3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66" name="Freeform 3152">
                  <a:extLst>
                    <a:ext uri="{FF2B5EF4-FFF2-40B4-BE49-F238E27FC236}">
                      <a16:creationId xmlns:a16="http://schemas.microsoft.com/office/drawing/2014/main" id="{D6A68468-6C1C-47AA-9356-51331904A7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8" y="664"/>
                  <a:ext cx="7" cy="15"/>
                </a:xfrm>
                <a:custGeom>
                  <a:avLst/>
                  <a:gdLst>
                    <a:gd name="T0" fmla="*/ 7 w 7"/>
                    <a:gd name="T1" fmla="*/ 0 h 15"/>
                    <a:gd name="T2" fmla="*/ 6 w 7"/>
                    <a:gd name="T3" fmla="*/ 1 h 15"/>
                    <a:gd name="T4" fmla="*/ 4 w 7"/>
                    <a:gd name="T5" fmla="*/ 3 h 15"/>
                    <a:gd name="T6" fmla="*/ 3 w 7"/>
                    <a:gd name="T7" fmla="*/ 5 h 15"/>
                    <a:gd name="T8" fmla="*/ 2 w 7"/>
                    <a:gd name="T9" fmla="*/ 6 h 15"/>
                    <a:gd name="T10" fmla="*/ 2 w 7"/>
                    <a:gd name="T11" fmla="*/ 9 h 15"/>
                    <a:gd name="T12" fmla="*/ 1 w 7"/>
                    <a:gd name="T13" fmla="*/ 11 h 15"/>
                    <a:gd name="T14" fmla="*/ 1 w 7"/>
                    <a:gd name="T15" fmla="*/ 12 h 15"/>
                    <a:gd name="T16" fmla="*/ 0 w 7"/>
                    <a:gd name="T17" fmla="*/ 15 h 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"/>
                    <a:gd name="T28" fmla="*/ 0 h 15"/>
                    <a:gd name="T29" fmla="*/ 7 w 7"/>
                    <a:gd name="T30" fmla="*/ 15 h 1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" h="15">
                      <a:moveTo>
                        <a:pt x="7" y="0"/>
                      </a:moveTo>
                      <a:lnTo>
                        <a:pt x="6" y="1"/>
                      </a:lnTo>
                      <a:lnTo>
                        <a:pt x="4" y="3"/>
                      </a:lnTo>
                      <a:lnTo>
                        <a:pt x="3" y="5"/>
                      </a:lnTo>
                      <a:lnTo>
                        <a:pt x="2" y="6"/>
                      </a:lnTo>
                      <a:lnTo>
                        <a:pt x="2" y="9"/>
                      </a:lnTo>
                      <a:lnTo>
                        <a:pt x="1" y="11"/>
                      </a:lnTo>
                      <a:lnTo>
                        <a:pt x="1" y="12"/>
                      </a:lnTo>
                      <a:lnTo>
                        <a:pt x="0" y="1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67" name="Freeform 3153">
                  <a:extLst>
                    <a:ext uri="{FF2B5EF4-FFF2-40B4-BE49-F238E27FC236}">
                      <a16:creationId xmlns:a16="http://schemas.microsoft.com/office/drawing/2014/main" id="{FD50BA08-662F-4D0D-B538-3CC3A62D5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" y="685"/>
                  <a:ext cx="5" cy="4"/>
                </a:xfrm>
                <a:custGeom>
                  <a:avLst/>
                  <a:gdLst>
                    <a:gd name="T0" fmla="*/ 5 w 5"/>
                    <a:gd name="T1" fmla="*/ 4 h 4"/>
                    <a:gd name="T2" fmla="*/ 4 w 5"/>
                    <a:gd name="T3" fmla="*/ 4 h 4"/>
                    <a:gd name="T4" fmla="*/ 3 w 5"/>
                    <a:gd name="T5" fmla="*/ 2 h 4"/>
                    <a:gd name="T6" fmla="*/ 1 w 5"/>
                    <a:gd name="T7" fmla="*/ 1 h 4"/>
                    <a:gd name="T8" fmla="*/ 0 w 5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4"/>
                    <a:gd name="T17" fmla="*/ 5 w 5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4">
                      <a:moveTo>
                        <a:pt x="5" y="4"/>
                      </a:move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68" name="Freeform 3154">
                  <a:extLst>
                    <a:ext uri="{FF2B5EF4-FFF2-40B4-BE49-F238E27FC236}">
                      <a16:creationId xmlns:a16="http://schemas.microsoft.com/office/drawing/2014/main" id="{829734E1-A112-466E-AB18-DF1323B55C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0" y="467"/>
                  <a:ext cx="2" cy="3"/>
                </a:xfrm>
                <a:custGeom>
                  <a:avLst/>
                  <a:gdLst>
                    <a:gd name="T0" fmla="*/ 0 w 2"/>
                    <a:gd name="T1" fmla="*/ 3 h 3"/>
                    <a:gd name="T2" fmla="*/ 1 w 2"/>
                    <a:gd name="T3" fmla="*/ 3 h 3"/>
                    <a:gd name="T4" fmla="*/ 1 w 2"/>
                    <a:gd name="T5" fmla="*/ 2 h 3"/>
                    <a:gd name="T6" fmla="*/ 1 w 2"/>
                    <a:gd name="T7" fmla="*/ 0 h 3"/>
                    <a:gd name="T8" fmla="*/ 2 w 2"/>
                    <a:gd name="T9" fmla="*/ 1 h 3"/>
                    <a:gd name="T10" fmla="*/ 2 w 2"/>
                    <a:gd name="T11" fmla="*/ 2 h 3"/>
                    <a:gd name="T12" fmla="*/ 1 w 2"/>
                    <a:gd name="T13" fmla="*/ 3 h 3"/>
                    <a:gd name="T14" fmla="*/ 0 w 2"/>
                    <a:gd name="T15" fmla="*/ 3 h 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"/>
                    <a:gd name="T25" fmla="*/ 0 h 3"/>
                    <a:gd name="T26" fmla="*/ 2 w 2"/>
                    <a:gd name="T27" fmla="*/ 3 h 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" h="3">
                      <a:moveTo>
                        <a:pt x="0" y="3"/>
                      </a:move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69" name="Freeform 3155">
                  <a:extLst>
                    <a:ext uri="{FF2B5EF4-FFF2-40B4-BE49-F238E27FC236}">
                      <a16:creationId xmlns:a16="http://schemas.microsoft.com/office/drawing/2014/main" id="{160F494F-465E-4075-9464-BD8E4BFEB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4" y="462"/>
                  <a:ext cx="24" cy="8"/>
                </a:xfrm>
                <a:custGeom>
                  <a:avLst/>
                  <a:gdLst>
                    <a:gd name="T0" fmla="*/ 20 w 24"/>
                    <a:gd name="T1" fmla="*/ 8 h 8"/>
                    <a:gd name="T2" fmla="*/ 21 w 24"/>
                    <a:gd name="T3" fmla="*/ 8 h 8"/>
                    <a:gd name="T4" fmla="*/ 22 w 24"/>
                    <a:gd name="T5" fmla="*/ 7 h 8"/>
                    <a:gd name="T6" fmla="*/ 23 w 24"/>
                    <a:gd name="T7" fmla="*/ 5 h 8"/>
                    <a:gd name="T8" fmla="*/ 24 w 24"/>
                    <a:gd name="T9" fmla="*/ 3 h 8"/>
                    <a:gd name="T10" fmla="*/ 22 w 24"/>
                    <a:gd name="T11" fmla="*/ 3 h 8"/>
                    <a:gd name="T12" fmla="*/ 21 w 24"/>
                    <a:gd name="T13" fmla="*/ 3 h 8"/>
                    <a:gd name="T14" fmla="*/ 18 w 24"/>
                    <a:gd name="T15" fmla="*/ 2 h 8"/>
                    <a:gd name="T16" fmla="*/ 16 w 24"/>
                    <a:gd name="T17" fmla="*/ 2 h 8"/>
                    <a:gd name="T18" fmla="*/ 14 w 24"/>
                    <a:gd name="T19" fmla="*/ 1 h 8"/>
                    <a:gd name="T20" fmla="*/ 12 w 24"/>
                    <a:gd name="T21" fmla="*/ 0 h 8"/>
                    <a:gd name="T22" fmla="*/ 11 w 24"/>
                    <a:gd name="T23" fmla="*/ 0 h 8"/>
                    <a:gd name="T24" fmla="*/ 10 w 24"/>
                    <a:gd name="T25" fmla="*/ 0 h 8"/>
                    <a:gd name="T26" fmla="*/ 9 w 24"/>
                    <a:gd name="T27" fmla="*/ 0 h 8"/>
                    <a:gd name="T28" fmla="*/ 8 w 24"/>
                    <a:gd name="T29" fmla="*/ 0 h 8"/>
                    <a:gd name="T30" fmla="*/ 7 w 24"/>
                    <a:gd name="T31" fmla="*/ 0 h 8"/>
                    <a:gd name="T32" fmla="*/ 5 w 24"/>
                    <a:gd name="T33" fmla="*/ 1 h 8"/>
                    <a:gd name="T34" fmla="*/ 3 w 24"/>
                    <a:gd name="T35" fmla="*/ 2 h 8"/>
                    <a:gd name="T36" fmla="*/ 0 w 24"/>
                    <a:gd name="T37" fmla="*/ 3 h 8"/>
                    <a:gd name="T38" fmla="*/ 3 w 24"/>
                    <a:gd name="T39" fmla="*/ 3 h 8"/>
                    <a:gd name="T40" fmla="*/ 5 w 24"/>
                    <a:gd name="T41" fmla="*/ 3 h 8"/>
                    <a:gd name="T42" fmla="*/ 7 w 24"/>
                    <a:gd name="T43" fmla="*/ 3 h 8"/>
                    <a:gd name="T44" fmla="*/ 10 w 24"/>
                    <a:gd name="T45" fmla="*/ 3 h 8"/>
                    <a:gd name="T46" fmla="*/ 11 w 24"/>
                    <a:gd name="T47" fmla="*/ 3 h 8"/>
                    <a:gd name="T48" fmla="*/ 12 w 24"/>
                    <a:gd name="T49" fmla="*/ 3 h 8"/>
                    <a:gd name="T50" fmla="*/ 14 w 24"/>
                    <a:gd name="T51" fmla="*/ 4 h 8"/>
                    <a:gd name="T52" fmla="*/ 15 w 24"/>
                    <a:gd name="T53" fmla="*/ 5 h 8"/>
                    <a:gd name="T54" fmla="*/ 16 w 24"/>
                    <a:gd name="T55" fmla="*/ 6 h 8"/>
                    <a:gd name="T56" fmla="*/ 17 w 24"/>
                    <a:gd name="T57" fmla="*/ 7 h 8"/>
                    <a:gd name="T58" fmla="*/ 19 w 24"/>
                    <a:gd name="T59" fmla="*/ 8 h 8"/>
                    <a:gd name="T60" fmla="*/ 20 w 24"/>
                    <a:gd name="T61" fmla="*/ 8 h 8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24"/>
                    <a:gd name="T94" fmla="*/ 0 h 8"/>
                    <a:gd name="T95" fmla="*/ 24 w 24"/>
                    <a:gd name="T96" fmla="*/ 8 h 8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24" h="8">
                      <a:moveTo>
                        <a:pt x="20" y="8"/>
                      </a:moveTo>
                      <a:lnTo>
                        <a:pt x="21" y="8"/>
                      </a:lnTo>
                      <a:lnTo>
                        <a:pt x="22" y="7"/>
                      </a:lnTo>
                      <a:lnTo>
                        <a:pt x="23" y="5"/>
                      </a:lnTo>
                      <a:lnTo>
                        <a:pt x="24" y="3"/>
                      </a:lnTo>
                      <a:lnTo>
                        <a:pt x="22" y="3"/>
                      </a:lnTo>
                      <a:lnTo>
                        <a:pt x="21" y="3"/>
                      </a:lnTo>
                      <a:lnTo>
                        <a:pt x="18" y="2"/>
                      </a:lnTo>
                      <a:lnTo>
                        <a:pt x="16" y="2"/>
                      </a:lnTo>
                      <a:lnTo>
                        <a:pt x="14" y="1"/>
                      </a:lnTo>
                      <a:lnTo>
                        <a:pt x="12" y="0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7" y="3"/>
                      </a:lnTo>
                      <a:lnTo>
                        <a:pt x="10" y="3"/>
                      </a:lnTo>
                      <a:lnTo>
                        <a:pt x="11" y="3"/>
                      </a:lnTo>
                      <a:lnTo>
                        <a:pt x="12" y="3"/>
                      </a:lnTo>
                      <a:lnTo>
                        <a:pt x="14" y="4"/>
                      </a:lnTo>
                      <a:lnTo>
                        <a:pt x="15" y="5"/>
                      </a:lnTo>
                      <a:lnTo>
                        <a:pt x="16" y="6"/>
                      </a:lnTo>
                      <a:lnTo>
                        <a:pt x="17" y="7"/>
                      </a:lnTo>
                      <a:lnTo>
                        <a:pt x="19" y="8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70" name="Freeform 3156">
                  <a:extLst>
                    <a:ext uri="{FF2B5EF4-FFF2-40B4-BE49-F238E27FC236}">
                      <a16:creationId xmlns:a16="http://schemas.microsoft.com/office/drawing/2014/main" id="{00ED3DB0-1FE2-473F-B1E3-DF809B588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0" y="403"/>
                  <a:ext cx="103" cy="89"/>
                </a:xfrm>
                <a:custGeom>
                  <a:avLst/>
                  <a:gdLst>
                    <a:gd name="T0" fmla="*/ 58 w 103"/>
                    <a:gd name="T1" fmla="*/ 40 h 89"/>
                    <a:gd name="T2" fmla="*/ 64 w 103"/>
                    <a:gd name="T3" fmla="*/ 34 h 89"/>
                    <a:gd name="T4" fmla="*/ 72 w 103"/>
                    <a:gd name="T5" fmla="*/ 30 h 89"/>
                    <a:gd name="T6" fmla="*/ 79 w 103"/>
                    <a:gd name="T7" fmla="*/ 30 h 89"/>
                    <a:gd name="T8" fmla="*/ 86 w 103"/>
                    <a:gd name="T9" fmla="*/ 32 h 89"/>
                    <a:gd name="T10" fmla="*/ 95 w 103"/>
                    <a:gd name="T11" fmla="*/ 34 h 89"/>
                    <a:gd name="T12" fmla="*/ 101 w 103"/>
                    <a:gd name="T13" fmla="*/ 30 h 89"/>
                    <a:gd name="T14" fmla="*/ 103 w 103"/>
                    <a:gd name="T15" fmla="*/ 23 h 89"/>
                    <a:gd name="T16" fmla="*/ 102 w 103"/>
                    <a:gd name="T17" fmla="*/ 16 h 89"/>
                    <a:gd name="T18" fmla="*/ 97 w 103"/>
                    <a:gd name="T19" fmla="*/ 11 h 89"/>
                    <a:gd name="T20" fmla="*/ 92 w 103"/>
                    <a:gd name="T21" fmla="*/ 7 h 89"/>
                    <a:gd name="T22" fmla="*/ 85 w 103"/>
                    <a:gd name="T23" fmla="*/ 6 h 89"/>
                    <a:gd name="T24" fmla="*/ 75 w 103"/>
                    <a:gd name="T25" fmla="*/ 4 h 89"/>
                    <a:gd name="T26" fmla="*/ 68 w 103"/>
                    <a:gd name="T27" fmla="*/ 2 h 89"/>
                    <a:gd name="T28" fmla="*/ 61 w 103"/>
                    <a:gd name="T29" fmla="*/ 1 h 89"/>
                    <a:gd name="T30" fmla="*/ 56 w 103"/>
                    <a:gd name="T31" fmla="*/ 0 h 89"/>
                    <a:gd name="T32" fmla="*/ 51 w 103"/>
                    <a:gd name="T33" fmla="*/ 0 h 89"/>
                    <a:gd name="T34" fmla="*/ 45 w 103"/>
                    <a:gd name="T35" fmla="*/ 1 h 89"/>
                    <a:gd name="T36" fmla="*/ 39 w 103"/>
                    <a:gd name="T37" fmla="*/ 1 h 89"/>
                    <a:gd name="T38" fmla="*/ 34 w 103"/>
                    <a:gd name="T39" fmla="*/ 2 h 89"/>
                    <a:gd name="T40" fmla="*/ 28 w 103"/>
                    <a:gd name="T41" fmla="*/ 4 h 89"/>
                    <a:gd name="T42" fmla="*/ 23 w 103"/>
                    <a:gd name="T43" fmla="*/ 7 h 89"/>
                    <a:gd name="T44" fmla="*/ 18 w 103"/>
                    <a:gd name="T45" fmla="*/ 11 h 89"/>
                    <a:gd name="T46" fmla="*/ 13 w 103"/>
                    <a:gd name="T47" fmla="*/ 16 h 89"/>
                    <a:gd name="T48" fmla="*/ 9 w 103"/>
                    <a:gd name="T49" fmla="*/ 20 h 89"/>
                    <a:gd name="T50" fmla="*/ 6 w 103"/>
                    <a:gd name="T51" fmla="*/ 26 h 89"/>
                    <a:gd name="T52" fmla="*/ 4 w 103"/>
                    <a:gd name="T53" fmla="*/ 32 h 89"/>
                    <a:gd name="T54" fmla="*/ 3 w 103"/>
                    <a:gd name="T55" fmla="*/ 37 h 89"/>
                    <a:gd name="T56" fmla="*/ 1 w 103"/>
                    <a:gd name="T57" fmla="*/ 43 h 89"/>
                    <a:gd name="T58" fmla="*/ 0 w 103"/>
                    <a:gd name="T59" fmla="*/ 49 h 89"/>
                    <a:gd name="T60" fmla="*/ 0 w 103"/>
                    <a:gd name="T61" fmla="*/ 53 h 89"/>
                    <a:gd name="T62" fmla="*/ 0 w 103"/>
                    <a:gd name="T63" fmla="*/ 57 h 89"/>
                    <a:gd name="T64" fmla="*/ 0 w 103"/>
                    <a:gd name="T65" fmla="*/ 62 h 89"/>
                    <a:gd name="T66" fmla="*/ 2 w 103"/>
                    <a:gd name="T67" fmla="*/ 66 h 89"/>
                    <a:gd name="T68" fmla="*/ 2 w 103"/>
                    <a:gd name="T69" fmla="*/ 73 h 89"/>
                    <a:gd name="T70" fmla="*/ 3 w 103"/>
                    <a:gd name="T71" fmla="*/ 79 h 89"/>
                    <a:gd name="T72" fmla="*/ 7 w 103"/>
                    <a:gd name="T73" fmla="*/ 86 h 89"/>
                    <a:gd name="T74" fmla="*/ 13 w 103"/>
                    <a:gd name="T75" fmla="*/ 87 h 89"/>
                    <a:gd name="T76" fmla="*/ 16 w 103"/>
                    <a:gd name="T77" fmla="*/ 79 h 89"/>
                    <a:gd name="T78" fmla="*/ 19 w 103"/>
                    <a:gd name="T79" fmla="*/ 73 h 89"/>
                    <a:gd name="T80" fmla="*/ 20 w 103"/>
                    <a:gd name="T81" fmla="*/ 68 h 89"/>
                    <a:gd name="T82" fmla="*/ 19 w 103"/>
                    <a:gd name="T83" fmla="*/ 64 h 89"/>
                    <a:gd name="T84" fmla="*/ 19 w 103"/>
                    <a:gd name="T85" fmla="*/ 57 h 89"/>
                    <a:gd name="T86" fmla="*/ 20 w 103"/>
                    <a:gd name="T87" fmla="*/ 52 h 89"/>
                    <a:gd name="T88" fmla="*/ 22 w 103"/>
                    <a:gd name="T89" fmla="*/ 48 h 89"/>
                    <a:gd name="T90" fmla="*/ 26 w 103"/>
                    <a:gd name="T91" fmla="*/ 45 h 89"/>
                    <a:gd name="T92" fmla="*/ 29 w 103"/>
                    <a:gd name="T93" fmla="*/ 45 h 89"/>
                    <a:gd name="T94" fmla="*/ 32 w 103"/>
                    <a:gd name="T95" fmla="*/ 48 h 89"/>
                    <a:gd name="T96" fmla="*/ 35 w 103"/>
                    <a:gd name="T97" fmla="*/ 54 h 89"/>
                    <a:gd name="T98" fmla="*/ 37 w 103"/>
                    <a:gd name="T99" fmla="*/ 63 h 89"/>
                    <a:gd name="T100" fmla="*/ 41 w 103"/>
                    <a:gd name="T101" fmla="*/ 60 h 89"/>
                    <a:gd name="T102" fmla="*/ 45 w 103"/>
                    <a:gd name="T103" fmla="*/ 54 h 89"/>
                    <a:gd name="T104" fmla="*/ 48 w 103"/>
                    <a:gd name="T105" fmla="*/ 50 h 89"/>
                    <a:gd name="T106" fmla="*/ 52 w 103"/>
                    <a:gd name="T107" fmla="*/ 47 h 89"/>
                    <a:gd name="T108" fmla="*/ 56 w 103"/>
                    <a:gd name="T109" fmla="*/ 45 h 89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03"/>
                    <a:gd name="T166" fmla="*/ 0 h 89"/>
                    <a:gd name="T167" fmla="*/ 103 w 103"/>
                    <a:gd name="T168" fmla="*/ 89 h 89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03" h="89">
                      <a:moveTo>
                        <a:pt x="57" y="43"/>
                      </a:moveTo>
                      <a:lnTo>
                        <a:pt x="58" y="40"/>
                      </a:lnTo>
                      <a:lnTo>
                        <a:pt x="60" y="36"/>
                      </a:lnTo>
                      <a:lnTo>
                        <a:pt x="64" y="34"/>
                      </a:lnTo>
                      <a:lnTo>
                        <a:pt x="67" y="32"/>
                      </a:lnTo>
                      <a:lnTo>
                        <a:pt x="72" y="30"/>
                      </a:lnTo>
                      <a:lnTo>
                        <a:pt x="75" y="29"/>
                      </a:lnTo>
                      <a:lnTo>
                        <a:pt x="79" y="30"/>
                      </a:lnTo>
                      <a:lnTo>
                        <a:pt x="81" y="31"/>
                      </a:lnTo>
                      <a:lnTo>
                        <a:pt x="86" y="32"/>
                      </a:lnTo>
                      <a:lnTo>
                        <a:pt x="91" y="33"/>
                      </a:lnTo>
                      <a:lnTo>
                        <a:pt x="95" y="34"/>
                      </a:lnTo>
                      <a:lnTo>
                        <a:pt x="98" y="33"/>
                      </a:lnTo>
                      <a:lnTo>
                        <a:pt x="101" y="30"/>
                      </a:lnTo>
                      <a:lnTo>
                        <a:pt x="102" y="28"/>
                      </a:lnTo>
                      <a:lnTo>
                        <a:pt x="103" y="23"/>
                      </a:lnTo>
                      <a:lnTo>
                        <a:pt x="103" y="20"/>
                      </a:lnTo>
                      <a:lnTo>
                        <a:pt x="102" y="16"/>
                      </a:lnTo>
                      <a:lnTo>
                        <a:pt x="100" y="13"/>
                      </a:lnTo>
                      <a:lnTo>
                        <a:pt x="97" y="11"/>
                      </a:lnTo>
                      <a:lnTo>
                        <a:pt x="96" y="9"/>
                      </a:lnTo>
                      <a:lnTo>
                        <a:pt x="92" y="7"/>
                      </a:lnTo>
                      <a:lnTo>
                        <a:pt x="89" y="7"/>
                      </a:lnTo>
                      <a:lnTo>
                        <a:pt x="85" y="6"/>
                      </a:lnTo>
                      <a:lnTo>
                        <a:pt x="80" y="5"/>
                      </a:lnTo>
                      <a:lnTo>
                        <a:pt x="75" y="4"/>
                      </a:lnTo>
                      <a:lnTo>
                        <a:pt x="71" y="3"/>
                      </a:lnTo>
                      <a:lnTo>
                        <a:pt x="68" y="2"/>
                      </a:lnTo>
                      <a:lnTo>
                        <a:pt x="64" y="1"/>
                      </a:lnTo>
                      <a:lnTo>
                        <a:pt x="61" y="1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3" y="0"/>
                      </a:lnTo>
                      <a:lnTo>
                        <a:pt x="51" y="0"/>
                      </a:lnTo>
                      <a:lnTo>
                        <a:pt x="47" y="0"/>
                      </a:lnTo>
                      <a:lnTo>
                        <a:pt x="45" y="1"/>
                      </a:lnTo>
                      <a:lnTo>
                        <a:pt x="42" y="1"/>
                      </a:lnTo>
                      <a:lnTo>
                        <a:pt x="39" y="1"/>
                      </a:lnTo>
                      <a:lnTo>
                        <a:pt x="36" y="2"/>
                      </a:lnTo>
                      <a:lnTo>
                        <a:pt x="34" y="2"/>
                      </a:lnTo>
                      <a:lnTo>
                        <a:pt x="31" y="3"/>
                      </a:lnTo>
                      <a:lnTo>
                        <a:pt x="28" y="4"/>
                      </a:lnTo>
                      <a:lnTo>
                        <a:pt x="25" y="6"/>
                      </a:lnTo>
                      <a:lnTo>
                        <a:pt x="23" y="7"/>
                      </a:lnTo>
                      <a:lnTo>
                        <a:pt x="20" y="9"/>
                      </a:lnTo>
                      <a:lnTo>
                        <a:pt x="18" y="11"/>
                      </a:lnTo>
                      <a:lnTo>
                        <a:pt x="15" y="13"/>
                      </a:lnTo>
                      <a:lnTo>
                        <a:pt x="13" y="16"/>
                      </a:lnTo>
                      <a:lnTo>
                        <a:pt x="11" y="18"/>
                      </a:lnTo>
                      <a:lnTo>
                        <a:pt x="9" y="20"/>
                      </a:lnTo>
                      <a:lnTo>
                        <a:pt x="7" y="23"/>
                      </a:lnTo>
                      <a:lnTo>
                        <a:pt x="6" y="26"/>
                      </a:lnTo>
                      <a:lnTo>
                        <a:pt x="5" y="29"/>
                      </a:lnTo>
                      <a:lnTo>
                        <a:pt x="4" y="32"/>
                      </a:lnTo>
                      <a:lnTo>
                        <a:pt x="3" y="34"/>
                      </a:lnTo>
                      <a:lnTo>
                        <a:pt x="3" y="37"/>
                      </a:lnTo>
                      <a:lnTo>
                        <a:pt x="2" y="40"/>
                      </a:lnTo>
                      <a:lnTo>
                        <a:pt x="1" y="43"/>
                      </a:lnTo>
                      <a:lnTo>
                        <a:pt x="0" y="46"/>
                      </a:lnTo>
                      <a:lnTo>
                        <a:pt x="0" y="49"/>
                      </a:lnTo>
                      <a:lnTo>
                        <a:pt x="0" y="51"/>
                      </a:lnTo>
                      <a:lnTo>
                        <a:pt x="0" y="53"/>
                      </a:lnTo>
                      <a:lnTo>
                        <a:pt x="0" y="56"/>
                      </a:lnTo>
                      <a:lnTo>
                        <a:pt x="0" y="57"/>
                      </a:lnTo>
                      <a:lnTo>
                        <a:pt x="0" y="60"/>
                      </a:lnTo>
                      <a:lnTo>
                        <a:pt x="0" y="62"/>
                      </a:lnTo>
                      <a:lnTo>
                        <a:pt x="1" y="64"/>
                      </a:lnTo>
                      <a:lnTo>
                        <a:pt x="2" y="66"/>
                      </a:lnTo>
                      <a:lnTo>
                        <a:pt x="2" y="68"/>
                      </a:lnTo>
                      <a:lnTo>
                        <a:pt x="2" y="73"/>
                      </a:lnTo>
                      <a:lnTo>
                        <a:pt x="2" y="76"/>
                      </a:lnTo>
                      <a:lnTo>
                        <a:pt x="3" y="79"/>
                      </a:lnTo>
                      <a:lnTo>
                        <a:pt x="4" y="84"/>
                      </a:lnTo>
                      <a:lnTo>
                        <a:pt x="7" y="86"/>
                      </a:lnTo>
                      <a:lnTo>
                        <a:pt x="9" y="89"/>
                      </a:lnTo>
                      <a:lnTo>
                        <a:pt x="13" y="87"/>
                      </a:lnTo>
                      <a:lnTo>
                        <a:pt x="16" y="84"/>
                      </a:lnTo>
                      <a:lnTo>
                        <a:pt x="16" y="79"/>
                      </a:lnTo>
                      <a:lnTo>
                        <a:pt x="17" y="76"/>
                      </a:lnTo>
                      <a:lnTo>
                        <a:pt x="19" y="73"/>
                      </a:lnTo>
                      <a:lnTo>
                        <a:pt x="20" y="72"/>
                      </a:lnTo>
                      <a:lnTo>
                        <a:pt x="20" y="68"/>
                      </a:lnTo>
                      <a:lnTo>
                        <a:pt x="20" y="67"/>
                      </a:lnTo>
                      <a:lnTo>
                        <a:pt x="19" y="64"/>
                      </a:lnTo>
                      <a:lnTo>
                        <a:pt x="19" y="60"/>
                      </a:lnTo>
                      <a:lnTo>
                        <a:pt x="19" y="57"/>
                      </a:lnTo>
                      <a:lnTo>
                        <a:pt x="20" y="55"/>
                      </a:lnTo>
                      <a:lnTo>
                        <a:pt x="20" y="52"/>
                      </a:lnTo>
                      <a:lnTo>
                        <a:pt x="21" y="51"/>
                      </a:lnTo>
                      <a:lnTo>
                        <a:pt x="22" y="48"/>
                      </a:lnTo>
                      <a:lnTo>
                        <a:pt x="23" y="46"/>
                      </a:lnTo>
                      <a:lnTo>
                        <a:pt x="26" y="45"/>
                      </a:lnTo>
                      <a:lnTo>
                        <a:pt x="28" y="45"/>
                      </a:lnTo>
                      <a:lnTo>
                        <a:pt x="29" y="45"/>
                      </a:lnTo>
                      <a:lnTo>
                        <a:pt x="31" y="46"/>
                      </a:lnTo>
                      <a:lnTo>
                        <a:pt x="32" y="48"/>
                      </a:lnTo>
                      <a:lnTo>
                        <a:pt x="33" y="51"/>
                      </a:lnTo>
                      <a:lnTo>
                        <a:pt x="35" y="54"/>
                      </a:lnTo>
                      <a:lnTo>
                        <a:pt x="35" y="62"/>
                      </a:lnTo>
                      <a:lnTo>
                        <a:pt x="37" y="63"/>
                      </a:lnTo>
                      <a:lnTo>
                        <a:pt x="40" y="64"/>
                      </a:lnTo>
                      <a:lnTo>
                        <a:pt x="41" y="60"/>
                      </a:lnTo>
                      <a:lnTo>
                        <a:pt x="43" y="56"/>
                      </a:lnTo>
                      <a:lnTo>
                        <a:pt x="45" y="54"/>
                      </a:lnTo>
                      <a:lnTo>
                        <a:pt x="46" y="52"/>
                      </a:lnTo>
                      <a:lnTo>
                        <a:pt x="48" y="50"/>
                      </a:lnTo>
                      <a:lnTo>
                        <a:pt x="50" y="49"/>
                      </a:lnTo>
                      <a:lnTo>
                        <a:pt x="52" y="47"/>
                      </a:lnTo>
                      <a:lnTo>
                        <a:pt x="54" y="46"/>
                      </a:lnTo>
                      <a:lnTo>
                        <a:pt x="56" y="45"/>
                      </a:lnTo>
                      <a:lnTo>
                        <a:pt x="57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71" name="Freeform 3157">
                  <a:extLst>
                    <a:ext uri="{FF2B5EF4-FFF2-40B4-BE49-F238E27FC236}">
                      <a16:creationId xmlns:a16="http://schemas.microsoft.com/office/drawing/2014/main" id="{35D902DE-1F69-4660-BA62-4CD6D4F89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" y="419"/>
                  <a:ext cx="39" cy="8"/>
                </a:xfrm>
                <a:custGeom>
                  <a:avLst/>
                  <a:gdLst>
                    <a:gd name="T0" fmla="*/ 39 w 39"/>
                    <a:gd name="T1" fmla="*/ 6 h 8"/>
                    <a:gd name="T2" fmla="*/ 39 w 39"/>
                    <a:gd name="T3" fmla="*/ 3 h 8"/>
                    <a:gd name="T4" fmla="*/ 38 w 39"/>
                    <a:gd name="T5" fmla="*/ 2 h 8"/>
                    <a:gd name="T6" fmla="*/ 37 w 39"/>
                    <a:gd name="T7" fmla="*/ 2 h 8"/>
                    <a:gd name="T8" fmla="*/ 37 w 39"/>
                    <a:gd name="T9" fmla="*/ 1 h 8"/>
                    <a:gd name="T10" fmla="*/ 35 w 39"/>
                    <a:gd name="T11" fmla="*/ 0 h 8"/>
                    <a:gd name="T12" fmla="*/ 34 w 39"/>
                    <a:gd name="T13" fmla="*/ 0 h 8"/>
                    <a:gd name="T14" fmla="*/ 32 w 39"/>
                    <a:gd name="T15" fmla="*/ 0 h 8"/>
                    <a:gd name="T16" fmla="*/ 31 w 39"/>
                    <a:gd name="T17" fmla="*/ 0 h 8"/>
                    <a:gd name="T18" fmla="*/ 30 w 39"/>
                    <a:gd name="T19" fmla="*/ 0 h 8"/>
                    <a:gd name="T20" fmla="*/ 28 w 39"/>
                    <a:gd name="T21" fmla="*/ 0 h 8"/>
                    <a:gd name="T22" fmla="*/ 26 w 39"/>
                    <a:gd name="T23" fmla="*/ 0 h 8"/>
                    <a:gd name="T24" fmla="*/ 25 w 39"/>
                    <a:gd name="T25" fmla="*/ 1 h 8"/>
                    <a:gd name="T26" fmla="*/ 23 w 39"/>
                    <a:gd name="T27" fmla="*/ 1 h 8"/>
                    <a:gd name="T28" fmla="*/ 22 w 39"/>
                    <a:gd name="T29" fmla="*/ 2 h 8"/>
                    <a:gd name="T30" fmla="*/ 20 w 39"/>
                    <a:gd name="T31" fmla="*/ 2 h 8"/>
                    <a:gd name="T32" fmla="*/ 19 w 39"/>
                    <a:gd name="T33" fmla="*/ 2 h 8"/>
                    <a:gd name="T34" fmla="*/ 17 w 39"/>
                    <a:gd name="T35" fmla="*/ 3 h 8"/>
                    <a:gd name="T36" fmla="*/ 15 w 39"/>
                    <a:gd name="T37" fmla="*/ 4 h 8"/>
                    <a:gd name="T38" fmla="*/ 13 w 39"/>
                    <a:gd name="T39" fmla="*/ 4 h 8"/>
                    <a:gd name="T40" fmla="*/ 11 w 39"/>
                    <a:gd name="T41" fmla="*/ 5 h 8"/>
                    <a:gd name="T42" fmla="*/ 9 w 39"/>
                    <a:gd name="T43" fmla="*/ 6 h 8"/>
                    <a:gd name="T44" fmla="*/ 6 w 39"/>
                    <a:gd name="T45" fmla="*/ 6 h 8"/>
                    <a:gd name="T46" fmla="*/ 4 w 39"/>
                    <a:gd name="T47" fmla="*/ 7 h 8"/>
                    <a:gd name="T48" fmla="*/ 0 w 39"/>
                    <a:gd name="T49" fmla="*/ 7 h 8"/>
                    <a:gd name="T50" fmla="*/ 3 w 39"/>
                    <a:gd name="T51" fmla="*/ 7 h 8"/>
                    <a:gd name="T52" fmla="*/ 5 w 39"/>
                    <a:gd name="T53" fmla="*/ 8 h 8"/>
                    <a:gd name="T54" fmla="*/ 8 w 39"/>
                    <a:gd name="T55" fmla="*/ 8 h 8"/>
                    <a:gd name="T56" fmla="*/ 10 w 39"/>
                    <a:gd name="T57" fmla="*/ 8 h 8"/>
                    <a:gd name="T58" fmla="*/ 12 w 39"/>
                    <a:gd name="T59" fmla="*/ 8 h 8"/>
                    <a:gd name="T60" fmla="*/ 15 w 39"/>
                    <a:gd name="T61" fmla="*/ 7 h 8"/>
                    <a:gd name="T62" fmla="*/ 17 w 39"/>
                    <a:gd name="T63" fmla="*/ 7 h 8"/>
                    <a:gd name="T64" fmla="*/ 19 w 39"/>
                    <a:gd name="T65" fmla="*/ 6 h 8"/>
                    <a:gd name="T66" fmla="*/ 21 w 39"/>
                    <a:gd name="T67" fmla="*/ 6 h 8"/>
                    <a:gd name="T68" fmla="*/ 24 w 39"/>
                    <a:gd name="T69" fmla="*/ 5 h 8"/>
                    <a:gd name="T70" fmla="*/ 26 w 39"/>
                    <a:gd name="T71" fmla="*/ 4 h 8"/>
                    <a:gd name="T72" fmla="*/ 28 w 39"/>
                    <a:gd name="T73" fmla="*/ 4 h 8"/>
                    <a:gd name="T74" fmla="*/ 31 w 39"/>
                    <a:gd name="T75" fmla="*/ 4 h 8"/>
                    <a:gd name="T76" fmla="*/ 33 w 39"/>
                    <a:gd name="T77" fmla="*/ 4 h 8"/>
                    <a:gd name="T78" fmla="*/ 37 w 39"/>
                    <a:gd name="T79" fmla="*/ 4 h 8"/>
                    <a:gd name="T80" fmla="*/ 39 w 39"/>
                    <a:gd name="T81" fmla="*/ 6 h 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9"/>
                    <a:gd name="T124" fmla="*/ 0 h 8"/>
                    <a:gd name="T125" fmla="*/ 39 w 39"/>
                    <a:gd name="T126" fmla="*/ 8 h 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9" h="8">
                      <a:moveTo>
                        <a:pt x="39" y="6"/>
                      </a:moveTo>
                      <a:lnTo>
                        <a:pt x="39" y="3"/>
                      </a:lnTo>
                      <a:lnTo>
                        <a:pt x="38" y="2"/>
                      </a:lnTo>
                      <a:lnTo>
                        <a:pt x="37" y="2"/>
                      </a:lnTo>
                      <a:lnTo>
                        <a:pt x="37" y="1"/>
                      </a:lnTo>
                      <a:lnTo>
                        <a:pt x="35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31" y="0"/>
                      </a:lnTo>
                      <a:lnTo>
                        <a:pt x="30" y="0"/>
                      </a:lnTo>
                      <a:lnTo>
                        <a:pt x="28" y="0"/>
                      </a:lnTo>
                      <a:lnTo>
                        <a:pt x="26" y="0"/>
                      </a:lnTo>
                      <a:lnTo>
                        <a:pt x="25" y="1"/>
                      </a:lnTo>
                      <a:lnTo>
                        <a:pt x="23" y="1"/>
                      </a:lnTo>
                      <a:lnTo>
                        <a:pt x="22" y="2"/>
                      </a:lnTo>
                      <a:lnTo>
                        <a:pt x="20" y="2"/>
                      </a:lnTo>
                      <a:lnTo>
                        <a:pt x="19" y="2"/>
                      </a:lnTo>
                      <a:lnTo>
                        <a:pt x="17" y="3"/>
                      </a:lnTo>
                      <a:lnTo>
                        <a:pt x="15" y="4"/>
                      </a:lnTo>
                      <a:lnTo>
                        <a:pt x="13" y="4"/>
                      </a:lnTo>
                      <a:lnTo>
                        <a:pt x="11" y="5"/>
                      </a:lnTo>
                      <a:lnTo>
                        <a:pt x="9" y="6"/>
                      </a:lnTo>
                      <a:lnTo>
                        <a:pt x="6" y="6"/>
                      </a:lnTo>
                      <a:lnTo>
                        <a:pt x="4" y="7"/>
                      </a:lnTo>
                      <a:lnTo>
                        <a:pt x="0" y="7"/>
                      </a:lnTo>
                      <a:lnTo>
                        <a:pt x="3" y="7"/>
                      </a:lnTo>
                      <a:lnTo>
                        <a:pt x="5" y="8"/>
                      </a:lnTo>
                      <a:lnTo>
                        <a:pt x="8" y="8"/>
                      </a:lnTo>
                      <a:lnTo>
                        <a:pt x="10" y="8"/>
                      </a:lnTo>
                      <a:lnTo>
                        <a:pt x="12" y="8"/>
                      </a:lnTo>
                      <a:lnTo>
                        <a:pt x="15" y="7"/>
                      </a:lnTo>
                      <a:lnTo>
                        <a:pt x="17" y="7"/>
                      </a:lnTo>
                      <a:lnTo>
                        <a:pt x="19" y="6"/>
                      </a:lnTo>
                      <a:lnTo>
                        <a:pt x="21" y="6"/>
                      </a:lnTo>
                      <a:lnTo>
                        <a:pt x="24" y="5"/>
                      </a:lnTo>
                      <a:lnTo>
                        <a:pt x="26" y="4"/>
                      </a:lnTo>
                      <a:lnTo>
                        <a:pt x="28" y="4"/>
                      </a:lnTo>
                      <a:lnTo>
                        <a:pt x="31" y="4"/>
                      </a:lnTo>
                      <a:lnTo>
                        <a:pt x="33" y="4"/>
                      </a:lnTo>
                      <a:lnTo>
                        <a:pt x="37" y="4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72" name="Freeform 3158">
                  <a:extLst>
                    <a:ext uri="{FF2B5EF4-FFF2-40B4-BE49-F238E27FC236}">
                      <a16:creationId xmlns:a16="http://schemas.microsoft.com/office/drawing/2014/main" id="{E5029163-CEDA-49FA-8F18-B52B0120C0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4" y="411"/>
                  <a:ext cx="44" cy="10"/>
                </a:xfrm>
                <a:custGeom>
                  <a:avLst/>
                  <a:gdLst>
                    <a:gd name="T0" fmla="*/ 44 w 44"/>
                    <a:gd name="T1" fmla="*/ 2 h 10"/>
                    <a:gd name="T2" fmla="*/ 42 w 44"/>
                    <a:gd name="T3" fmla="*/ 2 h 10"/>
                    <a:gd name="T4" fmla="*/ 41 w 44"/>
                    <a:gd name="T5" fmla="*/ 1 h 10"/>
                    <a:gd name="T6" fmla="*/ 38 w 44"/>
                    <a:gd name="T7" fmla="*/ 1 h 10"/>
                    <a:gd name="T8" fmla="*/ 36 w 44"/>
                    <a:gd name="T9" fmla="*/ 0 h 10"/>
                    <a:gd name="T10" fmla="*/ 35 w 44"/>
                    <a:gd name="T11" fmla="*/ 0 h 10"/>
                    <a:gd name="T12" fmla="*/ 32 w 44"/>
                    <a:gd name="T13" fmla="*/ 0 h 10"/>
                    <a:gd name="T14" fmla="*/ 30 w 44"/>
                    <a:gd name="T15" fmla="*/ 0 h 10"/>
                    <a:gd name="T16" fmla="*/ 29 w 44"/>
                    <a:gd name="T17" fmla="*/ 0 h 10"/>
                    <a:gd name="T18" fmla="*/ 26 w 44"/>
                    <a:gd name="T19" fmla="*/ 1 h 10"/>
                    <a:gd name="T20" fmla="*/ 24 w 44"/>
                    <a:gd name="T21" fmla="*/ 1 h 10"/>
                    <a:gd name="T22" fmla="*/ 22 w 44"/>
                    <a:gd name="T23" fmla="*/ 2 h 10"/>
                    <a:gd name="T24" fmla="*/ 20 w 44"/>
                    <a:gd name="T25" fmla="*/ 3 h 10"/>
                    <a:gd name="T26" fmla="*/ 19 w 44"/>
                    <a:gd name="T27" fmla="*/ 4 h 10"/>
                    <a:gd name="T28" fmla="*/ 17 w 44"/>
                    <a:gd name="T29" fmla="*/ 4 h 10"/>
                    <a:gd name="T30" fmla="*/ 15 w 44"/>
                    <a:gd name="T31" fmla="*/ 5 h 10"/>
                    <a:gd name="T32" fmla="*/ 13 w 44"/>
                    <a:gd name="T33" fmla="*/ 6 h 10"/>
                    <a:gd name="T34" fmla="*/ 12 w 44"/>
                    <a:gd name="T35" fmla="*/ 7 h 10"/>
                    <a:gd name="T36" fmla="*/ 10 w 44"/>
                    <a:gd name="T37" fmla="*/ 8 h 10"/>
                    <a:gd name="T38" fmla="*/ 8 w 44"/>
                    <a:gd name="T39" fmla="*/ 9 h 10"/>
                    <a:gd name="T40" fmla="*/ 7 w 44"/>
                    <a:gd name="T41" fmla="*/ 9 h 10"/>
                    <a:gd name="T42" fmla="*/ 5 w 44"/>
                    <a:gd name="T43" fmla="*/ 10 h 10"/>
                    <a:gd name="T44" fmla="*/ 3 w 44"/>
                    <a:gd name="T45" fmla="*/ 10 h 10"/>
                    <a:gd name="T46" fmla="*/ 2 w 44"/>
                    <a:gd name="T47" fmla="*/ 10 h 10"/>
                    <a:gd name="T48" fmla="*/ 0 w 44"/>
                    <a:gd name="T49" fmla="*/ 10 h 1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4"/>
                    <a:gd name="T76" fmla="*/ 0 h 10"/>
                    <a:gd name="T77" fmla="*/ 44 w 44"/>
                    <a:gd name="T78" fmla="*/ 10 h 1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4" h="10">
                      <a:moveTo>
                        <a:pt x="44" y="2"/>
                      </a:moveTo>
                      <a:lnTo>
                        <a:pt x="42" y="2"/>
                      </a:lnTo>
                      <a:lnTo>
                        <a:pt x="41" y="1"/>
                      </a:lnTo>
                      <a:lnTo>
                        <a:pt x="38" y="1"/>
                      </a:lnTo>
                      <a:lnTo>
                        <a:pt x="36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30" y="0"/>
                      </a:lnTo>
                      <a:lnTo>
                        <a:pt x="29" y="0"/>
                      </a:lnTo>
                      <a:lnTo>
                        <a:pt x="26" y="1"/>
                      </a:lnTo>
                      <a:lnTo>
                        <a:pt x="24" y="1"/>
                      </a:lnTo>
                      <a:lnTo>
                        <a:pt x="22" y="2"/>
                      </a:lnTo>
                      <a:lnTo>
                        <a:pt x="20" y="3"/>
                      </a:lnTo>
                      <a:lnTo>
                        <a:pt x="19" y="4"/>
                      </a:lnTo>
                      <a:lnTo>
                        <a:pt x="17" y="4"/>
                      </a:lnTo>
                      <a:lnTo>
                        <a:pt x="15" y="5"/>
                      </a:lnTo>
                      <a:lnTo>
                        <a:pt x="13" y="6"/>
                      </a:lnTo>
                      <a:lnTo>
                        <a:pt x="12" y="7"/>
                      </a:lnTo>
                      <a:lnTo>
                        <a:pt x="10" y="8"/>
                      </a:lnTo>
                      <a:lnTo>
                        <a:pt x="8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0"/>
                      </a:lnTo>
                      <a:lnTo>
                        <a:pt x="2" y="10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 w="0">
                  <a:solidFill>
                    <a:srgbClr val="ABABAB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685800"/>
                  <a:endParaRPr lang="pt-BR" sz="135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973" name="Picture 11">
                <a:extLst>
                  <a:ext uri="{FF2B5EF4-FFF2-40B4-BE49-F238E27FC236}">
                    <a16:creationId xmlns:a16="http://schemas.microsoft.com/office/drawing/2014/main" id="{0E2DA8EA-03C4-4D48-8A0A-97A5A2BCC8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7840" y="3282196"/>
                <a:ext cx="204788" cy="161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4" name="AutoShape 697">
                <a:extLst>
                  <a:ext uri="{FF2B5EF4-FFF2-40B4-BE49-F238E27FC236}">
                    <a16:creationId xmlns:a16="http://schemas.microsoft.com/office/drawing/2014/main" id="{F7FDAE58-CC3C-4811-8853-8589B6678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833134">
                <a:off x="602303" y="4652603"/>
                <a:ext cx="342900" cy="2588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00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FF7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5" name="Line 700">
                <a:extLst>
                  <a:ext uri="{FF2B5EF4-FFF2-40B4-BE49-F238E27FC236}">
                    <a16:creationId xmlns:a16="http://schemas.microsoft.com/office/drawing/2014/main" id="{904A316C-9C05-45D5-A801-A133548342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87040" y="3106322"/>
                <a:ext cx="549275" cy="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6" name="Line 700">
                <a:extLst>
                  <a:ext uri="{FF2B5EF4-FFF2-40B4-BE49-F238E27FC236}">
                    <a16:creationId xmlns:a16="http://schemas.microsoft.com/office/drawing/2014/main" id="{63EDB464-7732-480B-99D6-E65686B71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15603" y="3359580"/>
                <a:ext cx="584200" cy="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/>
                <a:endParaRPr lang="pt-BR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7" name="Text Box 466">
                <a:extLst>
                  <a:ext uri="{FF2B5EF4-FFF2-40B4-BE49-F238E27FC236}">
                    <a16:creationId xmlns:a16="http://schemas.microsoft.com/office/drawing/2014/main" id="{666917E3-15CF-49F0-A3F7-378DE13708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628" y="1769474"/>
                <a:ext cx="5641982" cy="307776"/>
              </a:xfrm>
              <a:prstGeom prst="rect">
                <a:avLst/>
              </a:prstGeom>
              <a:solidFill>
                <a:schemeClr val="bg1">
                  <a:alpha val="89999"/>
                </a:schemeClr>
              </a:solidFill>
              <a:ln w="3175" algn="ctr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square">
                <a:spAutoFit/>
              </a:bodyPr>
              <a:lstStyle/>
              <a:p>
                <a:pPr defTabSz="685800">
                  <a:spcBef>
                    <a:spcPct val="50000"/>
                  </a:spcBef>
                  <a:defRPr/>
                </a:pPr>
                <a:r>
                  <a:rPr lang="pt-BR" sz="9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rPr>
                  <a:t>          Módulo Cliente (Executado em Background)</a:t>
                </a:r>
              </a:p>
            </p:txBody>
          </p:sp>
          <p:sp>
            <p:nvSpPr>
              <p:cNvPr id="978" name="Text Box 497">
                <a:extLst>
                  <a:ext uri="{FF2B5EF4-FFF2-40B4-BE49-F238E27FC236}">
                    <a16:creationId xmlns:a16="http://schemas.microsoft.com/office/drawing/2014/main" id="{FCD6E7D3-D3CD-497F-B97B-88E1157901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6891" y="2066113"/>
                <a:ext cx="5737598" cy="732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pt-BR" altLang="pt-BR" sz="675" i="1" dirty="0">
                    <a:solidFill>
                      <a:prstClr val="black"/>
                    </a:solidFill>
                  </a:rPr>
                  <a:t> Monitoramento da Inatividade do Computadores Locais (Transparente para o </a:t>
                </a:r>
                <a:r>
                  <a:rPr lang="pt-BR" altLang="pt-BR" sz="675" i="1" dirty="0" err="1">
                    <a:solidFill>
                      <a:prstClr val="black"/>
                    </a:solidFill>
                  </a:rPr>
                  <a:t>enduser</a:t>
                </a:r>
                <a:r>
                  <a:rPr lang="pt-BR" altLang="pt-BR" sz="675" i="1" dirty="0">
                    <a:solidFill>
                      <a:prstClr val="black"/>
                    </a:solidFill>
                  </a:rPr>
                  <a:t>);</a:t>
                </a:r>
              </a:p>
              <a:p>
                <a:pPr defTabSz="685800"/>
                <a:r>
                  <a:rPr lang="pt-BR" altLang="pt-BR" sz="675" i="1" dirty="0">
                    <a:solidFill>
                      <a:prstClr val="black"/>
                    </a:solidFill>
                  </a:rPr>
                  <a:t> Aplicação das Regras Pré-Estabelecida para Redução de consumo de energia em períodos de inatividade;</a:t>
                </a:r>
              </a:p>
              <a:p>
                <a:pPr defTabSz="685800"/>
                <a:r>
                  <a:rPr lang="pt-BR" altLang="pt-BR" sz="675" i="1" dirty="0">
                    <a:solidFill>
                      <a:prstClr val="black"/>
                    </a:solidFill>
                  </a:rPr>
                  <a:t> Monitoramento das Máquinas Ligadas (Inventário de Ativos de TI);</a:t>
                </a:r>
              </a:p>
            </p:txBody>
          </p:sp>
          <p:pic>
            <p:nvPicPr>
              <p:cNvPr id="17" name="Imagem 16" descr="Mouse de computador&#10;&#10;Descrição gerada automaticamente">
                <a:extLst>
                  <a:ext uri="{FF2B5EF4-FFF2-40B4-BE49-F238E27FC236}">
                    <a16:creationId xmlns:a16="http://schemas.microsoft.com/office/drawing/2014/main" id="{23194E5B-6741-48BA-B4FB-94782E7A6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069" y="1598796"/>
                <a:ext cx="554038" cy="479651"/>
              </a:xfrm>
              <a:prstGeom prst="rect">
                <a:avLst/>
              </a:prstGeom>
            </p:spPr>
          </p:pic>
        </p:grpSp>
        <p:pic>
          <p:nvPicPr>
            <p:cNvPr id="2052" name="Picture 4" descr="Логотип смартфона 21 фото">
              <a:extLst>
                <a:ext uri="{FF2B5EF4-FFF2-40B4-BE49-F238E27FC236}">
                  <a16:creationId xmlns:a16="http://schemas.microsoft.com/office/drawing/2014/main" id="{609FD776-34BF-F3BE-3580-08A978538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241" y="4386298"/>
              <a:ext cx="326992" cy="33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ell Phone Logo - ClipArt Best">
              <a:extLst>
                <a:ext uri="{FF2B5EF4-FFF2-40B4-BE49-F238E27FC236}">
                  <a16:creationId xmlns:a16="http://schemas.microsoft.com/office/drawing/2014/main" id="{72AC71E8-F44A-8F6E-CC6E-E3103A7D0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769" y="3329183"/>
              <a:ext cx="117159" cy="206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ell Phone Logo - ClipArt Best">
              <a:extLst>
                <a:ext uri="{FF2B5EF4-FFF2-40B4-BE49-F238E27FC236}">
                  <a16:creationId xmlns:a16="http://schemas.microsoft.com/office/drawing/2014/main" id="{3AA77245-A466-DC5A-3F2F-E4AA22AB0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949" y="3383974"/>
              <a:ext cx="117159" cy="206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Collection of Firebase Logo PNG. | PlusPNG">
            <a:extLst>
              <a:ext uri="{FF2B5EF4-FFF2-40B4-BE49-F238E27FC236}">
                <a16:creationId xmlns:a16="http://schemas.microsoft.com/office/drawing/2014/main" id="{1435173B-6678-26F2-7BE6-8D15024A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900" y="4920628"/>
            <a:ext cx="338867" cy="46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Amazon Web Services Logo – AWS Logo – PNG e Vetor – Download de Logo">
            <a:extLst>
              <a:ext uri="{FF2B5EF4-FFF2-40B4-BE49-F238E27FC236}">
                <a16:creationId xmlns:a16="http://schemas.microsoft.com/office/drawing/2014/main" id="{49070B42-7EC5-5C58-D6AB-C0BF3500A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612" y="3381111"/>
            <a:ext cx="376899" cy="1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" descr="Image">
            <a:extLst>
              <a:ext uri="{FF2B5EF4-FFF2-40B4-BE49-F238E27FC236}">
                <a16:creationId xmlns:a16="http://schemas.microsoft.com/office/drawing/2014/main" id="{7C9DD04D-4F46-4B03-EF5D-5F18EC85A0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61" y="5584468"/>
            <a:ext cx="235282" cy="2662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643E57FA-D8FB-5943-A7FC-0692798A12A4}"/>
              </a:ext>
            </a:extLst>
          </p:cNvPr>
          <p:cNvGrpSpPr/>
          <p:nvPr/>
        </p:nvGrpSpPr>
        <p:grpSpPr>
          <a:xfrm>
            <a:off x="7551680" y="2719866"/>
            <a:ext cx="1077078" cy="1664893"/>
            <a:chOff x="10068907" y="2297802"/>
            <a:chExt cx="1436104" cy="2443644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261B3107-9A50-0562-82DF-4EFBDCAD19AE}"/>
                </a:ext>
              </a:extLst>
            </p:cNvPr>
            <p:cNvSpPr/>
            <p:nvPr/>
          </p:nvSpPr>
          <p:spPr>
            <a:xfrm>
              <a:off x="10068907" y="2297802"/>
              <a:ext cx="1436104" cy="244364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1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800"/>
              <a:endParaRPr lang="pt-BR" sz="1350" dirty="0">
                <a:solidFill>
                  <a:srgbClr val="4F81BD"/>
                </a:solidFill>
                <a:latin typeface="Calibri"/>
              </a:endParaRPr>
            </a:p>
          </p:txBody>
        </p:sp>
        <p:pic>
          <p:nvPicPr>
            <p:cNvPr id="21" name="Picture 2" descr="Lei Geral de Proteção de Dados (LGPD)">
              <a:extLst>
                <a:ext uri="{FF2B5EF4-FFF2-40B4-BE49-F238E27FC236}">
                  <a16:creationId xmlns:a16="http://schemas.microsoft.com/office/drawing/2014/main" id="{175DA93A-50EB-21F2-8E91-108BFCB5C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10147964" y="3241621"/>
              <a:ext cx="1277540" cy="60895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069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02"/>
    </mc:Choice>
    <mc:Fallback xmlns="">
      <p:transition spd="slow" advTm="34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</p:bldLst>
  </p:timing>
  <p:extLst>
    <p:ext uri="{3A86A75C-4F4B-4683-9AE1-C65F6400EC91}">
      <p14:laserTraceLst xmlns:p14="http://schemas.microsoft.com/office/powerpoint/2010/main">
        <p14:tracePtLst>
          <p14:tracePt t="14618" x="8558213" y="5653088"/>
          <p14:tracePt t="14631" x="8515350" y="5626100"/>
          <p14:tracePt t="14647" x="8313738" y="5513388"/>
          <p14:tracePt t="14664" x="7877175" y="5311775"/>
          <p14:tracePt t="14681" x="7153275" y="5040313"/>
          <p14:tracePt t="14698" x="6350000" y="4787900"/>
          <p14:tracePt t="14698" x="6016625" y="4656138"/>
          <p14:tracePt t="14714" x="5737225" y="4533900"/>
          <p14:tracePt t="14715" x="5502275" y="4403725"/>
          <p14:tracePt t="14731" x="5187950" y="4219575"/>
          <p14:tracePt t="14765" x="4873625" y="4035425"/>
          <p14:tracePt t="14781" x="4829175" y="3992563"/>
          <p14:tracePt t="14797" x="4794250" y="3957638"/>
          <p14:tracePt t="14814" x="4741863" y="3940175"/>
          <p14:tracePt t="14831" x="4637088" y="3922713"/>
          <p14:tracePt t="14865" x="4410075" y="3913188"/>
          <p14:tracePt t="14881" x="4252913" y="3913188"/>
          <p14:tracePt t="14898" x="3930650" y="3913188"/>
          <p14:tracePt t="14899" x="3746500" y="3913188"/>
          <p14:tracePt t="14914" x="3606800" y="3913188"/>
          <p14:tracePt t="14915" x="3519488" y="3913188"/>
          <p14:tracePt t="14931" x="3476625" y="3878263"/>
          <p14:tracePt t="14948" x="3502025" y="3756025"/>
          <p14:tracePt t="14981" x="3773488" y="3259138"/>
          <p14:tracePt t="14998" x="3851275" y="3032125"/>
          <p14:tracePt t="15015" x="3886200" y="2857500"/>
          <p14:tracePt t="15031" x="3895725" y="2716213"/>
          <p14:tracePt t="15047" x="3895725" y="2638425"/>
          <p14:tracePt t="15065" x="3895725" y="2593975"/>
          <p14:tracePt t="15081" x="3895725" y="2586038"/>
          <p14:tracePt t="15098" x="3895725" y="2568575"/>
          <p14:tracePt t="15131" x="3886200" y="2489200"/>
          <p14:tracePt t="15148" x="3833813" y="2376488"/>
          <p14:tracePt t="15181" x="3798888" y="2236788"/>
          <p14:tracePt t="15198" x="3790950" y="2157413"/>
          <p14:tracePt t="15215" x="3781425" y="2139950"/>
          <p14:tracePt t="15231" x="3781425" y="2122488"/>
          <p14:tracePt t="15306" x="3790950" y="2132013"/>
          <p14:tracePt t="15315" x="3833813" y="2157413"/>
          <p14:tracePt t="15331" x="4000500" y="2192338"/>
          <p14:tracePt t="15348" x="4192588" y="2201863"/>
          <p14:tracePt t="15364" x="4392613" y="2132013"/>
          <p14:tracePt t="15381" x="4611688" y="1974850"/>
          <p14:tracePt t="15398" x="4733925" y="1817688"/>
          <p14:tracePt t="15415" x="4794250" y="1633538"/>
          <p14:tracePt t="15431" x="4803775" y="1450975"/>
          <p14:tracePt t="15448" x="4803775" y="1319213"/>
          <p14:tracePt t="15464" x="4803775" y="1239838"/>
          <p14:tracePt t="15498" x="4776788" y="1179513"/>
          <p14:tracePt t="15499" x="4759325" y="1179513"/>
          <p14:tracePt t="15515" x="4751388" y="1179513"/>
          <p14:tracePt t="15515" x="4733925" y="1179513"/>
          <p14:tracePt t="15531" x="4689475" y="1204913"/>
          <p14:tracePt t="15548" x="4629150" y="1292225"/>
          <p14:tracePt t="15564" x="4594225" y="1406525"/>
          <p14:tracePt t="15581" x="4594225" y="1511300"/>
          <p14:tracePt t="15598" x="4646613" y="1598613"/>
          <p14:tracePt t="15615" x="4733925" y="1643063"/>
          <p14:tracePt t="15631" x="4838700" y="1625600"/>
          <p14:tracePt t="15648" x="4933950" y="1528763"/>
          <p14:tracePt t="15665" x="4978400" y="1381125"/>
          <p14:tracePt t="15681" x="4978400" y="1249363"/>
          <p14:tracePt t="15682" x="4960938" y="1179513"/>
          <p14:tracePt t="15698" x="4916488" y="1144588"/>
          <p14:tracePt t="15699" x="4864100" y="1109663"/>
          <p14:tracePt t="15715" x="4803775" y="1092200"/>
          <p14:tracePt t="15716" x="4751388" y="1074738"/>
          <p14:tracePt t="15731" x="4664075" y="1065213"/>
          <p14:tracePt t="15748" x="4576763" y="1092200"/>
          <p14:tracePt t="15765" x="4427538" y="1196975"/>
          <p14:tracePt t="15781" x="4279900" y="1344613"/>
          <p14:tracePt t="15798" x="4192588" y="1485900"/>
          <p14:tracePt t="15815" x="4183063" y="1608138"/>
          <p14:tracePt t="15831" x="4217988" y="1712913"/>
          <p14:tracePt t="15848" x="4375150" y="1730375"/>
          <p14:tracePt t="15865" x="4524375" y="1695450"/>
          <p14:tracePt t="15882" x="4629150" y="1563688"/>
          <p14:tracePt t="15883" x="4646613" y="1485900"/>
          <p14:tracePt t="15898" x="4646613" y="1354138"/>
          <p14:tracePt t="15915" x="4567238" y="1231900"/>
          <p14:tracePt t="15931" x="4471988" y="1187450"/>
          <p14:tracePt t="15948" x="4410075" y="1162050"/>
          <p14:tracePt t="15965" x="4349750" y="1162050"/>
          <p14:tracePt t="15982" x="4262438" y="1196975"/>
          <p14:tracePt t="15998" x="4210050" y="1249363"/>
          <p14:tracePt t="16015" x="4183063" y="1301750"/>
          <p14:tracePt t="16032" x="4175125" y="1327150"/>
          <p14:tracePt t="16048" x="4175125" y="1336675"/>
          <p14:tracePt t="16882" x="4175125" y="1344613"/>
          <p14:tracePt t="16898" x="4175125" y="1354138"/>
          <p14:tracePt t="16970" x="4192588" y="1336675"/>
          <p14:tracePt t="16978" x="4200525" y="1319213"/>
          <p14:tracePt t="16998" x="4210050" y="1301750"/>
          <p14:tracePt t="17032" x="4227513" y="1284288"/>
          <p14:tracePt t="19116" x="4402138" y="1319213"/>
          <p14:tracePt t="19133" x="4629150" y="1389063"/>
          <p14:tracePt t="19150" x="4864100" y="1458913"/>
          <p14:tracePt t="19166" x="5065713" y="1538288"/>
          <p14:tracePt t="19183" x="5230813" y="1573213"/>
          <p14:tracePt t="19199" x="5432425" y="1598613"/>
          <p14:tracePt t="19216" x="5719763" y="1598613"/>
          <p14:tracePt t="19233" x="6061075" y="1598613"/>
          <p14:tracePt t="19249" x="6507163" y="1598613"/>
          <p14:tracePt t="19250" x="6742113" y="1598613"/>
          <p14:tracePt t="19266" x="7135813" y="1598613"/>
          <p14:tracePt t="19283" x="7292975" y="1598613"/>
          <p14:tracePt t="19283" x="7440613" y="1598613"/>
          <p14:tracePt t="19299" x="7685088" y="1598613"/>
          <p14:tracePt t="19316" x="7947025" y="1598613"/>
          <p14:tracePt t="19333" x="8243888" y="1598613"/>
          <p14:tracePt t="19350" x="8550275" y="1598613"/>
          <p14:tracePt t="19366" x="8785225" y="1598613"/>
          <p14:tracePt t="19383" x="8872538" y="1598613"/>
          <p14:tracePt t="19399" x="8890000" y="1598613"/>
          <p14:tracePt t="19834" x="8899525" y="1598613"/>
          <p14:tracePt t="19842" x="8907463" y="1598613"/>
          <p14:tracePt t="19850" x="8924925" y="1598613"/>
          <p14:tracePt t="19866" x="8942388" y="1598613"/>
          <p14:tracePt t="20130" x="8951913" y="1598613"/>
          <p14:tracePt t="20138" x="8959850" y="1598613"/>
          <p14:tracePt t="29467" x="8959850" y="1608138"/>
          <p14:tracePt t="29486" x="8916988" y="1730375"/>
          <p14:tracePt t="29503" x="8715375" y="2139950"/>
          <p14:tracePt t="29520" x="8348663" y="2725738"/>
          <p14:tracePt t="29536" x="7834313" y="3197225"/>
          <p14:tracePt t="29553" x="7135813" y="3608388"/>
          <p14:tracePt t="29586" x="5562600" y="4219575"/>
          <p14:tracePt t="29587" x="5353050" y="4281488"/>
          <p14:tracePt t="29603" x="5170488" y="4333875"/>
          <p14:tracePt t="29620" x="5126038" y="4351338"/>
          <p14:tracePt t="29653" x="5108575" y="4429125"/>
          <p14:tracePt t="29669" x="5108575" y="4498975"/>
          <p14:tracePt t="29687" x="5126038" y="4586288"/>
          <p14:tracePt t="29720" x="5178425" y="4735513"/>
          <p14:tracePt t="29736" x="5195888" y="4752975"/>
          <p14:tracePt t="29753" x="5205413" y="4752975"/>
          <p14:tracePt t="29787" x="5580063" y="4351338"/>
          <p14:tracePt t="29803" x="5719763" y="3975100"/>
          <p14:tracePt t="29820" x="5772150" y="3713163"/>
          <p14:tracePt t="29853" x="5614988" y="3127375"/>
          <p14:tracePt t="29870" x="5370513" y="2830513"/>
          <p14:tracePt t="29886" x="5065713" y="2611438"/>
          <p14:tracePt t="29920" x="4602163" y="2393950"/>
          <p14:tracePt t="29937" x="4419600" y="2359025"/>
          <p14:tracePt t="29953" x="4217988" y="2359025"/>
          <p14:tracePt t="29987" x="3721100" y="2419350"/>
          <p14:tracePt t="29987" x="3616325" y="2463800"/>
          <p14:tracePt t="30003" x="3494088" y="2576513"/>
          <p14:tracePt t="30020" x="3467100" y="2770188"/>
          <p14:tracePt t="30053" x="4078288" y="3546475"/>
          <p14:tracePt t="30070" x="4699000" y="3948113"/>
          <p14:tracePt t="30086" x="5362575" y="4202113"/>
          <p14:tracePt t="30120" x="6646863" y="4289425"/>
          <p14:tracePt t="30136" x="7048500" y="4219575"/>
          <p14:tracePt t="30153" x="7223125" y="4105275"/>
          <p14:tracePt t="30187" x="7292975" y="3773488"/>
          <p14:tracePt t="30203" x="7213600" y="3608388"/>
          <p14:tracePt t="30220" x="7048500" y="3416300"/>
          <p14:tracePt t="30253" x="6375400" y="2987675"/>
          <p14:tracePt t="30270" x="6016625" y="2830513"/>
          <p14:tracePt t="30287" x="5597525" y="2698750"/>
          <p14:tracePt t="30320" x="4908550" y="2516188"/>
          <p14:tracePt t="30337" x="4664075" y="2481263"/>
          <p14:tracePt t="30353" x="4454525" y="2481263"/>
          <p14:tracePt t="30370" x="4297363" y="2481263"/>
          <p14:tracePt t="30371" x="4227513" y="2481263"/>
          <p14:tracePt t="30403" x="4122738" y="2481263"/>
          <p14:tracePt t="30420" x="4078288" y="2481263"/>
          <p14:tracePt t="30437" x="3983038" y="2481263"/>
          <p14:tracePt t="30470" x="3711575" y="2533650"/>
          <p14:tracePt t="30486" x="3571875" y="2568575"/>
          <p14:tracePt t="30503" x="3414713" y="2620963"/>
          <p14:tracePt t="30520" x="3275013" y="2681288"/>
          <p14:tracePt t="30554" x="3065463" y="2787650"/>
          <p14:tracePt t="30570" x="3030538" y="2813050"/>
          <p14:tracePt t="30571" x="2995613" y="2830513"/>
          <p14:tracePt t="30586" x="2873375" y="2900363"/>
          <p14:tracePt t="30620" x="2698750" y="3040063"/>
          <p14:tracePt t="30637" x="2663825" y="3101975"/>
          <p14:tracePt t="30653" x="2636838" y="3154363"/>
          <p14:tracePt t="30670" x="2628900" y="3179763"/>
          <p14:tracePt t="30704" x="2601913" y="3267075"/>
          <p14:tracePt t="30720" x="2601913" y="3302000"/>
          <p14:tracePt t="30737" x="2601913" y="3336925"/>
          <p14:tracePt t="30754" x="2601913" y="3381375"/>
          <p14:tracePt t="30754" x="2601913" y="3406775"/>
          <p14:tracePt t="30787" x="2681288" y="3573463"/>
          <p14:tracePt t="30803" x="2751138" y="3668713"/>
          <p14:tracePt t="30820" x="2846388" y="3756025"/>
          <p14:tracePt t="30837" x="2995613" y="3825875"/>
          <p14:tracePt t="30870" x="3449638" y="3930650"/>
          <p14:tracePt t="30887" x="3729038" y="3983038"/>
          <p14:tracePt t="30903" x="4025900" y="4017963"/>
          <p14:tracePt t="30920" x="4270375" y="4035425"/>
          <p14:tracePt t="30954" x="4751388" y="4035425"/>
          <p14:tracePt t="30954" x="4908550" y="4035425"/>
          <p14:tracePt t="30971" x="5265738" y="4035425"/>
          <p14:tracePt t="30987" x="5684838" y="4035425"/>
          <p14:tracePt t="31004" x="6069013" y="4035425"/>
          <p14:tracePt t="31037" x="6881813" y="4035425"/>
          <p14:tracePt t="31054" x="7223125" y="4035425"/>
          <p14:tracePt t="31070" x="7537450" y="4035425"/>
          <p14:tracePt t="31087" x="7842250" y="4035425"/>
          <p14:tracePt t="31120" x="8645525" y="3992563"/>
          <p14:tracePt t="31137" x="8924925" y="3965575"/>
          <p14:tracePt t="31154" x="9082088" y="3957638"/>
          <p14:tracePt t="31154" x="9134475" y="3948113"/>
          <p14:tracePt t="31170" x="9161463" y="3940175"/>
          <p14:tracePt t="31171" x="9178925" y="3930650"/>
          <p14:tracePt t="31187" x="9213850" y="3922713"/>
          <p14:tracePt t="31220" x="9240838" y="3905250"/>
          <p14:tracePt t="31237" x="9248775" y="3895725"/>
          <p14:tracePt t="31254" x="9258300" y="3895725"/>
          <p14:tracePt t="31270" x="9258300" y="3887788"/>
          <p14:tracePt t="31304" x="9258300" y="3878263"/>
          <p14:tracePt t="31704" x="9231313" y="3878263"/>
          <p14:tracePt t="31720" x="9144000" y="3878263"/>
          <p14:tracePt t="31737" x="9021763" y="3905250"/>
          <p14:tracePt t="31754" x="8864600" y="3948113"/>
          <p14:tracePt t="31755" x="8794750" y="3965575"/>
          <p14:tracePt t="31770" x="8697913" y="3992563"/>
          <p14:tracePt t="31771" x="8628063" y="4010025"/>
          <p14:tracePt t="31787" x="8470900" y="4035425"/>
          <p14:tracePt t="31804" x="8348663" y="4079875"/>
          <p14:tracePt t="31820" x="8278813" y="4087813"/>
          <p14:tracePt t="31837" x="8183563" y="4114800"/>
          <p14:tracePt t="31854" x="8069263" y="4176713"/>
          <p14:tracePt t="31870" x="7991475" y="4246563"/>
          <p14:tracePt t="31887" x="7886700" y="4324350"/>
          <p14:tracePt t="31904" x="7807325" y="4394200"/>
          <p14:tracePt t="31920" x="7712075" y="4464050"/>
          <p14:tracePt t="31937" x="7607300" y="4543425"/>
          <p14:tracePt t="31954" x="7502525" y="4603750"/>
          <p14:tracePt t="31955" x="7450138" y="4630738"/>
          <p14:tracePt t="31970" x="7397750" y="4673600"/>
          <p14:tracePt t="31971" x="7345363" y="4718050"/>
          <p14:tracePt t="31987" x="7258050" y="4760913"/>
          <p14:tracePt t="32004" x="7178675" y="4822825"/>
          <p14:tracePt t="32020" x="7065963" y="4883150"/>
          <p14:tracePt t="32037" x="6978650" y="4945063"/>
          <p14:tracePt t="32054" x="6908800" y="4979988"/>
          <p14:tracePt t="32071" x="6829425" y="5022850"/>
          <p14:tracePt t="32087" x="6742113" y="5084763"/>
          <p14:tracePt t="32104" x="6646863" y="5137150"/>
          <p14:tracePt t="32121" x="6567488" y="5180013"/>
          <p14:tracePt t="32137" x="6532563" y="5232400"/>
          <p14:tracePt t="32138" x="6515100" y="5276850"/>
          <p14:tracePt t="32154" x="6480175" y="5372100"/>
          <p14:tracePt t="32171" x="6472238" y="5424488"/>
          <p14:tracePt t="32171" x="6462713" y="5468938"/>
          <p14:tracePt t="32187" x="6445250" y="5591175"/>
          <p14:tracePt t="32204" x="6445250" y="5722938"/>
          <p14:tracePt t="32221" x="6507163" y="5905500"/>
          <p14:tracePt t="32238" x="6637338" y="6089650"/>
          <p14:tracePt t="32254" x="6846888" y="6272213"/>
          <p14:tracePt t="32271" x="7073900" y="6403975"/>
          <p14:tracePt t="32287" x="7283450" y="6491288"/>
          <p14:tracePt t="32304" x="7475538" y="6526213"/>
          <p14:tracePt t="32321" x="7615238" y="6526213"/>
          <p14:tracePt t="32337" x="7694613" y="6526213"/>
          <p14:tracePt t="32354" x="7764463" y="6499225"/>
          <p14:tracePt t="32371" x="7789863" y="6421438"/>
          <p14:tracePt t="32387" x="7807325" y="6307138"/>
          <p14:tracePt t="32404" x="7807325" y="6219825"/>
          <p14:tracePt t="32421" x="7807325" y="6115050"/>
          <p14:tracePt t="32437" x="7754938" y="6010275"/>
          <p14:tracePt t="32454" x="7659688" y="5922963"/>
          <p14:tracePt t="32471" x="7562850" y="5853113"/>
          <p14:tracePt t="32487" x="7432675" y="5800725"/>
          <p14:tracePt t="32504" x="7318375" y="5765800"/>
          <p14:tracePt t="32521" x="7170738" y="5730875"/>
          <p14:tracePt t="32538" x="6986588" y="5695950"/>
          <p14:tracePt t="32538" x="6881813" y="5688013"/>
          <p14:tracePt t="32554" x="6724650" y="5688013"/>
          <p14:tracePt t="32571" x="6550025" y="5688013"/>
          <p14:tracePt t="32587" x="6402388" y="5688013"/>
          <p14:tracePt t="32604" x="6270625" y="5688013"/>
          <p14:tracePt t="32621" x="6130925" y="5730875"/>
          <p14:tracePt t="32638" x="6016625" y="5775325"/>
          <p14:tracePt t="32654" x="5929313" y="5810250"/>
          <p14:tracePt t="32671" x="5894388" y="5845175"/>
          <p14:tracePt t="32687" x="5886450" y="5853113"/>
          <p14:tracePt t="32704" x="5868988" y="5880100"/>
          <p14:tracePt t="32721" x="5868988" y="5905500"/>
          <p14:tracePt t="32737" x="5868988" y="5949950"/>
          <p14:tracePt t="32738" x="5868988" y="5967413"/>
          <p14:tracePt t="32754" x="5894388" y="5992813"/>
          <p14:tracePt t="32755" x="5929313" y="6027738"/>
          <p14:tracePt t="32771" x="6008688" y="6080125"/>
          <p14:tracePt t="32788" x="6086475" y="6142038"/>
          <p14:tracePt t="32804" x="6227763" y="6184900"/>
          <p14:tracePt t="32821" x="6437313" y="6229350"/>
          <p14:tracePt t="32838" x="6637338" y="6246813"/>
          <p14:tracePt t="32854" x="6829425" y="6272213"/>
          <p14:tracePt t="32871" x="6978650" y="6281738"/>
          <p14:tracePt t="32888" x="7108825" y="6281738"/>
          <p14:tracePt t="32904" x="7258050" y="6281738"/>
          <p14:tracePt t="32921" x="7415213" y="6211888"/>
          <p14:tracePt t="32938" x="7607300" y="6010275"/>
          <p14:tracePt t="32954" x="7685088" y="5835650"/>
          <p14:tracePt t="32971" x="7702550" y="5688013"/>
          <p14:tracePt t="32988" x="7702550" y="5503863"/>
          <p14:tracePt t="33004" x="7677150" y="5346700"/>
          <p14:tracePt t="33021" x="7632700" y="5224463"/>
          <p14:tracePt t="33038" x="7597775" y="5137150"/>
          <p14:tracePt t="33054" x="7545388" y="5075238"/>
          <p14:tracePt t="33071" x="7475538" y="5014913"/>
          <p14:tracePt t="33087" x="7388225" y="4927600"/>
          <p14:tracePt t="33104" x="7258050" y="4840288"/>
          <p14:tracePt t="33121" x="7083425" y="4760913"/>
          <p14:tracePt t="33138" x="6856413" y="4691063"/>
          <p14:tracePt t="33138" x="6742113" y="4683125"/>
          <p14:tracePt t="33154" x="6654800" y="4683125"/>
          <p14:tracePt t="33155" x="6567488" y="4683125"/>
          <p14:tracePt t="33171" x="6402388" y="4683125"/>
          <p14:tracePt t="33188" x="6245225" y="4683125"/>
          <p14:tracePt t="33205" x="6034088" y="4708525"/>
          <p14:tracePt t="33221" x="5816600" y="4752975"/>
          <p14:tracePt t="33238" x="5597525" y="4848225"/>
          <p14:tracePt t="33254" x="5467350" y="4935538"/>
          <p14:tracePt t="33271" x="5387975" y="5022850"/>
          <p14:tracePt t="33288" x="5335588" y="5137150"/>
          <p14:tracePt t="33304" x="5318125" y="5259388"/>
          <p14:tracePt t="33321" x="5300663" y="5381625"/>
          <p14:tracePt t="33338" x="5362575" y="5600700"/>
          <p14:tracePt t="33354" x="5405438" y="5661025"/>
          <p14:tracePt t="33355" x="5449888" y="5730875"/>
          <p14:tracePt t="33371" x="5597525" y="5853113"/>
          <p14:tracePt t="33388" x="5754688" y="5967413"/>
          <p14:tracePt t="33405" x="5911850" y="6062663"/>
          <p14:tracePt t="33421" x="6105525" y="6149975"/>
          <p14:tracePt t="33438" x="6288088" y="6237288"/>
          <p14:tracePt t="33454" x="6410325" y="6272213"/>
          <p14:tracePt t="33471" x="6559550" y="6289675"/>
          <p14:tracePt t="33488" x="6707188" y="6289675"/>
          <p14:tracePt t="33504" x="6846888" y="6237288"/>
          <p14:tracePt t="33521" x="6943725" y="6167438"/>
          <p14:tracePt t="33538" x="6986588" y="6107113"/>
          <p14:tracePt t="33538" x="6986588" y="6089650"/>
          <p14:tracePt t="33554" x="6986588" y="6062663"/>
          <p14:tracePt t="33555" x="6986588" y="6045200"/>
          <p14:tracePt t="33571" x="6986588" y="6037263"/>
          <p14:tracePt t="33588" x="6986588" y="6027738"/>
          <p14:tracePt t="33618" x="6969125" y="6027738"/>
          <p14:tracePt t="33638" x="6934200" y="6027738"/>
          <p14:tracePt t="33654" x="6881813" y="6027738"/>
          <p14:tracePt t="33671" x="6838950" y="6054725"/>
          <p14:tracePt t="33688" x="6838950" y="6072188"/>
          <p14:tracePt t="33704" x="6881813" y="6159500"/>
          <p14:tracePt t="33721" x="7031038" y="6246813"/>
          <p14:tracePt t="33738" x="7283450" y="6307138"/>
          <p14:tracePt t="33738" x="7415213" y="6334125"/>
          <p14:tracePt t="33755" x="7702550" y="6342063"/>
          <p14:tracePt t="33771" x="7991475" y="6316663"/>
          <p14:tracePt t="33788" x="8208963" y="6194425"/>
          <p14:tracePt t="33805" x="8323263" y="6045200"/>
          <p14:tracePt t="33821" x="8348663" y="5915025"/>
          <p14:tracePt t="33838" x="8348663" y="5835650"/>
          <p14:tracePt t="33855" x="8340725" y="5775325"/>
          <p14:tracePt t="33871" x="8235950" y="5722938"/>
          <p14:tracePt t="33888" x="8016875" y="5688013"/>
          <p14:tracePt t="33904" x="7737475" y="5661025"/>
          <p14:tracePt t="33921" x="7450138" y="5661025"/>
          <p14:tracePt t="33938" x="7213600" y="5661025"/>
          <p14:tracePt t="33939" x="7143750" y="5661025"/>
          <p14:tracePt t="33955" x="7073900" y="5670550"/>
          <p14:tracePt t="33971" x="7038975" y="5688013"/>
          <p14:tracePt t="33988" x="7031038" y="5705475"/>
          <p14:tracePt t="34005" x="7021513" y="5748338"/>
          <p14:tracePt t="34021" x="7021513" y="5783263"/>
          <p14:tracePt t="34038" x="7021513" y="5810250"/>
          <p14:tracePt t="34091" x="7031038" y="5810250"/>
          <p14:tracePt t="34098" x="7038975" y="58102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745090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</a:rPr>
              <a:t>Comprovação com princípio das 3 realidades - Nível de Consumo dos Equipamentos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1637" y="-27384"/>
            <a:ext cx="448007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Análise da Situação</a:t>
            </a:r>
            <a:r>
              <a:rPr kumimoji="0" lang="pt-BR" sz="32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 Atual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grpSp>
        <p:nvGrpSpPr>
          <p:cNvPr id="5" name="Agrupar 4"/>
          <p:cNvGrpSpPr/>
          <p:nvPr/>
        </p:nvGrpSpPr>
        <p:grpSpPr>
          <a:xfrm>
            <a:off x="3997574" y="7640471"/>
            <a:ext cx="1310460" cy="2205263"/>
            <a:chOff x="5294523" y="3482038"/>
            <a:chExt cx="1310460" cy="220526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10905"/>
            <a:stretch>
              <a:fillRect/>
            </a:stretch>
          </p:blipFill>
          <p:spPr>
            <a:xfrm>
              <a:off x="5357233" y="3714809"/>
              <a:ext cx="1247750" cy="1972492"/>
            </a:xfrm>
            <a:prstGeom prst="rect">
              <a:avLst/>
            </a:prstGeom>
          </p:spPr>
        </p:pic>
        <p:sp>
          <p:nvSpPr>
            <p:cNvPr id="4" name="Triângulo isósceles 3"/>
            <p:cNvSpPr/>
            <p:nvPr/>
          </p:nvSpPr>
          <p:spPr>
            <a:xfrm rot="4644160">
              <a:off x="5367167" y="3409394"/>
              <a:ext cx="496604" cy="6418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0" name="Retângulo Arredondado 39">
            <a:extLst>
              <a:ext uri="{FF2B5EF4-FFF2-40B4-BE49-F238E27FC236}">
                <a16:creationId xmlns:a16="http://schemas.microsoft.com/office/drawing/2014/main" id="{8E9A1AF5-8F13-04BB-AAF9-0F4118AA4C32}"/>
              </a:ext>
            </a:extLst>
          </p:cNvPr>
          <p:cNvSpPr/>
          <p:nvPr/>
        </p:nvSpPr>
        <p:spPr>
          <a:xfrm>
            <a:off x="1523675" y="2441572"/>
            <a:ext cx="3225625" cy="776784"/>
          </a:xfrm>
          <a:prstGeom prst="roundRect">
            <a:avLst>
              <a:gd name="adj" fmla="val 3179"/>
            </a:avLst>
          </a:prstGeom>
          <a:solidFill>
            <a:srgbClr val="FF3300">
              <a:alpha val="25000"/>
            </a:srgbClr>
          </a:solidFill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1" name="Agrupar 37">
            <a:extLst>
              <a:ext uri="{FF2B5EF4-FFF2-40B4-BE49-F238E27FC236}">
                <a16:creationId xmlns:a16="http://schemas.microsoft.com/office/drawing/2014/main" id="{B9C67421-8B88-DEAC-4E0B-5DF48E798B23}"/>
              </a:ext>
            </a:extLst>
          </p:cNvPr>
          <p:cNvGrpSpPr/>
          <p:nvPr/>
        </p:nvGrpSpPr>
        <p:grpSpPr>
          <a:xfrm>
            <a:off x="1029761" y="3172355"/>
            <a:ext cx="3358202" cy="671406"/>
            <a:chOff x="1029761" y="3096155"/>
            <a:chExt cx="3358202" cy="671406"/>
          </a:xfrm>
        </p:grpSpPr>
        <p:sp>
          <p:nvSpPr>
            <p:cNvPr id="242" name="CaixaDeTexto 5">
              <a:extLst>
                <a:ext uri="{FF2B5EF4-FFF2-40B4-BE49-F238E27FC236}">
                  <a16:creationId xmlns:a16="http://schemas.microsoft.com/office/drawing/2014/main" id="{73FDDE8E-E6E6-668A-3D28-3813844F1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040" y="3157535"/>
              <a:ext cx="1720723" cy="30681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l">
                <a:defRPr/>
              </a:pPr>
              <a:r>
                <a:rPr lang="pt-BR" b="1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Arial" panose="020B0604020202020204" pitchFamily="34" charset="0"/>
                </a:rPr>
                <a:t>   </a:t>
              </a:r>
              <a:r>
                <a:rPr lang="pt-BR" b="1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SUSPENSO</a:t>
              </a:r>
              <a:endParaRPr lang="pt-BR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3" name="CaixaDeTexto 20">
              <a:extLst>
                <a:ext uri="{FF2B5EF4-FFF2-40B4-BE49-F238E27FC236}">
                  <a16:creationId xmlns:a16="http://schemas.microsoft.com/office/drawing/2014/main" id="{16BEA3D7-6C56-0361-C7FF-48C998EFB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5552" y="3460856"/>
              <a:ext cx="2472411" cy="3067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l" eaLnBrk="1" hangingPunct="1">
                <a:buClrTx/>
                <a:buSzTx/>
                <a:buFontTx/>
              </a:pPr>
              <a:r>
                <a:rPr lang="pt-BR" altLang="pt-BR" sz="14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(consumo de </a:t>
              </a:r>
              <a:r>
                <a:rPr lang="pt-BR" altLang="pt-BR" sz="1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50% de energia</a:t>
              </a:r>
              <a:r>
                <a:rPr lang="pt-BR" altLang="pt-BR" sz="14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)</a:t>
              </a:r>
            </a:p>
          </p:txBody>
        </p:sp>
        <p:sp>
          <p:nvSpPr>
            <p:cNvPr id="244" name="Seta: para a Direita 243">
              <a:extLst>
                <a:ext uri="{FF2B5EF4-FFF2-40B4-BE49-F238E27FC236}">
                  <a16:creationId xmlns:a16="http://schemas.microsoft.com/office/drawing/2014/main" id="{912339E2-7B06-E06F-05AC-4A3308F07870}"/>
                </a:ext>
              </a:extLst>
            </p:cNvPr>
            <p:cNvSpPr/>
            <p:nvPr/>
          </p:nvSpPr>
          <p:spPr bwMode="auto">
            <a:xfrm>
              <a:off x="1029761" y="3139226"/>
              <a:ext cx="468312" cy="30709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457200" indent="-457200"/>
              <a:endParaRPr lang="pt-BR"/>
            </a:p>
          </p:txBody>
        </p:sp>
        <p:sp>
          <p:nvSpPr>
            <p:cNvPr id="245" name="Oval 31">
              <a:extLst>
                <a:ext uri="{FF2B5EF4-FFF2-40B4-BE49-F238E27FC236}">
                  <a16:creationId xmlns:a16="http://schemas.microsoft.com/office/drawing/2014/main" id="{89567A9B-248B-B137-1E51-836DE1458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241" y="3096155"/>
              <a:ext cx="446281" cy="4057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t-BR" sz="2000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46" name="Agrupar 245">
            <a:extLst>
              <a:ext uri="{FF2B5EF4-FFF2-40B4-BE49-F238E27FC236}">
                <a16:creationId xmlns:a16="http://schemas.microsoft.com/office/drawing/2014/main" id="{105479B8-8AC3-16D4-F18B-61099E0F90FD}"/>
              </a:ext>
            </a:extLst>
          </p:cNvPr>
          <p:cNvGrpSpPr/>
          <p:nvPr/>
        </p:nvGrpSpPr>
        <p:grpSpPr>
          <a:xfrm>
            <a:off x="520700" y="1550413"/>
            <a:ext cx="4838700" cy="368300"/>
            <a:chOff x="520700" y="1474213"/>
            <a:chExt cx="4838700" cy="368300"/>
          </a:xfrm>
        </p:grpSpPr>
        <p:sp>
          <p:nvSpPr>
            <p:cNvPr id="247" name="Caixa de Texto 21">
              <a:extLst>
                <a:ext uri="{FF2B5EF4-FFF2-40B4-BE49-F238E27FC236}">
                  <a16:creationId xmlns:a16="http://schemas.microsoft.com/office/drawing/2014/main" id="{401120DE-CF80-6FBF-1C53-6882D35C4B47}"/>
                </a:ext>
              </a:extLst>
            </p:cNvPr>
            <p:cNvSpPr txBox="1"/>
            <p:nvPr/>
          </p:nvSpPr>
          <p:spPr>
            <a:xfrm>
              <a:off x="520700" y="1482336"/>
              <a:ext cx="4838700" cy="339090"/>
            </a:xfrm>
            <a:prstGeom prst="roundRect">
              <a:avLst>
                <a:gd name="adj" fmla="val 136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>
              <a:noAutofit/>
            </a:bodyPr>
            <a:lstStyle/>
            <a:p>
              <a:pPr lvl="0" algn="ctr">
                <a:buClrTx/>
                <a:buSzTx/>
                <a:buFontTx/>
                <a:defRPr/>
              </a:pPr>
              <a:endParaRPr lang="pt-BR" sz="1100" b="1" u="sng">
                <a:latin typeface="Arial" panose="020B0604020202020204" pitchFamily="34" charset="0"/>
                <a:sym typeface="+mn-ea"/>
              </a:endParaRPr>
            </a:p>
          </p:txBody>
        </p:sp>
        <p:sp>
          <p:nvSpPr>
            <p:cNvPr id="248" name="CaixaDeTexto 247">
              <a:extLst>
                <a:ext uri="{FF2B5EF4-FFF2-40B4-BE49-F238E27FC236}">
                  <a16:creationId xmlns:a16="http://schemas.microsoft.com/office/drawing/2014/main" id="{D18E30D6-958E-17A8-8775-111DF2D5431A}"/>
                </a:ext>
              </a:extLst>
            </p:cNvPr>
            <p:cNvSpPr txBox="1"/>
            <p:nvPr/>
          </p:nvSpPr>
          <p:spPr>
            <a:xfrm>
              <a:off x="953750" y="1474213"/>
              <a:ext cx="323786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/>
                  </a:solidFill>
                  <a:latin typeface="Candara Light" panose="020E0502030303020204" charset="0"/>
                  <a:cs typeface="Candara Light" panose="020E0502030303020204" charset="0"/>
                </a:rPr>
                <a:t>Estados de Consumo de Energia</a:t>
              </a:r>
            </a:p>
          </p:txBody>
        </p:sp>
      </p:grpSp>
      <p:grpSp>
        <p:nvGrpSpPr>
          <p:cNvPr id="249" name="Agrupar 248">
            <a:extLst>
              <a:ext uri="{FF2B5EF4-FFF2-40B4-BE49-F238E27FC236}">
                <a16:creationId xmlns:a16="http://schemas.microsoft.com/office/drawing/2014/main" id="{6E8F9C65-EBB7-0C71-3FD2-ED2FF68445B4}"/>
              </a:ext>
            </a:extLst>
          </p:cNvPr>
          <p:cNvGrpSpPr/>
          <p:nvPr/>
        </p:nvGrpSpPr>
        <p:grpSpPr>
          <a:xfrm>
            <a:off x="71274" y="6099112"/>
            <a:ext cx="8933151" cy="237266"/>
            <a:chOff x="71274" y="6022912"/>
            <a:chExt cx="8933151" cy="237266"/>
          </a:xfrm>
        </p:grpSpPr>
        <p:cxnSp>
          <p:nvCxnSpPr>
            <p:cNvPr id="250" name="Conector reto 7">
              <a:extLst>
                <a:ext uri="{FF2B5EF4-FFF2-40B4-BE49-F238E27FC236}">
                  <a16:creationId xmlns:a16="http://schemas.microsoft.com/office/drawing/2014/main" id="{28847250-4115-6F77-AB50-C5DD1B3679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9512" y="6058416"/>
              <a:ext cx="8824913" cy="0"/>
            </a:xfrm>
            <a:prstGeom prst="line">
              <a:avLst/>
            </a:prstGeom>
            <a:noFill/>
            <a:ln w="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1" name="CaixaDeTexto 1">
              <a:extLst>
                <a:ext uri="{FF2B5EF4-FFF2-40B4-BE49-F238E27FC236}">
                  <a16:creationId xmlns:a16="http://schemas.microsoft.com/office/drawing/2014/main" id="{32A1F31E-ECA2-0455-E929-5D2F4A484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74" y="6022912"/>
              <a:ext cx="441715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pt-BR" altLang="pt-BR" sz="800"/>
                <a:t>Fonte de pesquisa DELL </a:t>
              </a:r>
              <a:r>
                <a:rPr lang="pt-BR" altLang="pt-BR" sz="800">
                  <a:sym typeface="Wingdings" panose="05000000000000000000" pitchFamily="2" charset="2"/>
                </a:rPr>
                <a:t></a:t>
              </a:r>
              <a:r>
                <a:rPr lang="pt-BR" altLang="pt-BR" sz="800">
                  <a:hlinkClick r:id="rId4"/>
                </a:rPr>
                <a:t>http://www.kace.com/br/solutions/power-calculation-assumptions</a:t>
              </a:r>
              <a:r>
                <a:rPr lang="pt-BR" altLang="pt-BR" sz="800">
                  <a:sym typeface="Wingdings" panose="05000000000000000000" pitchFamily="2" charset="2"/>
                  <a:hlinkClick r:id="rId4"/>
                </a:rPr>
                <a:t> </a:t>
              </a:r>
              <a:endParaRPr lang="pt-BR" altLang="pt-BR" sz="800"/>
            </a:p>
          </p:txBody>
        </p:sp>
        <p:sp>
          <p:nvSpPr>
            <p:cNvPr id="252" name="CaixaDeTexto 1">
              <a:extLst>
                <a:ext uri="{FF2B5EF4-FFF2-40B4-BE49-F238E27FC236}">
                  <a16:creationId xmlns:a16="http://schemas.microsoft.com/office/drawing/2014/main" id="{512309C4-18FB-8ECE-5B94-173BD4ACEC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2533" y="6044734"/>
              <a:ext cx="187330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pt-BR" altLang="pt-BR" sz="800"/>
                <a:t>Fonte: Diversos setores da Fabrica</a:t>
              </a:r>
            </a:p>
          </p:txBody>
        </p:sp>
      </p:grpSp>
      <p:sp>
        <p:nvSpPr>
          <p:cNvPr id="253" name="Seta: para a Esquerda 33">
            <a:extLst>
              <a:ext uri="{FF2B5EF4-FFF2-40B4-BE49-F238E27FC236}">
                <a16:creationId xmlns:a16="http://schemas.microsoft.com/office/drawing/2014/main" id="{1C25D14C-1233-B09C-6546-B802B04C6EE8}"/>
              </a:ext>
            </a:extLst>
          </p:cNvPr>
          <p:cNvSpPr/>
          <p:nvPr/>
        </p:nvSpPr>
        <p:spPr>
          <a:xfrm>
            <a:off x="4807585" y="2552065"/>
            <a:ext cx="527050" cy="406400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4" name="Agrupar 42">
            <a:extLst>
              <a:ext uri="{FF2B5EF4-FFF2-40B4-BE49-F238E27FC236}">
                <a16:creationId xmlns:a16="http://schemas.microsoft.com/office/drawing/2014/main" id="{6A032640-E327-1942-A8F1-C6FAAB563E5D}"/>
              </a:ext>
            </a:extLst>
          </p:cNvPr>
          <p:cNvGrpSpPr/>
          <p:nvPr/>
        </p:nvGrpSpPr>
        <p:grpSpPr>
          <a:xfrm>
            <a:off x="-45720" y="1203960"/>
            <a:ext cx="1542805" cy="4297686"/>
            <a:chOff x="-45720" y="1127760"/>
            <a:chExt cx="1542805" cy="4297686"/>
          </a:xfrm>
        </p:grpSpPr>
        <p:cxnSp>
          <p:nvCxnSpPr>
            <p:cNvPr id="255" name="Conector Reto 4">
              <a:extLst>
                <a:ext uri="{FF2B5EF4-FFF2-40B4-BE49-F238E27FC236}">
                  <a16:creationId xmlns:a16="http://schemas.microsoft.com/office/drawing/2014/main" id="{100F8AF7-0B99-D12E-DC84-6AEE4B8E1FA9}"/>
                </a:ext>
              </a:extLst>
            </p:cNvPr>
            <p:cNvCxnSpPr/>
            <p:nvPr/>
          </p:nvCxnSpPr>
          <p:spPr bwMode="auto">
            <a:xfrm>
              <a:off x="465567" y="2059311"/>
              <a:ext cx="1905" cy="3366135"/>
            </a:xfrm>
            <a:prstGeom prst="line">
              <a:avLst/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6" name="CaixaDeTexto 24">
              <a:extLst>
                <a:ext uri="{FF2B5EF4-FFF2-40B4-BE49-F238E27FC236}">
                  <a16:creationId xmlns:a16="http://schemas.microsoft.com/office/drawing/2014/main" id="{CF4E5A32-9784-780F-E478-9E3D4D42A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1028349" y="3465704"/>
              <a:ext cx="2525395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 b="0">
                  <a:latin typeface="+mj-lt"/>
                </a:rPr>
                <a:t>Consumo de Energia / Gastos R$</a:t>
              </a:r>
            </a:p>
          </p:txBody>
        </p:sp>
        <p:cxnSp>
          <p:nvCxnSpPr>
            <p:cNvPr id="257" name="Conector Reto 7">
              <a:extLst>
                <a:ext uri="{FF2B5EF4-FFF2-40B4-BE49-F238E27FC236}">
                  <a16:creationId xmlns:a16="http://schemas.microsoft.com/office/drawing/2014/main" id="{52222BC5-01A7-EC9A-893C-ECA6B477D6A1}"/>
                </a:ext>
              </a:extLst>
            </p:cNvPr>
            <p:cNvCxnSpPr/>
            <p:nvPr/>
          </p:nvCxnSpPr>
          <p:spPr bwMode="auto">
            <a:xfrm flipV="1">
              <a:off x="459852" y="5411197"/>
              <a:ext cx="1037233" cy="875"/>
            </a:xfrm>
            <a:prstGeom prst="line">
              <a:avLst/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58" name="Imagem 257" descr="image-removebg-preview (30)">
              <a:extLst>
                <a:ext uri="{FF2B5EF4-FFF2-40B4-BE49-F238E27FC236}">
                  <a16:creationId xmlns:a16="http://schemas.microsoft.com/office/drawing/2014/main" id="{8A62E267-F98E-46F0-1F49-A2548609D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5720" y="1127760"/>
              <a:ext cx="1008380" cy="1087755"/>
            </a:xfrm>
            <a:prstGeom prst="rect">
              <a:avLst/>
            </a:prstGeom>
          </p:spPr>
        </p:pic>
      </p:grpSp>
      <p:grpSp>
        <p:nvGrpSpPr>
          <p:cNvPr id="259" name="Agrupar 258">
            <a:extLst>
              <a:ext uri="{FF2B5EF4-FFF2-40B4-BE49-F238E27FC236}">
                <a16:creationId xmlns:a16="http://schemas.microsoft.com/office/drawing/2014/main" id="{D6766BD3-A88B-5F52-516F-44EB7C2D7B3B}"/>
              </a:ext>
            </a:extLst>
          </p:cNvPr>
          <p:cNvGrpSpPr/>
          <p:nvPr/>
        </p:nvGrpSpPr>
        <p:grpSpPr>
          <a:xfrm>
            <a:off x="285115" y="1946910"/>
            <a:ext cx="1630680" cy="3481705"/>
            <a:chOff x="285115" y="1870710"/>
            <a:chExt cx="1630680" cy="3481705"/>
          </a:xfrm>
        </p:grpSpPr>
        <p:sp>
          <p:nvSpPr>
            <p:cNvPr id="260" name="CaixaDeTexto 19">
              <a:extLst>
                <a:ext uri="{FF2B5EF4-FFF2-40B4-BE49-F238E27FC236}">
                  <a16:creationId xmlns:a16="http://schemas.microsoft.com/office/drawing/2014/main" id="{5C8EF427-E32E-13DA-9521-F25F0C163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760" y="5076825"/>
              <a:ext cx="1423035" cy="275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200">
                  <a:solidFill>
                    <a:srgbClr val="33993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Menor Consumo</a:t>
              </a:r>
            </a:p>
          </p:txBody>
        </p:sp>
        <p:sp>
          <p:nvSpPr>
            <p:cNvPr id="261" name="CaixaDeTexto 260">
              <a:extLst>
                <a:ext uri="{FF2B5EF4-FFF2-40B4-BE49-F238E27FC236}">
                  <a16:creationId xmlns:a16="http://schemas.microsoft.com/office/drawing/2014/main" id="{FE4CAA81-0812-A2B5-ECC6-703AB3B18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" y="1870710"/>
              <a:ext cx="1368425" cy="275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200">
                  <a:solidFill>
                    <a:srgbClr val="FF0000"/>
                  </a:solidFill>
                  <a:latin typeface="+mj-lt"/>
                  <a:cs typeface="+mj-lt"/>
                </a:rPr>
                <a:t>Maior Consumo</a:t>
              </a:r>
            </a:p>
          </p:txBody>
        </p:sp>
        <p:pic>
          <p:nvPicPr>
            <p:cNvPr id="262" name="Imagem 261" descr="image-removebg-preview (31)">
              <a:extLst>
                <a:ext uri="{FF2B5EF4-FFF2-40B4-BE49-F238E27FC236}">
                  <a16:creationId xmlns:a16="http://schemas.microsoft.com/office/drawing/2014/main" id="{476A030C-9E0F-C271-B7F3-E2D352EB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115" y="1981835"/>
              <a:ext cx="752475" cy="30670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3" name="Agrupar 39">
            <a:extLst>
              <a:ext uri="{FF2B5EF4-FFF2-40B4-BE49-F238E27FC236}">
                <a16:creationId xmlns:a16="http://schemas.microsoft.com/office/drawing/2014/main" id="{CAF0604B-CF72-A835-06D1-0412A36BCEA4}"/>
              </a:ext>
            </a:extLst>
          </p:cNvPr>
          <p:cNvGrpSpPr/>
          <p:nvPr/>
        </p:nvGrpSpPr>
        <p:grpSpPr>
          <a:xfrm>
            <a:off x="1075849" y="4667745"/>
            <a:ext cx="3305810" cy="628569"/>
            <a:chOff x="1075849" y="4591545"/>
            <a:chExt cx="3305810" cy="628569"/>
          </a:xfrm>
        </p:grpSpPr>
        <p:sp>
          <p:nvSpPr>
            <p:cNvPr id="264" name="CaixaDeTexto 14">
              <a:extLst>
                <a:ext uri="{FF2B5EF4-FFF2-40B4-BE49-F238E27FC236}">
                  <a16:creationId xmlns:a16="http://schemas.microsoft.com/office/drawing/2014/main" id="{4494E5E3-72D7-8F59-2D23-092967FCF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9445" y="4647565"/>
              <a:ext cx="1744345" cy="285750"/>
            </a:xfrm>
            <a:prstGeom prst="roundRect">
              <a:avLst/>
            </a:prstGeom>
            <a:solidFill>
              <a:srgbClr val="33CC33"/>
            </a:solidFill>
            <a:ln w="9525">
              <a:noFill/>
              <a:miter lim="800000"/>
            </a:ln>
          </p:spPr>
          <p:txBody>
            <a:bodyPr wrap="square" lIns="0" tIns="0" rIns="0" bIns="0">
              <a:noAutofit/>
            </a:bodyPr>
            <a:lstStyle/>
            <a:p>
              <a:pPr algn="l">
                <a:defRPr/>
              </a:pPr>
              <a:r>
                <a:rPr lang="pt-BR" sz="1600" b="1">
                  <a:ln w="1905"/>
                  <a:solidFill>
                    <a:srgbClr val="339933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lang="pt-BR" sz="1800" b="1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DESLIGADO</a:t>
              </a:r>
              <a:endParaRPr lang="pt-BR" sz="1600" b="1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5" name="Seta: para a Direita 66">
              <a:extLst>
                <a:ext uri="{FF2B5EF4-FFF2-40B4-BE49-F238E27FC236}">
                  <a16:creationId xmlns:a16="http://schemas.microsoft.com/office/drawing/2014/main" id="{9F3BB4F7-5E03-D573-69D9-3091565A5BBC}"/>
                </a:ext>
              </a:extLst>
            </p:cNvPr>
            <p:cNvSpPr/>
            <p:nvPr/>
          </p:nvSpPr>
          <p:spPr bwMode="auto">
            <a:xfrm>
              <a:off x="1075849" y="4625329"/>
              <a:ext cx="468312" cy="307099"/>
            </a:xfrm>
            <a:prstGeom prst="rightArrow">
              <a:avLst/>
            </a:prstGeom>
            <a:solidFill>
              <a:srgbClr val="33CC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457200" indent="-457200"/>
              <a:endParaRPr lang="pt-BR"/>
            </a:p>
          </p:txBody>
        </p:sp>
        <p:sp>
          <p:nvSpPr>
            <p:cNvPr id="266" name="Oval 31">
              <a:extLst>
                <a:ext uri="{FF2B5EF4-FFF2-40B4-BE49-F238E27FC236}">
                  <a16:creationId xmlns:a16="http://schemas.microsoft.com/office/drawing/2014/main" id="{A1FE7094-BB76-1B4B-6382-846B6BB23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706" y="4591545"/>
              <a:ext cx="446281" cy="405710"/>
            </a:xfrm>
            <a:prstGeom prst="ellipse">
              <a:avLst/>
            </a:prstGeom>
            <a:solidFill>
              <a:srgbClr val="33CC33"/>
            </a:soli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t-BR" sz="2000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7" name="CaixaDeTexto 19">
              <a:extLst>
                <a:ext uri="{FF2B5EF4-FFF2-40B4-BE49-F238E27FC236}">
                  <a16:creationId xmlns:a16="http://schemas.microsoft.com/office/drawing/2014/main" id="{2B10690E-D889-3842-7AF5-AA3571D59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3791" y="4913409"/>
              <a:ext cx="2437868" cy="3067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>
                  <a:latin typeface="Calibri" panose="020F0502020204030204" pitchFamily="34" charset="0"/>
                  <a:cs typeface="Calibri" panose="020F0502020204030204" pitchFamily="34" charset="0"/>
                </a:rPr>
                <a:t>(consumo de </a:t>
              </a:r>
              <a:r>
                <a:rPr lang="pt-BR" altLang="pt-BR" sz="1400">
                  <a:solidFill>
                    <a:srgbClr val="33993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0% de energia</a:t>
              </a:r>
              <a:r>
                <a:rPr lang="pt-BR" altLang="pt-BR" sz="1400">
                  <a:solidFill>
                    <a:srgbClr val="66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</p:grpSp>
      <p:grpSp>
        <p:nvGrpSpPr>
          <p:cNvPr id="268" name="Agrupar 38">
            <a:extLst>
              <a:ext uri="{FF2B5EF4-FFF2-40B4-BE49-F238E27FC236}">
                <a16:creationId xmlns:a16="http://schemas.microsoft.com/office/drawing/2014/main" id="{29F26459-F80F-6088-4726-77432D064057}"/>
              </a:ext>
            </a:extLst>
          </p:cNvPr>
          <p:cNvGrpSpPr/>
          <p:nvPr/>
        </p:nvGrpSpPr>
        <p:grpSpPr>
          <a:xfrm>
            <a:off x="1051243" y="3914713"/>
            <a:ext cx="3336720" cy="675276"/>
            <a:chOff x="1051243" y="3838513"/>
            <a:chExt cx="3336720" cy="675276"/>
          </a:xfrm>
        </p:grpSpPr>
        <p:sp>
          <p:nvSpPr>
            <p:cNvPr id="269" name="CaixaDeTexto 13">
              <a:extLst>
                <a:ext uri="{FF2B5EF4-FFF2-40B4-BE49-F238E27FC236}">
                  <a16:creationId xmlns:a16="http://schemas.microsoft.com/office/drawing/2014/main" id="{096BBDED-EA8C-5511-D6A6-FEFCE6B4E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9571" y="3909216"/>
              <a:ext cx="1715191" cy="306810"/>
            </a:xfrm>
            <a:prstGeom prst="roundRect">
              <a:avLst/>
            </a:prstGeom>
            <a:solidFill>
              <a:srgbClr val="FDE11C"/>
            </a:solidFill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l">
                <a:defRPr/>
              </a:pPr>
              <a:r>
                <a:rPr lang="pt-BR" b="1">
                  <a:ln w="1905"/>
                  <a:solidFill>
                    <a:schemeClr val="tx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   </a:t>
              </a:r>
              <a:r>
                <a:rPr lang="pt-BR" b="1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HIBERNADO</a:t>
              </a:r>
              <a:endParaRPr lang="pt-BR" b="1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0" name="Seta: para a Direita 67">
              <a:extLst>
                <a:ext uri="{FF2B5EF4-FFF2-40B4-BE49-F238E27FC236}">
                  <a16:creationId xmlns:a16="http://schemas.microsoft.com/office/drawing/2014/main" id="{B32E12E4-02E1-72D8-254E-CE29660C152D}"/>
                </a:ext>
              </a:extLst>
            </p:cNvPr>
            <p:cNvSpPr/>
            <p:nvPr/>
          </p:nvSpPr>
          <p:spPr bwMode="auto">
            <a:xfrm>
              <a:off x="1051243" y="3865241"/>
              <a:ext cx="468312" cy="307099"/>
            </a:xfrm>
            <a:prstGeom prst="rightArrow">
              <a:avLst/>
            </a:prstGeom>
            <a:solidFill>
              <a:srgbClr val="FDE11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457200" indent="-457200"/>
              <a:endParaRPr lang="pt-BR"/>
            </a:p>
          </p:txBody>
        </p:sp>
        <p:sp>
          <p:nvSpPr>
            <p:cNvPr id="271" name="Oval 31">
              <a:extLst>
                <a:ext uri="{FF2B5EF4-FFF2-40B4-BE49-F238E27FC236}">
                  <a16:creationId xmlns:a16="http://schemas.microsoft.com/office/drawing/2014/main" id="{765D7E8C-1DE8-ADF9-9363-351C004B3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990" y="3838513"/>
              <a:ext cx="446281" cy="405710"/>
            </a:xfrm>
            <a:prstGeom prst="ellipse">
              <a:avLst/>
            </a:prstGeom>
            <a:solidFill>
              <a:srgbClr val="FDE11C"/>
            </a:soli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t-BR" sz="2000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2" name="CaixaDeTexto 18">
              <a:extLst>
                <a:ext uri="{FF2B5EF4-FFF2-40B4-BE49-F238E27FC236}">
                  <a16:creationId xmlns:a16="http://schemas.microsoft.com/office/drawing/2014/main" id="{A08F413E-2D2D-F9C2-20E5-40C754AF43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5552" y="4207084"/>
              <a:ext cx="2472411" cy="3067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l" eaLnBrk="1" hangingPunct="1">
                <a:buClrTx/>
                <a:buSzTx/>
                <a:buFontTx/>
              </a:pPr>
              <a:r>
                <a:rPr lang="pt-BR" altLang="pt-BR" sz="14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(consumo de </a:t>
              </a:r>
              <a:r>
                <a:rPr lang="pt-BR" altLang="pt-BR" sz="1400">
                  <a:solidFill>
                    <a:srgbClr val="FDE11C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10% de energia</a:t>
              </a:r>
              <a:r>
                <a:rPr lang="pt-BR" altLang="pt-BR" sz="14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)</a:t>
              </a:r>
            </a:p>
          </p:txBody>
        </p:sp>
      </p:grpSp>
      <p:grpSp>
        <p:nvGrpSpPr>
          <p:cNvPr id="273" name="Agrupar 36">
            <a:extLst>
              <a:ext uri="{FF2B5EF4-FFF2-40B4-BE49-F238E27FC236}">
                <a16:creationId xmlns:a16="http://schemas.microsoft.com/office/drawing/2014/main" id="{B9D9F99C-D8CC-DFF0-12CC-6B3FA8B5DE47}"/>
              </a:ext>
            </a:extLst>
          </p:cNvPr>
          <p:cNvGrpSpPr/>
          <p:nvPr/>
        </p:nvGrpSpPr>
        <p:grpSpPr>
          <a:xfrm>
            <a:off x="1038438" y="2454762"/>
            <a:ext cx="3343224" cy="658513"/>
            <a:chOff x="1038438" y="2378562"/>
            <a:chExt cx="3343224" cy="658513"/>
          </a:xfrm>
        </p:grpSpPr>
        <p:sp>
          <p:nvSpPr>
            <p:cNvPr id="274" name="CaixaDeTexto 11">
              <a:extLst>
                <a:ext uri="{FF2B5EF4-FFF2-40B4-BE49-F238E27FC236}">
                  <a16:creationId xmlns:a16="http://schemas.microsoft.com/office/drawing/2014/main" id="{5DE881B8-6197-AA2B-1FB7-AC65C1FCC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2367" y="2432080"/>
              <a:ext cx="1712395" cy="306780"/>
            </a:xfrm>
            <a:prstGeom prst="roundRect">
              <a:avLst/>
            </a:prstGeom>
            <a:solidFill>
              <a:srgbClr val="FF0000"/>
            </a:solidFill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l">
                <a:defRPr/>
              </a:pPr>
              <a:r>
                <a:rPr lang="pt-BR" b="1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Arial" panose="020B0604020202020204" pitchFamily="34" charset="0"/>
                </a:rPr>
                <a:t>   </a:t>
              </a:r>
              <a:r>
                <a:rPr lang="pt-BR" b="1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LIGADO</a:t>
              </a:r>
            </a:p>
          </p:txBody>
        </p:sp>
        <p:sp>
          <p:nvSpPr>
            <p:cNvPr id="275" name="Seta: para a Direita 274">
              <a:extLst>
                <a:ext uri="{FF2B5EF4-FFF2-40B4-BE49-F238E27FC236}">
                  <a16:creationId xmlns:a16="http://schemas.microsoft.com/office/drawing/2014/main" id="{22E56693-952D-E113-A84D-E27D2E1805C1}"/>
                </a:ext>
              </a:extLst>
            </p:cNvPr>
            <p:cNvSpPr/>
            <p:nvPr/>
          </p:nvSpPr>
          <p:spPr bwMode="auto">
            <a:xfrm>
              <a:off x="1038438" y="2444424"/>
              <a:ext cx="468312" cy="307099"/>
            </a:xfrm>
            <a:prstGeom prst="rightArrow">
              <a:avLst/>
            </a:prstGeom>
            <a:gradFill rotWithShape="1">
              <a:gsLst>
                <a:gs pos="0">
                  <a:srgbClr val="A00000"/>
                </a:gs>
                <a:gs pos="50000">
                  <a:srgbClr val="E60000"/>
                </a:gs>
                <a:gs pos="100000">
                  <a:srgbClr val="FF0000"/>
                </a:gs>
              </a:gsLst>
              <a:lin ang="162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457200" indent="-457200"/>
              <a:endParaRPr lang="pt-BR"/>
            </a:p>
          </p:txBody>
        </p:sp>
        <p:sp>
          <p:nvSpPr>
            <p:cNvPr id="276" name="Oval 31">
              <a:extLst>
                <a:ext uri="{FF2B5EF4-FFF2-40B4-BE49-F238E27FC236}">
                  <a16:creationId xmlns:a16="http://schemas.microsoft.com/office/drawing/2014/main" id="{4E0CA124-7E22-75FE-A1D5-D03CD4C19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989" y="2378562"/>
              <a:ext cx="446281" cy="405710"/>
            </a:xfrm>
            <a:prstGeom prst="ellipse">
              <a:avLst/>
            </a:prstGeom>
            <a:solidFill>
              <a:srgbClr val="F70000"/>
            </a:soli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t-BR" sz="20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7" name="CaixaDeTexto 17">
              <a:extLst>
                <a:ext uri="{FF2B5EF4-FFF2-40B4-BE49-F238E27FC236}">
                  <a16:creationId xmlns:a16="http://schemas.microsoft.com/office/drawing/2014/main" id="{0758D830-0260-F940-FC39-745EF961F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9254" y="2730370"/>
              <a:ext cx="2472408" cy="3067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l" eaLnBrk="1" hangingPunct="1">
                <a:buClrTx/>
                <a:buSzTx/>
                <a:buFontTx/>
              </a:pPr>
              <a:r>
                <a:rPr lang="pt-BR" altLang="pt-BR" sz="14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(consumo de </a:t>
              </a:r>
              <a:r>
                <a:rPr lang="pt-BR" altLang="pt-BR" sz="14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100% de energia</a:t>
              </a:r>
              <a:r>
                <a:rPr lang="pt-BR" altLang="pt-BR" sz="14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)</a:t>
              </a:r>
            </a:p>
          </p:txBody>
        </p:sp>
      </p:grpSp>
      <p:grpSp>
        <p:nvGrpSpPr>
          <p:cNvPr id="278" name="Agrupar 277">
            <a:extLst>
              <a:ext uri="{FF2B5EF4-FFF2-40B4-BE49-F238E27FC236}">
                <a16:creationId xmlns:a16="http://schemas.microsoft.com/office/drawing/2014/main" id="{45A92B80-E564-73F2-80DA-A27B8DA7AA5C}"/>
              </a:ext>
            </a:extLst>
          </p:cNvPr>
          <p:cNvGrpSpPr/>
          <p:nvPr/>
        </p:nvGrpSpPr>
        <p:grpSpPr>
          <a:xfrm>
            <a:off x="5463540" y="1085542"/>
            <a:ext cx="3595696" cy="5013633"/>
            <a:chOff x="5463540" y="1009342"/>
            <a:chExt cx="3595696" cy="5013633"/>
          </a:xfrm>
        </p:grpSpPr>
        <p:grpSp>
          <p:nvGrpSpPr>
            <p:cNvPr id="279" name="Agrupar 278">
              <a:extLst>
                <a:ext uri="{FF2B5EF4-FFF2-40B4-BE49-F238E27FC236}">
                  <a16:creationId xmlns:a16="http://schemas.microsoft.com/office/drawing/2014/main" id="{9A411978-54DD-5A6A-08FD-D38F9144CEDF}"/>
                </a:ext>
              </a:extLst>
            </p:cNvPr>
            <p:cNvGrpSpPr/>
            <p:nvPr/>
          </p:nvGrpSpPr>
          <p:grpSpPr>
            <a:xfrm>
              <a:off x="5463540" y="1276863"/>
              <a:ext cx="3595696" cy="4746112"/>
              <a:chOff x="5463540" y="1276863"/>
              <a:chExt cx="3595696" cy="4746112"/>
            </a:xfrm>
          </p:grpSpPr>
          <p:grpSp>
            <p:nvGrpSpPr>
              <p:cNvPr id="298" name="Agrupar 13">
                <a:extLst>
                  <a:ext uri="{FF2B5EF4-FFF2-40B4-BE49-F238E27FC236}">
                    <a16:creationId xmlns:a16="http://schemas.microsoft.com/office/drawing/2014/main" id="{FCD14408-4B70-6A8C-58D4-DED8FF5FBA81}"/>
                  </a:ext>
                </a:extLst>
              </p:cNvPr>
              <p:cNvGrpSpPr/>
              <p:nvPr/>
            </p:nvGrpSpPr>
            <p:grpSpPr>
              <a:xfrm>
                <a:off x="5719135" y="1461959"/>
                <a:ext cx="3340101" cy="561918"/>
                <a:chOff x="5719135" y="1461959"/>
                <a:chExt cx="3340101" cy="561918"/>
              </a:xfrm>
            </p:grpSpPr>
            <p:cxnSp>
              <p:nvCxnSpPr>
                <p:cNvPr id="300" name="Conector Reto 87">
                  <a:extLst>
                    <a:ext uri="{FF2B5EF4-FFF2-40B4-BE49-F238E27FC236}">
                      <a16:creationId xmlns:a16="http://schemas.microsoft.com/office/drawing/2014/main" id="{D4803B52-191F-3A2C-75F5-8C42F80E3F0C}"/>
                    </a:ext>
                  </a:extLst>
                </p:cNvPr>
                <p:cNvCxnSpPr/>
                <p:nvPr/>
              </p:nvCxnSpPr>
              <p:spPr>
                <a:xfrm flipV="1">
                  <a:off x="5745480" y="1953392"/>
                  <a:ext cx="3288030" cy="1841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Conector Reto 88">
                  <a:extLst>
                    <a:ext uri="{FF2B5EF4-FFF2-40B4-BE49-F238E27FC236}">
                      <a16:creationId xmlns:a16="http://schemas.microsoft.com/office/drawing/2014/main" id="{499EF06B-0E03-E128-843D-089D9DB118C3}"/>
                    </a:ext>
                  </a:extLst>
                </p:cNvPr>
                <p:cNvCxnSpPr/>
                <p:nvPr/>
              </p:nvCxnSpPr>
              <p:spPr>
                <a:xfrm flipV="1">
                  <a:off x="6005195" y="2016892"/>
                  <a:ext cx="3026410" cy="698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302" name="CaixaDeTexto 12">
                  <a:extLst>
                    <a:ext uri="{FF2B5EF4-FFF2-40B4-BE49-F238E27FC236}">
                      <a16:creationId xmlns:a16="http://schemas.microsoft.com/office/drawing/2014/main" id="{4437B195-864B-29CE-FF54-A38D9824620C}"/>
                    </a:ext>
                  </a:extLst>
                </p:cNvPr>
                <p:cNvSpPr txBox="1"/>
                <p:nvPr/>
              </p:nvSpPr>
              <p:spPr>
                <a:xfrm>
                  <a:off x="5719135" y="1461959"/>
                  <a:ext cx="3340101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400">
                      <a:latin typeface="Candara Light" panose="020E0502030303020204" charset="0"/>
                      <a:cs typeface="Candara Light" panose="020E0502030303020204" charset="0"/>
                    </a:rPr>
                    <a:t>Evidência de desperdício de energia com equipamentos ociosos </a:t>
                  </a:r>
                </a:p>
              </p:txBody>
            </p:sp>
          </p:grpSp>
          <p:sp>
            <p:nvSpPr>
              <p:cNvPr id="299" name="Retângulo arredondado 92">
                <a:extLst>
                  <a:ext uri="{FF2B5EF4-FFF2-40B4-BE49-F238E27FC236}">
                    <a16:creationId xmlns:a16="http://schemas.microsoft.com/office/drawing/2014/main" id="{DD329ADB-B552-498C-706A-F9F00FB5FD38}"/>
                  </a:ext>
                </a:extLst>
              </p:cNvPr>
              <p:cNvSpPr/>
              <p:nvPr/>
            </p:nvSpPr>
            <p:spPr>
              <a:xfrm>
                <a:off x="5463540" y="1276863"/>
                <a:ext cx="3568700" cy="4746112"/>
              </a:xfrm>
              <a:prstGeom prst="roundRect">
                <a:avLst>
                  <a:gd name="adj" fmla="val 2791"/>
                </a:avLst>
              </a:prstGeom>
              <a:noFill/>
              <a:ln w="19050">
                <a:solidFill>
                  <a:srgbClr val="FF0000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pt-BR">
                  <a:sym typeface="+mn-ea"/>
                </a:endParaRPr>
              </a:p>
            </p:txBody>
          </p:sp>
        </p:grpSp>
        <p:pic>
          <p:nvPicPr>
            <p:cNvPr id="280" name="Imagem 279" descr="Forma, Círculo&#10;&#10;Descrição gerada automaticamente">
              <a:extLst>
                <a:ext uri="{FF2B5EF4-FFF2-40B4-BE49-F238E27FC236}">
                  <a16:creationId xmlns:a16="http://schemas.microsoft.com/office/drawing/2014/main" id="{39959019-E487-962A-2BF8-A2422B60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050" y="2100644"/>
              <a:ext cx="412730" cy="383935"/>
            </a:xfrm>
            <a:prstGeom prst="rect">
              <a:avLst/>
            </a:prstGeom>
          </p:spPr>
        </p:pic>
        <p:pic>
          <p:nvPicPr>
            <p:cNvPr id="281" name="Imagem 280" descr="Forma, Círculo&#10;&#10;Descrição gerada automaticamente">
              <a:extLst>
                <a:ext uri="{FF2B5EF4-FFF2-40B4-BE49-F238E27FC236}">
                  <a16:creationId xmlns:a16="http://schemas.microsoft.com/office/drawing/2014/main" id="{2ABE85BF-BEE7-CA07-23F7-0F504892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890" y="2292285"/>
              <a:ext cx="316865" cy="294758"/>
            </a:xfrm>
            <a:prstGeom prst="rect">
              <a:avLst/>
            </a:prstGeom>
          </p:spPr>
        </p:pic>
        <p:grpSp>
          <p:nvGrpSpPr>
            <p:cNvPr id="282" name="Agrupar 281">
              <a:extLst>
                <a:ext uri="{FF2B5EF4-FFF2-40B4-BE49-F238E27FC236}">
                  <a16:creationId xmlns:a16="http://schemas.microsoft.com/office/drawing/2014/main" id="{244A9124-2EC6-6CAF-2F35-7CE25F8AA008}"/>
                </a:ext>
              </a:extLst>
            </p:cNvPr>
            <p:cNvGrpSpPr/>
            <p:nvPr/>
          </p:nvGrpSpPr>
          <p:grpSpPr>
            <a:xfrm>
              <a:off x="5515610" y="2049946"/>
              <a:ext cx="3488690" cy="3911434"/>
              <a:chOff x="5515610" y="2049946"/>
              <a:chExt cx="3488690" cy="3911434"/>
            </a:xfrm>
          </p:grpSpPr>
          <p:pic>
            <p:nvPicPr>
              <p:cNvPr id="292" name="Imagem 291">
                <a:extLst>
                  <a:ext uri="{FF2B5EF4-FFF2-40B4-BE49-F238E27FC236}">
                    <a16:creationId xmlns:a16="http://schemas.microsoft.com/office/drawing/2014/main" id="{9BC969A2-EBFD-0506-729B-A7F4BDBBF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r="8063"/>
              <a:stretch>
                <a:fillRect/>
              </a:stretch>
            </p:blipFill>
            <p:spPr>
              <a:xfrm>
                <a:off x="6955155" y="3353434"/>
                <a:ext cx="2049145" cy="161734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93" name="Imagem 292">
                <a:extLst>
                  <a:ext uri="{FF2B5EF4-FFF2-40B4-BE49-F238E27FC236}">
                    <a16:creationId xmlns:a16="http://schemas.microsoft.com/office/drawing/2014/main" id="{7FD1CCC1-5792-B43F-CD53-8D775FF22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15610" y="4608195"/>
                <a:ext cx="2049780" cy="135318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94" name="Imagem 293">
                <a:extLst>
                  <a:ext uri="{FF2B5EF4-FFF2-40B4-BE49-F238E27FC236}">
                    <a16:creationId xmlns:a16="http://schemas.microsoft.com/office/drawing/2014/main" id="{C3A865D9-5EA0-4132-E82A-3ECB516D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5610" y="2049946"/>
                <a:ext cx="2049145" cy="1688465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95" name="Caixa de Texto 88">
                <a:extLst>
                  <a:ext uri="{FF2B5EF4-FFF2-40B4-BE49-F238E27FC236}">
                    <a16:creationId xmlns:a16="http://schemas.microsoft.com/office/drawing/2014/main" id="{9D532E9B-E7CD-8398-6292-988668EB57DE}"/>
                  </a:ext>
                </a:extLst>
              </p:cNvPr>
              <p:cNvSpPr txBox="1"/>
              <p:nvPr/>
            </p:nvSpPr>
            <p:spPr>
              <a:xfrm>
                <a:off x="5645150" y="3763645"/>
                <a:ext cx="1439545" cy="337185"/>
              </a:xfrm>
              <a:prstGeom prst="rect">
                <a:avLst/>
              </a:prstGeom>
              <a:solidFill>
                <a:srgbClr val="F1FC72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pt-BR" altLang="en-US" sz="1600">
                    <a:latin typeface="Candara Light" panose="020E0502030303020204" charset="0"/>
                    <a:cs typeface="Candara Light" panose="020E0502030303020204" charset="0"/>
                  </a:rPr>
                  <a:t>Reuniões</a:t>
                </a:r>
                <a:endParaRPr lang="pt-BR" altLang="en-US">
                  <a:latin typeface="Candara Light" panose="020E0502030303020204" charset="0"/>
                  <a:cs typeface="Candara Light" panose="020E0502030303020204" charset="0"/>
                </a:endParaRPr>
              </a:p>
            </p:txBody>
          </p:sp>
          <p:sp>
            <p:nvSpPr>
              <p:cNvPr id="296" name="Caixa de Texto 92">
                <a:extLst>
                  <a:ext uri="{FF2B5EF4-FFF2-40B4-BE49-F238E27FC236}">
                    <a16:creationId xmlns:a16="http://schemas.microsoft.com/office/drawing/2014/main" id="{4772BBB5-04DA-AAB6-FEFC-09570C5358B3}"/>
                  </a:ext>
                </a:extLst>
              </p:cNvPr>
              <p:cNvSpPr txBox="1"/>
              <p:nvPr/>
            </p:nvSpPr>
            <p:spPr>
              <a:xfrm>
                <a:off x="7451625" y="4999389"/>
                <a:ext cx="1512570" cy="307777"/>
              </a:xfrm>
              <a:prstGeom prst="rect">
                <a:avLst/>
              </a:prstGeom>
              <a:solidFill>
                <a:srgbClr val="F1FC72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altLang="en-US" sz="1400">
                    <a:latin typeface="Candara Light" panose="020E0502030303020204" charset="0"/>
                    <a:cs typeface="Candara Light" panose="020E0502030303020204" charset="0"/>
                  </a:rPr>
                  <a:t>Outras ausências</a:t>
                </a:r>
              </a:p>
            </p:txBody>
          </p:sp>
          <p:sp>
            <p:nvSpPr>
              <p:cNvPr id="297" name="Caixa de Texto 79">
                <a:extLst>
                  <a:ext uri="{FF2B5EF4-FFF2-40B4-BE49-F238E27FC236}">
                    <a16:creationId xmlns:a16="http://schemas.microsoft.com/office/drawing/2014/main" id="{21BA94BA-C046-DDFC-DEC4-115DCC1B559A}"/>
                  </a:ext>
                </a:extLst>
              </p:cNvPr>
              <p:cNvSpPr txBox="1"/>
              <p:nvPr/>
            </p:nvSpPr>
            <p:spPr>
              <a:xfrm>
                <a:off x="7484745" y="2114451"/>
                <a:ext cx="1439545" cy="337185"/>
              </a:xfrm>
              <a:prstGeom prst="rect">
                <a:avLst/>
              </a:prstGeom>
              <a:solidFill>
                <a:srgbClr val="F1FC72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altLang="en-US" sz="1600">
                    <a:latin typeface="Candara Light" panose="020E0502030303020204" charset="0"/>
                    <a:cs typeface="Candara Light" panose="020E0502030303020204" charset="0"/>
                  </a:rPr>
                  <a:t>Intervalos</a:t>
                </a:r>
                <a:endParaRPr lang="pt-BR" altLang="en-US">
                  <a:latin typeface="Candara Light" panose="020E0502030303020204" charset="0"/>
                  <a:cs typeface="Candara Light" panose="020E0502030303020204" charset="0"/>
                </a:endParaRPr>
              </a:p>
            </p:txBody>
          </p:sp>
        </p:grpSp>
        <p:pic>
          <p:nvPicPr>
            <p:cNvPr id="283" name="Imagem 282" descr="Forma, Círculo&#10;&#10;Descrição gerada automaticamente">
              <a:extLst>
                <a:ext uri="{FF2B5EF4-FFF2-40B4-BE49-F238E27FC236}">
                  <a16:creationId xmlns:a16="http://schemas.microsoft.com/office/drawing/2014/main" id="{9FB0C6C6-6C65-2156-54C6-4A84B739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807" y="2233327"/>
              <a:ext cx="316865" cy="294758"/>
            </a:xfrm>
            <a:prstGeom prst="rect">
              <a:avLst/>
            </a:prstGeom>
          </p:spPr>
        </p:pic>
        <p:pic>
          <p:nvPicPr>
            <p:cNvPr id="284" name="Imagem 283" descr="Forma, Círculo&#10;&#10;Descrição gerada automaticamente">
              <a:extLst>
                <a:ext uri="{FF2B5EF4-FFF2-40B4-BE49-F238E27FC236}">
                  <a16:creationId xmlns:a16="http://schemas.microsoft.com/office/drawing/2014/main" id="{CFEC9080-D3E4-ED28-95F0-5A66B12C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580" y="2061994"/>
              <a:ext cx="245076" cy="227978"/>
            </a:xfrm>
            <a:prstGeom prst="rect">
              <a:avLst/>
            </a:prstGeom>
          </p:spPr>
        </p:pic>
        <p:pic>
          <p:nvPicPr>
            <p:cNvPr id="285" name="Imagem 284" descr="Forma, Círculo&#10;&#10;Descrição gerada automaticamente">
              <a:extLst>
                <a:ext uri="{FF2B5EF4-FFF2-40B4-BE49-F238E27FC236}">
                  <a16:creationId xmlns:a16="http://schemas.microsoft.com/office/drawing/2014/main" id="{9073EED4-5F5D-B98B-8DEA-E33BBCAFA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318" y="2057334"/>
              <a:ext cx="245076" cy="227978"/>
            </a:xfrm>
            <a:prstGeom prst="rect">
              <a:avLst/>
            </a:prstGeom>
          </p:spPr>
        </p:pic>
        <p:pic>
          <p:nvPicPr>
            <p:cNvPr id="286" name="Imagem 285" descr="Forma, Círculo&#10;&#10;Descrição gerada automaticamente">
              <a:extLst>
                <a:ext uri="{FF2B5EF4-FFF2-40B4-BE49-F238E27FC236}">
                  <a16:creationId xmlns:a16="http://schemas.microsoft.com/office/drawing/2014/main" id="{223D1638-B4C7-5C54-3A5C-C50205EE4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667" y="3518357"/>
              <a:ext cx="178546" cy="166090"/>
            </a:xfrm>
            <a:prstGeom prst="rect">
              <a:avLst/>
            </a:prstGeom>
          </p:spPr>
        </p:pic>
        <p:pic>
          <p:nvPicPr>
            <p:cNvPr id="287" name="Imagem 286" descr="Forma, Círculo&#10;&#10;Descrição gerada automaticamente">
              <a:extLst>
                <a:ext uri="{FF2B5EF4-FFF2-40B4-BE49-F238E27FC236}">
                  <a16:creationId xmlns:a16="http://schemas.microsoft.com/office/drawing/2014/main" id="{0AA8B292-C69D-C12B-E40E-6BB7DAC30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495" y="4736622"/>
              <a:ext cx="702250" cy="653257"/>
            </a:xfrm>
            <a:prstGeom prst="rect">
              <a:avLst/>
            </a:prstGeom>
          </p:spPr>
        </p:pic>
        <p:pic>
          <p:nvPicPr>
            <p:cNvPr id="288" name="Imagem 287" descr="Forma, Círculo&#10;&#10;Descrição gerada automaticamente">
              <a:extLst>
                <a:ext uri="{FF2B5EF4-FFF2-40B4-BE49-F238E27FC236}">
                  <a16:creationId xmlns:a16="http://schemas.microsoft.com/office/drawing/2014/main" id="{5DE02E35-0EFD-B112-E030-7E8262EAC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491" y="4881754"/>
              <a:ext cx="295833" cy="275194"/>
            </a:xfrm>
            <a:prstGeom prst="rect">
              <a:avLst/>
            </a:prstGeom>
          </p:spPr>
        </p:pic>
        <p:sp>
          <p:nvSpPr>
            <p:cNvPr id="289" name="Retângulo: Cantos Arredondados 288">
              <a:extLst>
                <a:ext uri="{FF2B5EF4-FFF2-40B4-BE49-F238E27FC236}">
                  <a16:creationId xmlns:a16="http://schemas.microsoft.com/office/drawing/2014/main" id="{127F10CE-2F29-2F5A-9E7E-5694A8B0B1A5}"/>
                </a:ext>
              </a:extLst>
            </p:cNvPr>
            <p:cNvSpPr/>
            <p:nvPr/>
          </p:nvSpPr>
          <p:spPr>
            <a:xfrm>
              <a:off x="6526055" y="1139376"/>
              <a:ext cx="1631220" cy="28127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0" name="CaixaDeTexto 289">
              <a:extLst>
                <a:ext uri="{FF2B5EF4-FFF2-40B4-BE49-F238E27FC236}">
                  <a16:creationId xmlns:a16="http://schemas.microsoft.com/office/drawing/2014/main" id="{B973C670-B813-8EB7-319B-BBF24A0FC9BE}"/>
                </a:ext>
              </a:extLst>
            </p:cNvPr>
            <p:cNvSpPr txBox="1"/>
            <p:nvPr/>
          </p:nvSpPr>
          <p:spPr>
            <a:xfrm>
              <a:off x="6958996" y="1009342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002060"/>
                  </a:solidFill>
                </a:rPr>
                <a:t>G</a:t>
              </a:r>
            </a:p>
          </p:txBody>
        </p:sp>
        <p:sp>
          <p:nvSpPr>
            <p:cNvPr id="291" name="CaixaDeTexto 290">
              <a:extLst>
                <a:ext uri="{FF2B5EF4-FFF2-40B4-BE49-F238E27FC236}">
                  <a16:creationId xmlns:a16="http://schemas.microsoft.com/office/drawing/2014/main" id="{90D3FB02-41C9-7A7F-D3EB-864E4D573ED7}"/>
                </a:ext>
              </a:extLst>
            </p:cNvPr>
            <p:cNvSpPr txBox="1"/>
            <p:nvPr/>
          </p:nvSpPr>
          <p:spPr>
            <a:xfrm>
              <a:off x="7175297" y="1101247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err="1">
                  <a:solidFill>
                    <a:srgbClr val="002060"/>
                  </a:solidFill>
                  <a:latin typeface="Candara" panose="020E0502030303020204" pitchFamily="34" charset="0"/>
                </a:rPr>
                <a:t>enba</a:t>
              </a:r>
              <a:endParaRPr lang="pt-BR" sz="1600">
                <a:solidFill>
                  <a:srgbClr val="002060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grupar 302">
            <a:extLst>
              <a:ext uri="{FF2B5EF4-FFF2-40B4-BE49-F238E27FC236}">
                <a16:creationId xmlns:a16="http://schemas.microsoft.com/office/drawing/2014/main" id="{515B728E-A00A-B56E-0EFE-12FE7E1C890C}"/>
              </a:ext>
            </a:extLst>
          </p:cNvPr>
          <p:cNvGrpSpPr/>
          <p:nvPr/>
        </p:nvGrpSpPr>
        <p:grpSpPr>
          <a:xfrm>
            <a:off x="5417685" y="1148715"/>
            <a:ext cx="3699979" cy="4985901"/>
            <a:chOff x="5417685" y="1072515"/>
            <a:chExt cx="3699979" cy="4985901"/>
          </a:xfrm>
        </p:grpSpPr>
        <p:grpSp>
          <p:nvGrpSpPr>
            <p:cNvPr id="304" name="Agrupar 303">
              <a:extLst>
                <a:ext uri="{FF2B5EF4-FFF2-40B4-BE49-F238E27FC236}">
                  <a16:creationId xmlns:a16="http://schemas.microsoft.com/office/drawing/2014/main" id="{A33C7523-1F29-873D-B5B3-712F0D72B4AF}"/>
                </a:ext>
              </a:extLst>
            </p:cNvPr>
            <p:cNvGrpSpPr/>
            <p:nvPr/>
          </p:nvGrpSpPr>
          <p:grpSpPr>
            <a:xfrm>
              <a:off x="5417685" y="1072515"/>
              <a:ext cx="3699979" cy="4985901"/>
              <a:chOff x="5420106" y="1073534"/>
              <a:chExt cx="3699979" cy="4985901"/>
            </a:xfrm>
          </p:grpSpPr>
          <p:sp>
            <p:nvSpPr>
              <p:cNvPr id="310" name="Caixa de Texto 86">
                <a:extLst>
                  <a:ext uri="{FF2B5EF4-FFF2-40B4-BE49-F238E27FC236}">
                    <a16:creationId xmlns:a16="http://schemas.microsoft.com/office/drawing/2014/main" id="{B0C16A80-DA04-746E-86FD-2F47665EB366}"/>
                  </a:ext>
                </a:extLst>
              </p:cNvPr>
              <p:cNvSpPr txBox="1"/>
              <p:nvPr/>
            </p:nvSpPr>
            <p:spPr>
              <a:xfrm>
                <a:off x="5420106" y="1073534"/>
                <a:ext cx="3670963" cy="4985901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  <a:alpha val="92000"/>
                </a:schemeClr>
              </a:solidFill>
              <a:ln w="6350">
                <a:noFill/>
              </a:ln>
              <a:effectLst/>
            </p:spPr>
            <p:txBody>
              <a:bodyPr wrap="square" lIns="0" tIns="0" rIns="0" bIns="0" rtlCol="0" anchor="t">
                <a:noAutofit/>
              </a:bodyPr>
              <a:lstStyle/>
              <a:p>
                <a:pPr lvl="0" algn="ctr">
                  <a:buClrTx/>
                  <a:buSzTx/>
                  <a:buFontTx/>
                  <a:defRPr/>
                </a:pPr>
                <a:endParaRPr lang="pt-BR" sz="1100" b="1" u="sng">
                  <a:latin typeface="Arial" panose="020B0604020202020204" pitchFamily="34" charset="0"/>
                  <a:sym typeface="+mn-ea"/>
                </a:endParaRPr>
              </a:p>
            </p:txBody>
          </p:sp>
          <p:grpSp>
            <p:nvGrpSpPr>
              <p:cNvPr id="311" name="Agrupar 127">
                <a:extLst>
                  <a:ext uri="{FF2B5EF4-FFF2-40B4-BE49-F238E27FC236}">
                    <a16:creationId xmlns:a16="http://schemas.microsoft.com/office/drawing/2014/main" id="{48DD470B-6891-E8A3-6CDB-400501193BEC}"/>
                  </a:ext>
                </a:extLst>
              </p:cNvPr>
              <p:cNvGrpSpPr/>
              <p:nvPr/>
            </p:nvGrpSpPr>
            <p:grpSpPr>
              <a:xfrm>
                <a:off x="5690763" y="1776147"/>
                <a:ext cx="3112027" cy="3013961"/>
                <a:chOff x="5515332" y="1682748"/>
                <a:chExt cx="3112027" cy="3013961"/>
              </a:xfrm>
            </p:grpSpPr>
            <p:pic>
              <p:nvPicPr>
                <p:cNvPr id="317" name="Imagem 316">
                  <a:extLst>
                    <a:ext uri="{FF2B5EF4-FFF2-40B4-BE49-F238E27FC236}">
                      <a16:creationId xmlns:a16="http://schemas.microsoft.com/office/drawing/2014/main" id="{751DEC10-0914-7452-262D-AD55670C0E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17459" y="1934459"/>
                  <a:ext cx="3009900" cy="2762250"/>
                </a:xfrm>
                <a:prstGeom prst="rect">
                  <a:avLst/>
                </a:prstGeom>
              </p:spPr>
            </p:pic>
            <p:pic>
              <p:nvPicPr>
                <p:cNvPr id="318" name="Imagem 317" descr="image-removebg-preview (70)">
                  <a:extLst>
                    <a:ext uri="{FF2B5EF4-FFF2-40B4-BE49-F238E27FC236}">
                      <a16:creationId xmlns:a16="http://schemas.microsoft.com/office/drawing/2014/main" id="{0BB5F1F1-8A7A-C6A6-A973-C28B639F3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>
                  <a:off x="5515332" y="1682748"/>
                  <a:ext cx="903777" cy="959565"/>
                </a:xfrm>
                <a:prstGeom prst="rect">
                  <a:avLst/>
                </a:prstGeom>
              </p:spPr>
            </p:pic>
          </p:grpSp>
          <p:grpSp>
            <p:nvGrpSpPr>
              <p:cNvPr id="312" name="Agrupar 130">
                <a:extLst>
                  <a:ext uri="{FF2B5EF4-FFF2-40B4-BE49-F238E27FC236}">
                    <a16:creationId xmlns:a16="http://schemas.microsoft.com/office/drawing/2014/main" id="{71728061-F8F5-E3E8-0A12-BE0BFA94C794}"/>
                  </a:ext>
                </a:extLst>
              </p:cNvPr>
              <p:cNvGrpSpPr/>
              <p:nvPr/>
            </p:nvGrpSpPr>
            <p:grpSpPr>
              <a:xfrm>
                <a:off x="5601394" y="4888707"/>
                <a:ext cx="3518691" cy="857250"/>
                <a:chOff x="5535453" y="4756047"/>
                <a:chExt cx="3518691" cy="857250"/>
              </a:xfrm>
            </p:grpSpPr>
            <p:sp>
              <p:nvSpPr>
                <p:cNvPr id="313" name="Retângulo 312">
                  <a:extLst>
                    <a:ext uri="{FF2B5EF4-FFF2-40B4-BE49-F238E27FC236}">
                      <a16:creationId xmlns:a16="http://schemas.microsoft.com/office/drawing/2014/main" id="{745B36DB-2E4F-38AE-80AE-3B9C51DE272C}"/>
                    </a:ext>
                  </a:extLst>
                </p:cNvPr>
                <p:cNvSpPr/>
                <p:nvPr/>
              </p:nvSpPr>
              <p:spPr>
                <a:xfrm>
                  <a:off x="5725318" y="4818277"/>
                  <a:ext cx="3150235" cy="1651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4" name="Caixa de Texto 3">
                  <a:extLst>
                    <a:ext uri="{FF2B5EF4-FFF2-40B4-BE49-F238E27FC236}">
                      <a16:creationId xmlns:a16="http://schemas.microsoft.com/office/drawing/2014/main" id="{B5A86145-C2D1-085E-BBC4-6FD91CE6C085}"/>
                    </a:ext>
                  </a:extLst>
                </p:cNvPr>
                <p:cNvSpPr txBox="1"/>
                <p:nvPr/>
              </p:nvSpPr>
              <p:spPr>
                <a:xfrm>
                  <a:off x="6779895" y="4771390"/>
                  <a:ext cx="1767205" cy="245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000">
                      <a:solidFill>
                        <a:schemeClr val="bg1"/>
                      </a:solidFill>
                      <a:sym typeface="+mn-ea"/>
                    </a:rPr>
                    <a:t>Políticas de Plano de Energia</a:t>
                  </a:r>
                  <a:endParaRPr lang="pt-BR" altLang="en-US" sz="10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15" name="Picture 2" descr="Qual a diferença entre reiniciar, suspender ou desligar o ...">
                  <a:extLst>
                    <a:ext uri="{FF2B5EF4-FFF2-40B4-BE49-F238E27FC236}">
                      <a16:creationId xmlns:a16="http://schemas.microsoft.com/office/drawing/2014/main" id="{E9DCE00F-FB98-DDB2-8153-C25484EFA4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575"/>
                <a:stretch>
                  <a:fillRect/>
                </a:stretch>
              </p:blipFill>
              <p:spPr bwMode="auto">
                <a:xfrm flipH="1">
                  <a:off x="5535453" y="4756047"/>
                  <a:ext cx="1325880" cy="857250"/>
                </a:xfrm>
                <a:prstGeom prst="rect">
                  <a:avLst/>
                </a:prstGeom>
                <a:noFill/>
                <a:effectLst>
                  <a:softEdge rad="3175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CaixaDeTexto 84">
                  <a:extLst>
                    <a:ext uri="{FF2B5EF4-FFF2-40B4-BE49-F238E27FC236}">
                      <a16:creationId xmlns:a16="http://schemas.microsoft.com/office/drawing/2014/main" id="{36DE92F4-5710-E133-426F-92747A2675EF}"/>
                    </a:ext>
                  </a:extLst>
                </p:cNvPr>
                <p:cNvSpPr txBox="1"/>
                <p:nvPr/>
              </p:nvSpPr>
              <p:spPr>
                <a:xfrm>
                  <a:off x="6822754" y="4822733"/>
                  <a:ext cx="2231390" cy="70675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endParaRPr lang="pt-BR" sz="1000">
                    <a:solidFill>
                      <a:schemeClr val="tx1"/>
                    </a:solidFill>
                  </a:endParaRPr>
                </a:p>
                <a:p>
                  <a:pPr algn="l"/>
                  <a:r>
                    <a:rPr lang="pt-BR" sz="1000">
                      <a:solidFill>
                        <a:schemeClr val="tx1"/>
                      </a:solidFill>
                    </a:rPr>
                    <a:t>Equipamentos estão configurados para em caso de ociosidade nunca atuar na redução de consumo de energia.</a:t>
                  </a:r>
                </a:p>
              </p:txBody>
            </p:sp>
          </p:grpSp>
        </p:grpSp>
        <p:sp>
          <p:nvSpPr>
            <p:cNvPr id="305" name="Retângulo: Cantos Arredondados 51">
              <a:extLst>
                <a:ext uri="{FF2B5EF4-FFF2-40B4-BE49-F238E27FC236}">
                  <a16:creationId xmlns:a16="http://schemas.microsoft.com/office/drawing/2014/main" id="{C5E0925E-E23E-8170-B6C3-D37D9D832D7D}"/>
                </a:ext>
              </a:extLst>
            </p:cNvPr>
            <p:cNvSpPr/>
            <p:nvPr/>
          </p:nvSpPr>
          <p:spPr>
            <a:xfrm>
              <a:off x="5595581" y="1730965"/>
              <a:ext cx="3399465" cy="4139624"/>
            </a:xfrm>
            <a:prstGeom prst="roundRect">
              <a:avLst>
                <a:gd name="adj" fmla="val 5791"/>
              </a:avLst>
            </a:prstGeom>
            <a:noFill/>
            <a:ln w="19050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grpSp>
          <p:nvGrpSpPr>
            <p:cNvPr id="306" name="Agrupar 305">
              <a:extLst>
                <a:ext uri="{FF2B5EF4-FFF2-40B4-BE49-F238E27FC236}">
                  <a16:creationId xmlns:a16="http://schemas.microsoft.com/office/drawing/2014/main" id="{659774D4-8F12-890F-D7FD-1CB62F78698F}"/>
                </a:ext>
              </a:extLst>
            </p:cNvPr>
            <p:cNvGrpSpPr/>
            <p:nvPr/>
          </p:nvGrpSpPr>
          <p:grpSpPr>
            <a:xfrm>
              <a:off x="6519449" y="1470185"/>
              <a:ext cx="1631220" cy="523220"/>
              <a:chOff x="6519449" y="1470185"/>
              <a:chExt cx="1631220" cy="523220"/>
            </a:xfrm>
          </p:grpSpPr>
          <p:sp>
            <p:nvSpPr>
              <p:cNvPr id="307" name="Retângulo: Cantos Arredondados 306">
                <a:extLst>
                  <a:ext uri="{FF2B5EF4-FFF2-40B4-BE49-F238E27FC236}">
                    <a16:creationId xmlns:a16="http://schemas.microsoft.com/office/drawing/2014/main" id="{83C45C0B-D65E-1F6E-C04C-7EE79B613DB9}"/>
                  </a:ext>
                </a:extLst>
              </p:cNvPr>
              <p:cNvSpPr/>
              <p:nvPr/>
            </p:nvSpPr>
            <p:spPr>
              <a:xfrm>
                <a:off x="6519449" y="1596101"/>
                <a:ext cx="1631220" cy="281275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8" name="CaixaDeTexto 307">
                <a:extLst>
                  <a:ext uri="{FF2B5EF4-FFF2-40B4-BE49-F238E27FC236}">
                    <a16:creationId xmlns:a16="http://schemas.microsoft.com/office/drawing/2014/main" id="{AE1B5B7E-79FC-E231-2485-5E428244E984}"/>
                  </a:ext>
                </a:extLst>
              </p:cNvPr>
              <p:cNvSpPr txBox="1"/>
              <p:nvPr/>
            </p:nvSpPr>
            <p:spPr>
              <a:xfrm>
                <a:off x="6812525" y="1470185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b="1">
                    <a:solidFill>
                      <a:srgbClr val="002060"/>
                    </a:solidFill>
                  </a:rPr>
                  <a:t>G</a:t>
                </a:r>
              </a:p>
            </p:txBody>
          </p:sp>
          <p:sp>
            <p:nvSpPr>
              <p:cNvPr id="309" name="CaixaDeTexto 308">
                <a:extLst>
                  <a:ext uri="{FF2B5EF4-FFF2-40B4-BE49-F238E27FC236}">
                    <a16:creationId xmlns:a16="http://schemas.microsoft.com/office/drawing/2014/main" id="{D947902D-9199-1076-ED3C-4A0A820C6DCD}"/>
                  </a:ext>
                </a:extLst>
              </p:cNvPr>
              <p:cNvSpPr txBox="1"/>
              <p:nvPr/>
            </p:nvSpPr>
            <p:spPr>
              <a:xfrm>
                <a:off x="7036067" y="1563036"/>
                <a:ext cx="8963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>
                    <a:solidFill>
                      <a:srgbClr val="002060"/>
                    </a:solidFill>
                    <a:latin typeface="Candara" panose="020E0502030303020204" pitchFamily="34" charset="0"/>
                  </a:rPr>
                  <a:t>enbutsu</a:t>
                </a:r>
              </a:p>
            </p:txBody>
          </p:sp>
        </p:grpSp>
      </p:grpSp>
      <p:sp>
        <p:nvSpPr>
          <p:cNvPr id="319" name="Caixa de Texto 86">
            <a:extLst>
              <a:ext uri="{FF2B5EF4-FFF2-40B4-BE49-F238E27FC236}">
                <a16:creationId xmlns:a16="http://schemas.microsoft.com/office/drawing/2014/main" id="{AA6F2ED9-F4A6-CC33-EFFF-4265493B756E}"/>
              </a:ext>
            </a:extLst>
          </p:cNvPr>
          <p:cNvSpPr txBox="1"/>
          <p:nvPr/>
        </p:nvSpPr>
        <p:spPr>
          <a:xfrm>
            <a:off x="11605" y="1125546"/>
            <a:ext cx="9077043" cy="521083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78000"/>
            </a:schemeClr>
          </a:solidFill>
          <a:ln w="6350">
            <a:noFill/>
          </a:ln>
          <a:effectLst/>
        </p:spPr>
        <p:txBody>
          <a:bodyPr wrap="square" lIns="0" tIns="0" rIns="0" bIns="0" rtlCol="0" anchor="t">
            <a:noAutofit/>
          </a:bodyPr>
          <a:lstStyle/>
          <a:p>
            <a:pPr lvl="0" algn="ctr">
              <a:buClrTx/>
              <a:buSzTx/>
              <a:buFontTx/>
              <a:defRPr/>
            </a:pPr>
            <a:endParaRPr lang="pt-BR" sz="1100" b="1" u="sng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320" name="Agrupar 319">
            <a:extLst>
              <a:ext uri="{FF2B5EF4-FFF2-40B4-BE49-F238E27FC236}">
                <a16:creationId xmlns:a16="http://schemas.microsoft.com/office/drawing/2014/main" id="{07696E85-B615-8182-1924-BF57D91045DA}"/>
              </a:ext>
            </a:extLst>
          </p:cNvPr>
          <p:cNvGrpSpPr/>
          <p:nvPr/>
        </p:nvGrpSpPr>
        <p:grpSpPr>
          <a:xfrm>
            <a:off x="2228538" y="1750504"/>
            <a:ext cx="4612852" cy="2981903"/>
            <a:chOff x="1808941" y="1482951"/>
            <a:chExt cx="4612852" cy="2981903"/>
          </a:xfrm>
        </p:grpSpPr>
        <p:sp>
          <p:nvSpPr>
            <p:cNvPr id="321" name="CaixaDeTexto 55">
              <a:extLst>
                <a:ext uri="{FF2B5EF4-FFF2-40B4-BE49-F238E27FC236}">
                  <a16:creationId xmlns:a16="http://schemas.microsoft.com/office/drawing/2014/main" id="{CFCB6E9E-4D32-3CF8-6933-34B36027EBE0}"/>
                </a:ext>
              </a:extLst>
            </p:cNvPr>
            <p:cNvSpPr txBox="1"/>
            <p:nvPr/>
          </p:nvSpPr>
          <p:spPr>
            <a:xfrm>
              <a:off x="3431515" y="2715871"/>
              <a:ext cx="2990278" cy="984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 b="0"/>
              </a:lvl1pPr>
            </a:lstStyle>
            <a:p>
              <a:pPr algn="l"/>
              <a:r>
                <a:rPr lang="pt-BR" altLang="en-US" sz="1600">
                  <a:solidFill>
                    <a:srgbClr val="FF0000"/>
                  </a:solidFill>
                </a:rPr>
                <a:t>      </a:t>
              </a:r>
              <a:r>
                <a:rPr lang="pt-BR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Conclusão</a:t>
              </a:r>
              <a:endParaRPr lang="pt-B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l"/>
              <a:r>
                <a:rPr lang="pt-BR" altLang="en-US" sz="1400"/>
                <a:t>      Nos períodos de ociosidade esses          </a:t>
              </a:r>
            </a:p>
            <a:p>
              <a:pPr algn="l"/>
              <a:r>
                <a:rPr lang="pt-BR" altLang="en-US" sz="1400"/>
                <a:t>      equipamento continuam no estado </a:t>
              </a:r>
            </a:p>
            <a:p>
              <a:pPr algn="l"/>
              <a:r>
                <a:rPr lang="pt-BR" altLang="en-US" sz="1400"/>
                <a:t>      LIGADO</a:t>
              </a:r>
            </a:p>
          </p:txBody>
        </p:sp>
        <p:sp>
          <p:nvSpPr>
            <p:cNvPr id="322" name="Retângulo: Cantos Arredondados 51">
              <a:extLst>
                <a:ext uri="{FF2B5EF4-FFF2-40B4-BE49-F238E27FC236}">
                  <a16:creationId xmlns:a16="http://schemas.microsoft.com/office/drawing/2014/main" id="{5C1023CB-49C8-C22B-1A2D-175A42E44AFE}"/>
                </a:ext>
              </a:extLst>
            </p:cNvPr>
            <p:cNvSpPr/>
            <p:nvPr/>
          </p:nvSpPr>
          <p:spPr>
            <a:xfrm>
              <a:off x="3251892" y="2523102"/>
              <a:ext cx="3164572" cy="1311913"/>
            </a:xfrm>
            <a:prstGeom prst="roundRect">
              <a:avLst>
                <a:gd name="adj" fmla="val 5791"/>
              </a:avLst>
            </a:prstGeom>
            <a:noFill/>
            <a:ln w="19050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pic>
          <p:nvPicPr>
            <p:cNvPr id="323" name="Imagem 322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74B7E943-8263-1618-0E01-253A2FFC3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941" y="1482951"/>
              <a:ext cx="2192877" cy="2981903"/>
            </a:xfrm>
            <a:prstGeom prst="rect">
              <a:avLst/>
            </a:prstGeom>
          </p:spPr>
        </p:pic>
        <p:sp>
          <p:nvSpPr>
            <p:cNvPr id="324" name="Retângulo: Cantos Arredondados 323">
              <a:extLst>
                <a:ext uri="{FF2B5EF4-FFF2-40B4-BE49-F238E27FC236}">
                  <a16:creationId xmlns:a16="http://schemas.microsoft.com/office/drawing/2014/main" id="{066E5D0C-73D7-7140-917C-308455D381CE}"/>
                </a:ext>
              </a:extLst>
            </p:cNvPr>
            <p:cNvSpPr/>
            <p:nvPr/>
          </p:nvSpPr>
          <p:spPr>
            <a:xfrm>
              <a:off x="4187681" y="2369871"/>
              <a:ext cx="1631220" cy="28127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5" name="CaixaDeTexto 324">
              <a:extLst>
                <a:ext uri="{FF2B5EF4-FFF2-40B4-BE49-F238E27FC236}">
                  <a16:creationId xmlns:a16="http://schemas.microsoft.com/office/drawing/2014/main" id="{B79FEF57-43C4-9E18-1CDE-21E3D98812C0}"/>
                </a:ext>
              </a:extLst>
            </p:cNvPr>
            <p:cNvSpPr txBox="1"/>
            <p:nvPr/>
          </p:nvSpPr>
          <p:spPr>
            <a:xfrm>
              <a:off x="4731410" y="2344390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>
                  <a:solidFill>
                    <a:srgbClr val="002060"/>
                  </a:solidFill>
                  <a:latin typeface="Candara" panose="020E0502030303020204" pitchFamily="34" charset="0"/>
                </a:rPr>
                <a:t>enjitsu</a:t>
              </a:r>
            </a:p>
          </p:txBody>
        </p:sp>
        <p:sp>
          <p:nvSpPr>
            <p:cNvPr id="326" name="CaixaDeTexto 325">
              <a:extLst>
                <a:ext uri="{FF2B5EF4-FFF2-40B4-BE49-F238E27FC236}">
                  <a16:creationId xmlns:a16="http://schemas.microsoft.com/office/drawing/2014/main" id="{966E9FF9-7851-C660-C944-A75783D03D4A}"/>
                </a:ext>
              </a:extLst>
            </p:cNvPr>
            <p:cNvSpPr txBox="1"/>
            <p:nvPr/>
          </p:nvSpPr>
          <p:spPr>
            <a:xfrm>
              <a:off x="4504220" y="2238824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>
                  <a:solidFill>
                    <a:srgbClr val="002060"/>
                  </a:solidFill>
                </a:rPr>
                <a:t>G</a:t>
              </a:r>
            </a:p>
          </p:txBody>
        </p:sp>
      </p:grpSp>
      <p:sp>
        <p:nvSpPr>
          <p:cNvPr id="96" name="CaixaDeTexto 95"/>
          <p:cNvSpPr txBox="1"/>
          <p:nvPr/>
        </p:nvSpPr>
        <p:spPr>
          <a:xfrm>
            <a:off x="-14036" y="6245658"/>
            <a:ext cx="9158035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Vamos analisar melhor a causa raiz desse DESPERDÍCIO DE ENERGIA COM EQUIPAMENTOS DE TI OCIOSOS NA FABRICA?</a:t>
            </a:r>
            <a:endParaRPr lang="pt-BR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40" grpId="0" bldLvl="0" animBg="1"/>
      <p:bldP spid="253" grpId="0" bldLvl="0" animBg="1"/>
      <p:bldP spid="319" grpId="0" animBg="1"/>
      <p:bldP spid="9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Arredondado 580">
            <a:extLst>
              <a:ext uri="{FF2B5EF4-FFF2-40B4-BE49-F238E27FC236}">
                <a16:creationId xmlns:a16="http://schemas.microsoft.com/office/drawing/2014/main" id="{D3F7DCDF-D32E-7158-0FB2-202FB1FA7DBF}"/>
              </a:ext>
            </a:extLst>
          </p:cNvPr>
          <p:cNvSpPr/>
          <p:nvPr/>
        </p:nvSpPr>
        <p:spPr>
          <a:xfrm>
            <a:off x="47845" y="696063"/>
            <a:ext cx="9037171" cy="6094203"/>
          </a:xfrm>
          <a:prstGeom prst="roundRect">
            <a:avLst>
              <a:gd name="adj" fmla="val 418"/>
            </a:avLst>
          </a:prstGeom>
          <a:solidFill>
            <a:srgbClr val="FFFFCC"/>
          </a:solidFill>
          <a:ln w="31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85B52F93-1232-A5CD-3D59-DA6B696241A2}"/>
              </a:ext>
            </a:extLst>
          </p:cNvPr>
          <p:cNvGrpSpPr/>
          <p:nvPr/>
        </p:nvGrpSpPr>
        <p:grpSpPr>
          <a:xfrm>
            <a:off x="7138093" y="700850"/>
            <a:ext cx="2150756" cy="6108598"/>
            <a:chOff x="7138093" y="691122"/>
            <a:chExt cx="2150756" cy="6108598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26D6CEFB-9FAA-569A-3B28-E09A340BFD79}"/>
                </a:ext>
              </a:extLst>
            </p:cNvPr>
            <p:cNvGrpSpPr/>
            <p:nvPr/>
          </p:nvGrpSpPr>
          <p:grpSpPr>
            <a:xfrm>
              <a:off x="7138093" y="691122"/>
              <a:ext cx="2150756" cy="6108598"/>
              <a:chOff x="7138093" y="691122"/>
              <a:chExt cx="2150756" cy="6108598"/>
            </a:xfrm>
          </p:grpSpPr>
          <p:sp>
            <p:nvSpPr>
              <p:cNvPr id="55" name="Retângulo Arredondado 580">
                <a:extLst>
                  <a:ext uri="{FF2B5EF4-FFF2-40B4-BE49-F238E27FC236}">
                    <a16:creationId xmlns:a16="http://schemas.microsoft.com/office/drawing/2014/main" id="{ACF3A7A7-4A60-C9E5-1B2F-23C55F594DF1}"/>
                  </a:ext>
                </a:extLst>
              </p:cNvPr>
              <p:cNvSpPr/>
              <p:nvPr/>
            </p:nvSpPr>
            <p:spPr>
              <a:xfrm>
                <a:off x="7325613" y="691122"/>
                <a:ext cx="1765614" cy="6090678"/>
              </a:xfrm>
              <a:prstGeom prst="roundRect">
                <a:avLst>
                  <a:gd name="adj" fmla="val 3720"/>
                </a:avLst>
              </a:prstGeom>
              <a:solidFill>
                <a:srgbClr val="FFFFCC"/>
              </a:solidFill>
              <a:ln w="3175">
                <a:solidFill>
                  <a:srgbClr val="00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Forma Livre 20">
                <a:extLst>
                  <a:ext uri="{FF2B5EF4-FFF2-40B4-BE49-F238E27FC236}">
                    <a16:creationId xmlns:a16="http://schemas.microsoft.com/office/drawing/2014/main" id="{DA2F95CD-E9BF-7BDF-DB3A-012B81D9A575}"/>
                  </a:ext>
                </a:extLst>
              </p:cNvPr>
              <p:cNvSpPr/>
              <p:nvPr/>
            </p:nvSpPr>
            <p:spPr>
              <a:xfrm>
                <a:off x="7399080" y="5126197"/>
                <a:ext cx="1629986" cy="1627667"/>
              </a:xfrm>
              <a:custGeom>
                <a:avLst/>
                <a:gdLst>
                  <a:gd name="connsiteX0" fmla="*/ 0 w 1629507"/>
                  <a:gd name="connsiteY0" fmla="*/ 820615 h 820615"/>
                  <a:gd name="connsiteX1" fmla="*/ 996461 w 1629507"/>
                  <a:gd name="connsiteY1" fmla="*/ 211015 h 820615"/>
                  <a:gd name="connsiteX2" fmla="*/ 586154 w 1629507"/>
                  <a:gd name="connsiteY2" fmla="*/ 105507 h 820615"/>
                  <a:gd name="connsiteX3" fmla="*/ 1559169 w 1629507"/>
                  <a:gd name="connsiteY3" fmla="*/ 0 h 820615"/>
                  <a:gd name="connsiteX4" fmla="*/ 1629507 w 1629507"/>
                  <a:gd name="connsiteY4" fmla="*/ 351692 h 820615"/>
                  <a:gd name="connsiteX5" fmla="*/ 1395046 w 1629507"/>
                  <a:gd name="connsiteY5" fmla="*/ 293077 h 820615"/>
                  <a:gd name="connsiteX6" fmla="*/ 1312984 w 1629507"/>
                  <a:gd name="connsiteY6" fmla="*/ 808892 h 820615"/>
                  <a:gd name="connsiteX7" fmla="*/ 0 w 1629507"/>
                  <a:gd name="connsiteY7" fmla="*/ 820615 h 820615"/>
                  <a:gd name="connsiteX0" fmla="*/ 0 w 1629507"/>
                  <a:gd name="connsiteY0" fmla="*/ 820615 h 820615"/>
                  <a:gd name="connsiteX1" fmla="*/ 996461 w 1629507"/>
                  <a:gd name="connsiteY1" fmla="*/ 211015 h 820615"/>
                  <a:gd name="connsiteX2" fmla="*/ 586154 w 1629507"/>
                  <a:gd name="connsiteY2" fmla="*/ 105507 h 820615"/>
                  <a:gd name="connsiteX3" fmla="*/ 1477107 w 1629507"/>
                  <a:gd name="connsiteY3" fmla="*/ 0 h 820615"/>
                  <a:gd name="connsiteX4" fmla="*/ 1629507 w 1629507"/>
                  <a:gd name="connsiteY4" fmla="*/ 351692 h 820615"/>
                  <a:gd name="connsiteX5" fmla="*/ 1395046 w 1629507"/>
                  <a:gd name="connsiteY5" fmla="*/ 293077 h 820615"/>
                  <a:gd name="connsiteX6" fmla="*/ 1312984 w 1629507"/>
                  <a:gd name="connsiteY6" fmla="*/ 808892 h 820615"/>
                  <a:gd name="connsiteX7" fmla="*/ 0 w 1629507"/>
                  <a:gd name="connsiteY7" fmla="*/ 820615 h 820615"/>
                  <a:gd name="connsiteX0" fmla="*/ 0 w 1629507"/>
                  <a:gd name="connsiteY0" fmla="*/ 1007616 h 1007616"/>
                  <a:gd name="connsiteX1" fmla="*/ 996461 w 1629507"/>
                  <a:gd name="connsiteY1" fmla="*/ 398016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395046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395046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383323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520149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949569 w 1629507"/>
                  <a:gd name="connsiteY1" fmla="*/ 357944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1008184 w 1629507"/>
                  <a:gd name="connsiteY1" fmla="*/ 372847 h 1007616"/>
                  <a:gd name="connsiteX2" fmla="*/ 586154 w 1629507"/>
                  <a:gd name="connsiteY2" fmla="*/ 292508 h 1007616"/>
                  <a:gd name="connsiteX3" fmla="*/ 1629507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  <a:gd name="connsiteX0" fmla="*/ 0 w 1629507"/>
                  <a:gd name="connsiteY0" fmla="*/ 1007616 h 1007616"/>
                  <a:gd name="connsiteX1" fmla="*/ 1008184 w 1629507"/>
                  <a:gd name="connsiteY1" fmla="*/ 372847 h 1007616"/>
                  <a:gd name="connsiteX2" fmla="*/ 586154 w 1629507"/>
                  <a:gd name="connsiteY2" fmla="*/ 292508 h 1007616"/>
                  <a:gd name="connsiteX3" fmla="*/ 1513129 w 1629507"/>
                  <a:gd name="connsiteY3" fmla="*/ 0 h 1007616"/>
                  <a:gd name="connsiteX4" fmla="*/ 1629507 w 1629507"/>
                  <a:gd name="connsiteY4" fmla="*/ 538693 h 1007616"/>
                  <a:gd name="connsiteX5" fmla="*/ 1418492 w 1629507"/>
                  <a:gd name="connsiteY5" fmla="*/ 480078 h 1007616"/>
                  <a:gd name="connsiteX6" fmla="*/ 1312984 w 1629507"/>
                  <a:gd name="connsiteY6" fmla="*/ 995893 h 1007616"/>
                  <a:gd name="connsiteX7" fmla="*/ 0 w 1629507"/>
                  <a:gd name="connsiteY7" fmla="*/ 1007616 h 1007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9507" h="1007616">
                    <a:moveTo>
                      <a:pt x="0" y="1007616"/>
                    </a:moveTo>
                    <a:lnTo>
                      <a:pt x="1008184" y="372847"/>
                    </a:lnTo>
                    <a:lnTo>
                      <a:pt x="586154" y="292508"/>
                    </a:lnTo>
                    <a:lnTo>
                      <a:pt x="1513129" y="0"/>
                    </a:lnTo>
                    <a:lnTo>
                      <a:pt x="1629507" y="538693"/>
                    </a:lnTo>
                    <a:lnTo>
                      <a:pt x="1418492" y="480078"/>
                    </a:lnTo>
                    <a:lnTo>
                      <a:pt x="1312984" y="995893"/>
                    </a:lnTo>
                    <a:lnTo>
                      <a:pt x="0" y="1007616"/>
                    </a:lnTo>
                    <a:close/>
                  </a:path>
                </a:pathLst>
              </a:custGeom>
              <a:solidFill>
                <a:srgbClr val="33CC33">
                  <a:alpha val="31000"/>
                </a:srgbClr>
              </a:solidFill>
              <a:ln w="31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5" name="CaixaDeTexto 1034">
                <a:extLst>
                  <a:ext uri="{FF2B5EF4-FFF2-40B4-BE49-F238E27FC236}">
                    <a16:creationId xmlns:a16="http://schemas.microsoft.com/office/drawing/2014/main" id="{85FECECF-DEBC-A762-B1A4-91DAC48E122B}"/>
                  </a:ext>
                </a:extLst>
              </p:cNvPr>
              <p:cNvSpPr txBox="1"/>
              <p:nvPr/>
            </p:nvSpPr>
            <p:spPr>
              <a:xfrm>
                <a:off x="7138093" y="1642500"/>
                <a:ext cx="202215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300" b="1" u="sng">
                    <a:solidFill>
                      <a:srgbClr val="006600"/>
                    </a:solidFill>
                  </a:rPr>
                  <a:t>TEMPO</a:t>
                </a:r>
                <a:endParaRPr lang="pt-BR" sz="130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71" name="Imagem 270" descr="Ícone&#10;&#10;Descrição gerada automaticamente">
                <a:extLst>
                  <a:ext uri="{FF2B5EF4-FFF2-40B4-BE49-F238E27FC236}">
                    <a16:creationId xmlns:a16="http://schemas.microsoft.com/office/drawing/2014/main" id="{C7C55EE9-DAF8-9534-9079-1E782FB3F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1429" y="1889555"/>
                <a:ext cx="716534" cy="670992"/>
              </a:xfrm>
              <a:prstGeom prst="rect">
                <a:avLst/>
              </a:prstGeom>
            </p:spPr>
          </p:pic>
          <p:sp>
            <p:nvSpPr>
              <p:cNvPr id="274" name="Retângulo 273">
                <a:extLst>
                  <a:ext uri="{FF2B5EF4-FFF2-40B4-BE49-F238E27FC236}">
                    <a16:creationId xmlns:a16="http://schemas.microsoft.com/office/drawing/2014/main" id="{09F8B358-2F2D-EEB1-A3C8-F9C93C3625ED}"/>
                  </a:ext>
                </a:extLst>
              </p:cNvPr>
              <p:cNvSpPr/>
              <p:nvPr/>
            </p:nvSpPr>
            <p:spPr>
              <a:xfrm>
                <a:off x="8483350" y="2371350"/>
                <a:ext cx="125950" cy="122032"/>
              </a:xfrm>
              <a:prstGeom prst="rect">
                <a:avLst/>
              </a:prstGeom>
              <a:solidFill>
                <a:srgbClr val="FFFFC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52" name="Agrupar 351">
                <a:extLst>
                  <a:ext uri="{FF2B5EF4-FFF2-40B4-BE49-F238E27FC236}">
                    <a16:creationId xmlns:a16="http://schemas.microsoft.com/office/drawing/2014/main" id="{D252AD2B-2AAD-C776-7B6A-F3840DA3BCA9}"/>
                  </a:ext>
                </a:extLst>
              </p:cNvPr>
              <p:cNvGrpSpPr/>
              <p:nvPr/>
            </p:nvGrpSpPr>
            <p:grpSpPr>
              <a:xfrm>
                <a:off x="7485829" y="2566482"/>
                <a:ext cx="1732196" cy="703576"/>
                <a:chOff x="7485829" y="2799715"/>
                <a:chExt cx="1732196" cy="703576"/>
              </a:xfrm>
            </p:grpSpPr>
            <p:sp>
              <p:nvSpPr>
                <p:cNvPr id="314" name="Retângulo 313">
                  <a:extLst>
                    <a:ext uri="{FF2B5EF4-FFF2-40B4-BE49-F238E27FC236}">
                      <a16:creationId xmlns:a16="http://schemas.microsoft.com/office/drawing/2014/main" id="{717FA748-D417-99CD-C756-5A7425B4B9D9}"/>
                    </a:ext>
                  </a:extLst>
                </p:cNvPr>
                <p:cNvSpPr/>
                <p:nvPr/>
              </p:nvSpPr>
              <p:spPr>
                <a:xfrm>
                  <a:off x="7700034" y="2899402"/>
                  <a:ext cx="1329817" cy="603889"/>
                </a:xfrm>
                <a:prstGeom prst="rect">
                  <a:avLst/>
                </a:prstGeom>
                <a:solidFill>
                  <a:srgbClr val="33993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5" name="CaixaDeTexto 294">
                  <a:extLst>
                    <a:ext uri="{FF2B5EF4-FFF2-40B4-BE49-F238E27FC236}">
                      <a16:creationId xmlns:a16="http://schemas.microsoft.com/office/drawing/2014/main" id="{08979FE7-4645-3FF7-8C44-7C1AE8598E9F}"/>
                    </a:ext>
                  </a:extLst>
                </p:cNvPr>
                <p:cNvSpPr txBox="1"/>
                <p:nvPr/>
              </p:nvSpPr>
              <p:spPr>
                <a:xfrm>
                  <a:off x="8065604" y="3138073"/>
                  <a:ext cx="10100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600" b="1">
                      <a:solidFill>
                        <a:schemeClr val="bg1"/>
                      </a:solidFill>
                    </a:rPr>
                    <a:t>1 Semana</a:t>
                  </a:r>
                </a:p>
              </p:txBody>
            </p:sp>
            <p:sp>
              <p:nvSpPr>
                <p:cNvPr id="297" name="CaixaDeTexto 296">
                  <a:extLst>
                    <a:ext uri="{FF2B5EF4-FFF2-40B4-BE49-F238E27FC236}">
                      <a16:creationId xmlns:a16="http://schemas.microsoft.com/office/drawing/2014/main" id="{EEF8639B-2817-3A84-FF61-74DE49064B16}"/>
                    </a:ext>
                  </a:extLst>
                </p:cNvPr>
                <p:cNvSpPr txBox="1"/>
                <p:nvPr/>
              </p:nvSpPr>
              <p:spPr>
                <a:xfrm>
                  <a:off x="7947637" y="2871227"/>
                  <a:ext cx="12703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 algn="ctr">
                    <a:defRPr sz="1600">
                      <a:solidFill>
                        <a:srgbClr val="0066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lvl1pPr>
                </a:lstStyle>
                <a:p>
                  <a:r>
                    <a:rPr lang="pt-BR" sz="800" b="1">
                      <a:solidFill>
                        <a:schemeClr val="bg1"/>
                      </a:solidFill>
                      <a:effectLst/>
                    </a:rPr>
                    <a:t>Tempo de</a:t>
                  </a:r>
                </a:p>
                <a:p>
                  <a:r>
                    <a:rPr lang="pt-BR" sz="800" b="1">
                      <a:solidFill>
                        <a:schemeClr val="bg1"/>
                      </a:solidFill>
                      <a:effectLst/>
                    </a:rPr>
                    <a:t> implementação</a:t>
                  </a:r>
                </a:p>
              </p:txBody>
            </p:sp>
            <p:sp>
              <p:nvSpPr>
                <p:cNvPr id="303" name="Retângulo 302">
                  <a:extLst>
                    <a:ext uri="{FF2B5EF4-FFF2-40B4-BE49-F238E27FC236}">
                      <a16:creationId xmlns:a16="http://schemas.microsoft.com/office/drawing/2014/main" id="{D8DF1E56-D7C8-D6C6-E901-C477A37EC4E4}"/>
                    </a:ext>
                  </a:extLst>
                </p:cNvPr>
                <p:cNvSpPr/>
                <p:nvPr/>
              </p:nvSpPr>
              <p:spPr>
                <a:xfrm>
                  <a:off x="7485829" y="3036142"/>
                  <a:ext cx="514480" cy="3120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5" name="Elipse 304">
                  <a:extLst>
                    <a:ext uri="{FF2B5EF4-FFF2-40B4-BE49-F238E27FC236}">
                      <a16:creationId xmlns:a16="http://schemas.microsoft.com/office/drawing/2014/main" id="{7524DC66-6FF7-55B0-3710-10BD0FBBF874}"/>
                    </a:ext>
                  </a:extLst>
                </p:cNvPr>
                <p:cNvSpPr/>
                <p:nvPr/>
              </p:nvSpPr>
              <p:spPr>
                <a:xfrm>
                  <a:off x="7699824" y="2799715"/>
                  <a:ext cx="94298" cy="973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6" name="Elipse 305">
                  <a:extLst>
                    <a:ext uri="{FF2B5EF4-FFF2-40B4-BE49-F238E27FC236}">
                      <a16:creationId xmlns:a16="http://schemas.microsoft.com/office/drawing/2014/main" id="{D5843346-C3F0-B815-D367-024B63E15457}"/>
                    </a:ext>
                  </a:extLst>
                </p:cNvPr>
                <p:cNvSpPr/>
                <p:nvPr/>
              </p:nvSpPr>
              <p:spPr>
                <a:xfrm>
                  <a:off x="8109206" y="3086391"/>
                  <a:ext cx="59558" cy="706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0" name="Elipse 309">
                  <a:extLst>
                    <a:ext uri="{FF2B5EF4-FFF2-40B4-BE49-F238E27FC236}">
                      <a16:creationId xmlns:a16="http://schemas.microsoft.com/office/drawing/2014/main" id="{DD77AE24-6B5E-BEE0-9E4F-F08264813734}"/>
                    </a:ext>
                  </a:extLst>
                </p:cNvPr>
                <p:cNvSpPr/>
                <p:nvPr/>
              </p:nvSpPr>
              <p:spPr>
                <a:xfrm>
                  <a:off x="7930752" y="3175856"/>
                  <a:ext cx="94298" cy="973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98" name="Agrupar 397">
                <a:extLst>
                  <a:ext uri="{FF2B5EF4-FFF2-40B4-BE49-F238E27FC236}">
                    <a16:creationId xmlns:a16="http://schemas.microsoft.com/office/drawing/2014/main" id="{7573EE92-E9DA-8300-B19E-054860FAE5EC}"/>
                  </a:ext>
                </a:extLst>
              </p:cNvPr>
              <p:cNvGrpSpPr/>
              <p:nvPr/>
            </p:nvGrpSpPr>
            <p:grpSpPr>
              <a:xfrm>
                <a:off x="7332452" y="4520837"/>
                <a:ext cx="1956397" cy="606791"/>
                <a:chOff x="7335188" y="6166182"/>
                <a:chExt cx="1956397" cy="606791"/>
              </a:xfrm>
            </p:grpSpPr>
            <p:grpSp>
              <p:nvGrpSpPr>
                <p:cNvPr id="93" name="Agrupar 92">
                  <a:extLst>
                    <a:ext uri="{FF2B5EF4-FFF2-40B4-BE49-F238E27FC236}">
                      <a16:creationId xmlns:a16="http://schemas.microsoft.com/office/drawing/2014/main" id="{8D472B7D-665D-C148-396E-CCF1A5A07E31}"/>
                    </a:ext>
                  </a:extLst>
                </p:cNvPr>
                <p:cNvGrpSpPr/>
                <p:nvPr/>
              </p:nvGrpSpPr>
              <p:grpSpPr>
                <a:xfrm>
                  <a:off x="7381791" y="6386624"/>
                  <a:ext cx="1909794" cy="386349"/>
                  <a:chOff x="7337478" y="6238003"/>
                  <a:chExt cx="1467925" cy="454903"/>
                </a:xfrm>
              </p:grpSpPr>
              <p:sp>
                <p:nvSpPr>
                  <p:cNvPr id="94" name="CaixaDeTexto 93">
                    <a:extLst>
                      <a:ext uri="{FF2B5EF4-FFF2-40B4-BE49-F238E27FC236}">
                        <a16:creationId xmlns:a16="http://schemas.microsoft.com/office/drawing/2014/main" id="{BF9498B5-C9C9-46E1-8307-655B89FE985D}"/>
                      </a:ext>
                    </a:extLst>
                  </p:cNvPr>
                  <p:cNvSpPr txBox="1"/>
                  <p:nvPr/>
                </p:nvSpPr>
                <p:spPr>
                  <a:xfrm>
                    <a:off x="7337478" y="6393934"/>
                    <a:ext cx="1467925" cy="298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sz="1050" b="1">
                        <a:solidFill>
                          <a:srgbClr val="006600"/>
                        </a:solidFill>
                      </a:rPr>
                      <a:t>Jan    Fev     Mar   Abr    Mai</a:t>
                    </a:r>
                  </a:p>
                </p:txBody>
              </p:sp>
              <p:sp>
                <p:nvSpPr>
                  <p:cNvPr id="97" name="Divisa 105">
                    <a:extLst>
                      <a:ext uri="{FF2B5EF4-FFF2-40B4-BE49-F238E27FC236}">
                        <a16:creationId xmlns:a16="http://schemas.microsoft.com/office/drawing/2014/main" id="{710CF1D9-483D-5394-B1F6-01AAAD5E4E68}"/>
                      </a:ext>
                    </a:extLst>
                  </p:cNvPr>
                  <p:cNvSpPr/>
                  <p:nvPr/>
                </p:nvSpPr>
                <p:spPr>
                  <a:xfrm>
                    <a:off x="7384362" y="6291861"/>
                    <a:ext cx="213517" cy="168654"/>
                  </a:xfrm>
                  <a:prstGeom prst="chevron">
                    <a:avLst/>
                  </a:prstGeom>
                  <a:solidFill>
                    <a:srgbClr val="66FF66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98" name="Divisa 106">
                    <a:extLst>
                      <a:ext uri="{FF2B5EF4-FFF2-40B4-BE49-F238E27FC236}">
                        <a16:creationId xmlns:a16="http://schemas.microsoft.com/office/drawing/2014/main" id="{B8BE3DD7-D099-D650-E8C3-1405B51B0346}"/>
                      </a:ext>
                    </a:extLst>
                  </p:cNvPr>
                  <p:cNvSpPr/>
                  <p:nvPr/>
                </p:nvSpPr>
                <p:spPr>
                  <a:xfrm>
                    <a:off x="7626951" y="6288669"/>
                    <a:ext cx="213517" cy="168529"/>
                  </a:xfrm>
                  <a:prstGeom prst="chevron">
                    <a:avLst/>
                  </a:prstGeom>
                  <a:solidFill>
                    <a:srgbClr val="00FF99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99" name="Divisa 107">
                    <a:extLst>
                      <a:ext uri="{FF2B5EF4-FFF2-40B4-BE49-F238E27FC236}">
                        <a16:creationId xmlns:a16="http://schemas.microsoft.com/office/drawing/2014/main" id="{C281E929-3A42-109F-641D-33226CB1C962}"/>
                      </a:ext>
                    </a:extLst>
                  </p:cNvPr>
                  <p:cNvSpPr/>
                  <p:nvPr/>
                </p:nvSpPr>
                <p:spPr>
                  <a:xfrm>
                    <a:off x="7880217" y="6288669"/>
                    <a:ext cx="213517" cy="168529"/>
                  </a:xfrm>
                  <a:prstGeom prst="chevron">
                    <a:avLst/>
                  </a:prstGeom>
                  <a:solidFill>
                    <a:srgbClr val="00FA00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100" name="Divisa 108">
                    <a:extLst>
                      <a:ext uri="{FF2B5EF4-FFF2-40B4-BE49-F238E27FC236}">
                        <a16:creationId xmlns:a16="http://schemas.microsoft.com/office/drawing/2014/main" id="{6756939F-98B4-1099-4F8F-1BD0864C6FE4}"/>
                      </a:ext>
                    </a:extLst>
                  </p:cNvPr>
                  <p:cNvSpPr/>
                  <p:nvPr/>
                </p:nvSpPr>
                <p:spPr>
                  <a:xfrm>
                    <a:off x="8129635" y="6288438"/>
                    <a:ext cx="213517" cy="168529"/>
                  </a:xfrm>
                  <a:prstGeom prst="chevron">
                    <a:avLst/>
                  </a:prstGeom>
                  <a:solidFill>
                    <a:srgbClr val="33CC33"/>
                  </a:solidFill>
                  <a:ln w="6350">
                    <a:solidFill>
                      <a:srgbClr val="006600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rgbClr val="006600"/>
                      </a:solidFill>
                    </a:endParaRPr>
                  </a:p>
                </p:txBody>
              </p:sp>
              <p:sp>
                <p:nvSpPr>
                  <p:cNvPr id="101" name="Estrela de 5 Pontas 18">
                    <a:extLst>
                      <a:ext uri="{FF2B5EF4-FFF2-40B4-BE49-F238E27FC236}">
                        <a16:creationId xmlns:a16="http://schemas.microsoft.com/office/drawing/2014/main" id="{E2D81331-B401-3F58-AC44-9DDBFFBA2F49}"/>
                      </a:ext>
                    </a:extLst>
                  </p:cNvPr>
                  <p:cNvSpPr/>
                  <p:nvPr/>
                </p:nvSpPr>
                <p:spPr>
                  <a:xfrm>
                    <a:off x="8382900" y="6238003"/>
                    <a:ext cx="176427" cy="217669"/>
                  </a:xfrm>
                  <a:prstGeom prst="star5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C000"/>
                    </a:solidFill>
                    <a:prstDash val="solid"/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>
                        <a:solidFill>
                          <a:srgbClr val="006600"/>
                        </a:solidFill>
                      </a:rPr>
                      <a:t> </a:t>
                    </a:r>
                  </a:p>
                </p:txBody>
              </p:sp>
            </p:grpSp>
            <p:sp>
              <p:nvSpPr>
                <p:cNvPr id="366" name="Retângulo: Cantos Arredondados 365">
                  <a:extLst>
                    <a:ext uri="{FF2B5EF4-FFF2-40B4-BE49-F238E27FC236}">
                      <a16:creationId xmlns:a16="http://schemas.microsoft.com/office/drawing/2014/main" id="{4DDB38DC-CF6D-00FA-F986-2D6D3076DA3B}"/>
                    </a:ext>
                  </a:extLst>
                </p:cNvPr>
                <p:cNvSpPr/>
                <p:nvPr/>
              </p:nvSpPr>
              <p:spPr>
                <a:xfrm>
                  <a:off x="7335188" y="6214983"/>
                  <a:ext cx="1752565" cy="146724"/>
                </a:xfrm>
                <a:prstGeom prst="roundRect">
                  <a:avLst/>
                </a:prstGeom>
                <a:solidFill>
                  <a:srgbClr val="33993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97" name="CaixaDeTexto 396">
                  <a:extLst>
                    <a:ext uri="{FF2B5EF4-FFF2-40B4-BE49-F238E27FC236}">
                      <a16:creationId xmlns:a16="http://schemas.microsoft.com/office/drawing/2014/main" id="{CDA1CFB9-F03C-F318-E928-F4BFC118D85E}"/>
                    </a:ext>
                  </a:extLst>
                </p:cNvPr>
                <p:cNvSpPr txBox="1"/>
                <p:nvPr/>
              </p:nvSpPr>
              <p:spPr>
                <a:xfrm>
                  <a:off x="7890888" y="6166182"/>
                  <a:ext cx="512117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05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</a:t>
                  </a:r>
                  <a:r>
                    <a:rPr lang="pt-BR" sz="105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2024</a:t>
                  </a:r>
                </a:p>
              </p:txBody>
            </p:sp>
          </p:grpSp>
          <p:pic>
            <p:nvPicPr>
              <p:cNvPr id="403" name="Imagem 402">
                <a:extLst>
                  <a:ext uri="{FF2B5EF4-FFF2-40B4-BE49-F238E27FC236}">
                    <a16:creationId xmlns:a16="http://schemas.microsoft.com/office/drawing/2014/main" id="{721A046C-2FD2-08BF-5A0A-C9F66A309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6186" y="2467842"/>
                <a:ext cx="931514" cy="868101"/>
              </a:xfrm>
              <a:prstGeom prst="rect">
                <a:avLst/>
              </a:prstGeom>
            </p:spPr>
          </p:pic>
          <p:grpSp>
            <p:nvGrpSpPr>
              <p:cNvPr id="430" name="Agrupar 429">
                <a:extLst>
                  <a:ext uri="{FF2B5EF4-FFF2-40B4-BE49-F238E27FC236}">
                    <a16:creationId xmlns:a16="http://schemas.microsoft.com/office/drawing/2014/main" id="{9B88209F-975E-0C87-2255-9670E7BC6792}"/>
                  </a:ext>
                </a:extLst>
              </p:cNvPr>
              <p:cNvGrpSpPr/>
              <p:nvPr/>
            </p:nvGrpSpPr>
            <p:grpSpPr>
              <a:xfrm>
                <a:off x="8085815" y="5063361"/>
                <a:ext cx="1023564" cy="675545"/>
                <a:chOff x="3400425" y="2600325"/>
                <a:chExt cx="2343150" cy="1657350"/>
              </a:xfrm>
            </p:grpSpPr>
            <p:pic>
              <p:nvPicPr>
                <p:cNvPr id="427" name="Imagem 426" descr="Tela de um computador&#10;&#10;Descrição gerada automaticamente">
                  <a:extLst>
                    <a:ext uri="{FF2B5EF4-FFF2-40B4-BE49-F238E27FC236}">
                      <a16:creationId xmlns:a16="http://schemas.microsoft.com/office/drawing/2014/main" id="{28D7DBCD-373B-9EC9-1612-8D7DEC845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0425" y="2600325"/>
                  <a:ext cx="2343150" cy="1657350"/>
                </a:xfrm>
                <a:prstGeom prst="rect">
                  <a:avLst/>
                </a:prstGeom>
              </p:spPr>
            </p:pic>
            <p:pic>
              <p:nvPicPr>
                <p:cNvPr id="429" name="Imagem 428" descr="Imagem digital fictícia de personagem de desenho animad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65E56B72-0BAF-0483-B7E5-86AAF184D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6989" y="2710522"/>
                  <a:ext cx="1741559" cy="984980"/>
                </a:xfrm>
                <a:prstGeom prst="rect">
                  <a:avLst/>
                </a:prstGeom>
              </p:spPr>
            </p:pic>
          </p:grpSp>
          <p:pic>
            <p:nvPicPr>
              <p:cNvPr id="447" name="Imagem 446" descr="Brinquedo de criança&#10;&#10;Descrição gerada automaticamente com confiança baixa">
                <a:extLst>
                  <a:ext uri="{FF2B5EF4-FFF2-40B4-BE49-F238E27FC236}">
                    <a16:creationId xmlns:a16="http://schemas.microsoft.com/office/drawing/2014/main" id="{46F66F57-FCB7-F9D5-0A97-58B0CF266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6311" y="5560473"/>
                <a:ext cx="863482" cy="1022782"/>
              </a:xfrm>
              <a:prstGeom prst="rect">
                <a:avLst/>
              </a:prstGeom>
            </p:spPr>
          </p:pic>
          <p:grpSp>
            <p:nvGrpSpPr>
              <p:cNvPr id="1088" name="Agrupar 1087">
                <a:extLst>
                  <a:ext uri="{FF2B5EF4-FFF2-40B4-BE49-F238E27FC236}">
                    <a16:creationId xmlns:a16="http://schemas.microsoft.com/office/drawing/2014/main" id="{0550A1A8-FDF9-5857-CCFC-E23294B2BBE1}"/>
                  </a:ext>
                </a:extLst>
              </p:cNvPr>
              <p:cNvGrpSpPr/>
              <p:nvPr/>
            </p:nvGrpSpPr>
            <p:grpSpPr>
              <a:xfrm>
                <a:off x="7300596" y="6015257"/>
                <a:ext cx="1235297" cy="784463"/>
                <a:chOff x="7217835" y="4233905"/>
                <a:chExt cx="2448808" cy="1625882"/>
              </a:xfrm>
            </p:grpSpPr>
            <p:pic>
              <p:nvPicPr>
                <p:cNvPr id="1089" name="Imagem 1088" descr="Imagem digital fictícia de personagem de desenho animado&#10;&#10;Descrição gerada automaticamente com confiança baixa">
                  <a:extLst>
                    <a:ext uri="{FF2B5EF4-FFF2-40B4-BE49-F238E27FC236}">
                      <a16:creationId xmlns:a16="http://schemas.microsoft.com/office/drawing/2014/main" id="{1615CCAB-6C14-23A4-AA41-44EF76708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7835" y="4233905"/>
                  <a:ext cx="2448808" cy="1625882"/>
                </a:xfrm>
                <a:prstGeom prst="rect">
                  <a:avLst/>
                </a:prstGeom>
              </p:spPr>
            </p:pic>
            <p:sp>
              <p:nvSpPr>
                <p:cNvPr id="1090" name="Retângulo 1089">
                  <a:extLst>
                    <a:ext uri="{FF2B5EF4-FFF2-40B4-BE49-F238E27FC236}">
                      <a16:creationId xmlns:a16="http://schemas.microsoft.com/office/drawing/2014/main" id="{8F080C3A-92B1-DEC3-E3BF-AC836B6EA3BE}"/>
                    </a:ext>
                  </a:extLst>
                </p:cNvPr>
                <p:cNvSpPr/>
                <p:nvPr/>
              </p:nvSpPr>
              <p:spPr>
                <a:xfrm>
                  <a:off x="8142374" y="4407243"/>
                  <a:ext cx="623931" cy="27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1" name="Retângulo 1090">
                  <a:extLst>
                    <a:ext uri="{FF2B5EF4-FFF2-40B4-BE49-F238E27FC236}">
                      <a16:creationId xmlns:a16="http://schemas.microsoft.com/office/drawing/2014/main" id="{A3638A60-0A98-9D07-32B6-CB12A3631794}"/>
                    </a:ext>
                  </a:extLst>
                </p:cNvPr>
                <p:cNvSpPr/>
                <p:nvPr/>
              </p:nvSpPr>
              <p:spPr>
                <a:xfrm>
                  <a:off x="8273015" y="4731206"/>
                  <a:ext cx="412327" cy="305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2" name="Retângulo 1091">
                  <a:extLst>
                    <a:ext uri="{FF2B5EF4-FFF2-40B4-BE49-F238E27FC236}">
                      <a16:creationId xmlns:a16="http://schemas.microsoft.com/office/drawing/2014/main" id="{5F76AC94-C777-E36E-781A-32AD46494FC3}"/>
                    </a:ext>
                  </a:extLst>
                </p:cNvPr>
                <p:cNvSpPr/>
                <p:nvPr/>
              </p:nvSpPr>
              <p:spPr>
                <a:xfrm>
                  <a:off x="8355569" y="4528208"/>
                  <a:ext cx="623931" cy="27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3" name="Retângulo 1092">
                  <a:extLst>
                    <a:ext uri="{FF2B5EF4-FFF2-40B4-BE49-F238E27FC236}">
                      <a16:creationId xmlns:a16="http://schemas.microsoft.com/office/drawing/2014/main" id="{9386EB21-28D6-5F5A-A86B-8AB24F397443}"/>
                    </a:ext>
                  </a:extLst>
                </p:cNvPr>
                <p:cNvSpPr/>
                <p:nvPr/>
              </p:nvSpPr>
              <p:spPr>
                <a:xfrm>
                  <a:off x="8661530" y="4757596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4" name="Retângulo 1093">
                  <a:extLst>
                    <a:ext uri="{FF2B5EF4-FFF2-40B4-BE49-F238E27FC236}">
                      <a16:creationId xmlns:a16="http://schemas.microsoft.com/office/drawing/2014/main" id="{904BFB13-A09F-EFF0-A280-CE26F0E9566E}"/>
                    </a:ext>
                  </a:extLst>
                </p:cNvPr>
                <p:cNvSpPr/>
                <p:nvPr/>
              </p:nvSpPr>
              <p:spPr>
                <a:xfrm>
                  <a:off x="8099077" y="4590482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5" name="Retângulo 1094">
                  <a:extLst>
                    <a:ext uri="{FF2B5EF4-FFF2-40B4-BE49-F238E27FC236}">
                      <a16:creationId xmlns:a16="http://schemas.microsoft.com/office/drawing/2014/main" id="{0C44B945-A247-7141-81C7-120867347066}"/>
                    </a:ext>
                  </a:extLst>
                </p:cNvPr>
                <p:cNvSpPr/>
                <p:nvPr/>
              </p:nvSpPr>
              <p:spPr>
                <a:xfrm>
                  <a:off x="8223793" y="4754685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6" name="Retângulo 1095">
                  <a:extLst>
                    <a:ext uri="{FF2B5EF4-FFF2-40B4-BE49-F238E27FC236}">
                      <a16:creationId xmlns:a16="http://schemas.microsoft.com/office/drawing/2014/main" id="{4FCC7C61-A781-34A3-2737-2B274742E01C}"/>
                    </a:ext>
                  </a:extLst>
                </p:cNvPr>
                <p:cNvSpPr/>
                <p:nvPr/>
              </p:nvSpPr>
              <p:spPr>
                <a:xfrm>
                  <a:off x="8138616" y="4579001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7" name="Retângulo 1096">
                  <a:extLst>
                    <a:ext uri="{FF2B5EF4-FFF2-40B4-BE49-F238E27FC236}">
                      <a16:creationId xmlns:a16="http://schemas.microsoft.com/office/drawing/2014/main" id="{2E2D865D-6169-5DCA-9F55-A0E45136D2BC}"/>
                    </a:ext>
                  </a:extLst>
                </p:cNvPr>
                <p:cNvSpPr/>
                <p:nvPr/>
              </p:nvSpPr>
              <p:spPr>
                <a:xfrm>
                  <a:off x="8202986" y="4550283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8" name="Retângulo 1097">
                  <a:extLst>
                    <a:ext uri="{FF2B5EF4-FFF2-40B4-BE49-F238E27FC236}">
                      <a16:creationId xmlns:a16="http://schemas.microsoft.com/office/drawing/2014/main" id="{EAC96A34-1BB7-8CC2-74B8-15BE824DA07B}"/>
                    </a:ext>
                  </a:extLst>
                </p:cNvPr>
                <p:cNvSpPr/>
                <p:nvPr/>
              </p:nvSpPr>
              <p:spPr>
                <a:xfrm>
                  <a:off x="8280694" y="4723326"/>
                  <a:ext cx="89515" cy="154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9" name="Retângulo 1098">
                  <a:extLst>
                    <a:ext uri="{FF2B5EF4-FFF2-40B4-BE49-F238E27FC236}">
                      <a16:creationId xmlns:a16="http://schemas.microsoft.com/office/drawing/2014/main" id="{39F719D3-0D9D-1F7D-F2CD-0F949927968E}"/>
                    </a:ext>
                  </a:extLst>
                </p:cNvPr>
                <p:cNvSpPr/>
                <p:nvPr/>
              </p:nvSpPr>
              <p:spPr>
                <a:xfrm>
                  <a:off x="8179035" y="4827742"/>
                  <a:ext cx="89515" cy="50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00" name="Retângulo 1099">
                  <a:extLst>
                    <a:ext uri="{FF2B5EF4-FFF2-40B4-BE49-F238E27FC236}">
                      <a16:creationId xmlns:a16="http://schemas.microsoft.com/office/drawing/2014/main" id="{F9110784-D3BB-B9E5-6236-73381E4A9286}"/>
                    </a:ext>
                  </a:extLst>
                </p:cNvPr>
                <p:cNvSpPr/>
                <p:nvPr/>
              </p:nvSpPr>
              <p:spPr>
                <a:xfrm>
                  <a:off x="8261281" y="4952184"/>
                  <a:ext cx="89515" cy="73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" name="Imagem 2" descr="Diagrama, Diagrama de Venn&#10;&#10;Descrição gerada automaticamente">
                <a:extLst>
                  <a:ext uri="{FF2B5EF4-FFF2-40B4-BE49-F238E27FC236}">
                    <a16:creationId xmlns:a16="http://schemas.microsoft.com/office/drawing/2014/main" id="{C51931ED-12B4-6B21-9681-0C766705C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2860" y="6092156"/>
                <a:ext cx="254415" cy="253906"/>
              </a:xfrm>
              <a:prstGeom prst="rect">
                <a:avLst/>
              </a:prstGeom>
            </p:spPr>
          </p:pic>
          <p:pic>
            <p:nvPicPr>
              <p:cNvPr id="7" name="Imagem 6" descr="Ícone&#10;&#10;Descrição gerada automaticamente">
                <a:extLst>
                  <a:ext uri="{FF2B5EF4-FFF2-40B4-BE49-F238E27FC236}">
                    <a16:creationId xmlns:a16="http://schemas.microsoft.com/office/drawing/2014/main" id="{EE2F4CAA-7A0E-F186-3F9F-2AC9FF2C4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3642" y="6097102"/>
                <a:ext cx="173803" cy="220265"/>
              </a:xfrm>
              <a:prstGeom prst="rect">
                <a:avLst/>
              </a:prstGeom>
            </p:spPr>
          </p:pic>
          <p:pic>
            <p:nvPicPr>
              <p:cNvPr id="45" name="Imagem 44" descr="Xícara de café ao lado&#10;&#10;Descrição gerada automaticamente">
                <a:extLst>
                  <a:ext uri="{FF2B5EF4-FFF2-40B4-BE49-F238E27FC236}">
                    <a16:creationId xmlns:a16="http://schemas.microsoft.com/office/drawing/2014/main" id="{B4EBC8B6-D1A8-C5AB-F570-B2F959D86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5016" y="6546285"/>
                <a:ext cx="202891" cy="202891"/>
              </a:xfrm>
              <a:prstGeom prst="rect">
                <a:avLst/>
              </a:prstGeom>
            </p:spPr>
          </p:pic>
        </p:grpSp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53F58B66-BA29-C21B-E19B-58ABB4886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70496" y="3367316"/>
              <a:ext cx="1697254" cy="1192913"/>
            </a:xfrm>
            <a:prstGeom prst="rect">
              <a:avLst/>
            </a:prstGeom>
          </p:spPr>
        </p:pic>
        <p:pic>
          <p:nvPicPr>
            <p:cNvPr id="60" name="Imagem 59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ADBAD6D7-5E79-447E-FF90-A7A2A69CD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64" y="3603342"/>
              <a:ext cx="655031" cy="556221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500BF27-6C1A-B928-9B1C-93E96C0F38F4}"/>
              </a:ext>
            </a:extLst>
          </p:cNvPr>
          <p:cNvGrpSpPr/>
          <p:nvPr/>
        </p:nvGrpSpPr>
        <p:grpSpPr>
          <a:xfrm>
            <a:off x="3597361" y="691123"/>
            <a:ext cx="2703721" cy="6094978"/>
            <a:chOff x="3597361" y="691123"/>
            <a:chExt cx="2703721" cy="6094978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0FD0CA97-930D-0ED9-BF44-43D8AF0EADAE}"/>
                </a:ext>
              </a:extLst>
            </p:cNvPr>
            <p:cNvGrpSpPr/>
            <p:nvPr/>
          </p:nvGrpSpPr>
          <p:grpSpPr>
            <a:xfrm>
              <a:off x="3597361" y="691123"/>
              <a:ext cx="2703721" cy="6094978"/>
              <a:chOff x="3597361" y="691123"/>
              <a:chExt cx="2703721" cy="6094978"/>
            </a:xfrm>
          </p:grpSpPr>
          <p:sp>
            <p:nvSpPr>
              <p:cNvPr id="36" name="Retângulo Arredondado 578">
                <a:extLst>
                  <a:ext uri="{FF2B5EF4-FFF2-40B4-BE49-F238E27FC236}">
                    <a16:creationId xmlns:a16="http://schemas.microsoft.com/office/drawing/2014/main" id="{986B5F9F-81C8-8942-6567-DC80761BAA27}"/>
                  </a:ext>
                </a:extLst>
              </p:cNvPr>
              <p:cNvSpPr/>
              <p:nvPr/>
            </p:nvSpPr>
            <p:spPr>
              <a:xfrm>
                <a:off x="3688749" y="691123"/>
                <a:ext cx="1765614" cy="6094978"/>
              </a:xfrm>
              <a:prstGeom prst="roundRect">
                <a:avLst>
                  <a:gd name="adj" fmla="val 3720"/>
                </a:avLst>
              </a:prstGeom>
              <a:solidFill>
                <a:srgbClr val="FFFFCC"/>
              </a:solidFill>
              <a:ln w="3175">
                <a:solidFill>
                  <a:srgbClr val="00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41E4A16E-2940-1393-4520-17324F5CBB5F}"/>
                  </a:ext>
                </a:extLst>
              </p:cNvPr>
              <p:cNvSpPr txBox="1"/>
              <p:nvPr/>
            </p:nvSpPr>
            <p:spPr>
              <a:xfrm>
                <a:off x="3606414" y="5185592"/>
                <a:ext cx="19283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>
                    <a:solidFill>
                      <a:srgbClr val="006600"/>
                    </a:solidFill>
                  </a:rPr>
                  <a:t>Desafiador!</a:t>
                </a:r>
              </a:p>
              <a:p>
                <a:pPr algn="ctr"/>
                <a:r>
                  <a:rPr lang="pt-BR" sz="1200">
                    <a:solidFill>
                      <a:schemeClr val="accent3">
                        <a:lumMod val="50000"/>
                      </a:schemeClr>
                    </a:solidFill>
                  </a:rPr>
                  <a:t>Reduzir o consumo de energia em 21% do tempo de uso dos equipamentos de TI (Ociosidade)</a:t>
                </a: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79C0AFC-C956-1749-1D8F-2C0926AA7ACE}"/>
                  </a:ext>
                </a:extLst>
              </p:cNvPr>
              <p:cNvSpPr txBox="1"/>
              <p:nvPr/>
            </p:nvSpPr>
            <p:spPr>
              <a:xfrm>
                <a:off x="3597361" y="1644158"/>
                <a:ext cx="1928341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300" b="1" u="sng">
                    <a:solidFill>
                      <a:srgbClr val="006600"/>
                    </a:solidFill>
                  </a:rPr>
                  <a:t>REALIZÁVEL</a:t>
                </a:r>
              </a:p>
              <a:p>
                <a:pPr algn="ctr"/>
                <a:endParaRPr lang="pt-BR" sz="800" b="1" u="sng">
                  <a:solidFill>
                    <a:srgbClr val="0000FF"/>
                  </a:solidFill>
                </a:endParaRPr>
              </a:p>
              <a:p>
                <a:pPr algn="ctr"/>
                <a:r>
                  <a:rPr lang="pt-BR" sz="1200">
                    <a:solidFill>
                      <a:schemeClr val="accent3">
                        <a:lumMod val="50000"/>
                      </a:schemeClr>
                    </a:solidFill>
                  </a:rPr>
                  <a:t>Estudo do estado de uso desses equipamentos ao longo do dia</a:t>
                </a:r>
              </a:p>
            </p:txBody>
          </p:sp>
          <p:pic>
            <p:nvPicPr>
              <p:cNvPr id="43" name="Imagem 42" descr="Logotipo&#10;&#10;Descrição gerada automaticamente">
                <a:extLst>
                  <a:ext uri="{FF2B5EF4-FFF2-40B4-BE49-F238E27FC236}">
                    <a16:creationId xmlns:a16="http://schemas.microsoft.com/office/drawing/2014/main" id="{3DEB54FB-C6B2-0DE8-B150-6E5F79142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067" y="5308586"/>
                <a:ext cx="894360" cy="835544"/>
              </a:xfrm>
              <a:prstGeom prst="rect">
                <a:avLst/>
              </a:prstGeom>
            </p:spPr>
          </p:pic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051B9562-865D-D615-6B65-C9A4F47BD677}"/>
                  </a:ext>
                </a:extLst>
              </p:cNvPr>
              <p:cNvGrpSpPr/>
              <p:nvPr/>
            </p:nvGrpSpPr>
            <p:grpSpPr>
              <a:xfrm>
                <a:off x="4777351" y="4199521"/>
                <a:ext cx="1523731" cy="410320"/>
                <a:chOff x="3851145" y="2870242"/>
                <a:chExt cx="1523731" cy="410320"/>
              </a:xfrm>
            </p:grpSpPr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0577919-299D-AE4D-1D05-3F6EFFA3F896}"/>
                    </a:ext>
                  </a:extLst>
                </p:cNvPr>
                <p:cNvSpPr txBox="1"/>
                <p:nvPr/>
              </p:nvSpPr>
              <p:spPr>
                <a:xfrm>
                  <a:off x="3922968" y="2870242"/>
                  <a:ext cx="145190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>
                      <a:solidFill>
                        <a:schemeClr val="accent3">
                          <a:lumMod val="50000"/>
                        </a:schemeClr>
                      </a:solidFill>
                    </a:rPr>
                    <a:t>Ativo</a:t>
                  </a:r>
                </a:p>
              </p:txBody>
            </p:sp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D7874550-5A15-BB53-EFE1-FFABC063398E}"/>
                    </a:ext>
                  </a:extLst>
                </p:cNvPr>
                <p:cNvSpPr/>
                <p:nvPr/>
              </p:nvSpPr>
              <p:spPr>
                <a:xfrm>
                  <a:off x="3851145" y="2944847"/>
                  <a:ext cx="139873" cy="122793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Retângulo 52">
                  <a:extLst>
                    <a:ext uri="{FF2B5EF4-FFF2-40B4-BE49-F238E27FC236}">
                      <a16:creationId xmlns:a16="http://schemas.microsoft.com/office/drawing/2014/main" id="{44F6F8E0-60FB-7F81-5313-4E2B2C6BFAF6}"/>
                    </a:ext>
                  </a:extLst>
                </p:cNvPr>
                <p:cNvSpPr/>
                <p:nvPr/>
              </p:nvSpPr>
              <p:spPr>
                <a:xfrm>
                  <a:off x="3855267" y="3097624"/>
                  <a:ext cx="135751" cy="1138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126DF56C-873D-B1C1-3522-21972766B89C}"/>
                    </a:ext>
                  </a:extLst>
                </p:cNvPr>
                <p:cNvSpPr txBox="1"/>
                <p:nvPr/>
              </p:nvSpPr>
              <p:spPr>
                <a:xfrm>
                  <a:off x="3920774" y="3003563"/>
                  <a:ext cx="145190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>
                      <a:solidFill>
                        <a:schemeClr val="accent3">
                          <a:lumMod val="50000"/>
                        </a:schemeClr>
                      </a:solidFill>
                    </a:rPr>
                    <a:t>Ocioso</a:t>
                  </a:r>
                </a:p>
              </p:txBody>
            </p:sp>
          </p:grpSp>
          <p:pic>
            <p:nvPicPr>
              <p:cNvPr id="46" name="Imagem 45" descr="Gráfico, Gráfico de pizza&#10;&#10;Descrição gerada automaticamente">
                <a:extLst>
                  <a:ext uri="{FF2B5EF4-FFF2-40B4-BE49-F238E27FC236}">
                    <a16:creationId xmlns:a16="http://schemas.microsoft.com/office/drawing/2014/main" id="{81DFE563-61CE-283D-28AC-4AE375EB7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5924" y="2875309"/>
                <a:ext cx="1548696" cy="1558315"/>
              </a:xfrm>
              <a:prstGeom prst="rect">
                <a:avLst/>
              </a:prstGeom>
            </p:spPr>
          </p:pic>
          <p:pic>
            <p:nvPicPr>
              <p:cNvPr id="49" name="Imagem 48" descr="Desenho do rosto de uma pessoa com um computador&#10;&#10;Descrição gerada automaticamente com confiança baixa">
                <a:extLst>
                  <a:ext uri="{FF2B5EF4-FFF2-40B4-BE49-F238E27FC236}">
                    <a16:creationId xmlns:a16="http://schemas.microsoft.com/office/drawing/2014/main" id="{2E3F11A1-6848-C1AD-B79B-D6E8AADD7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57243" y="2807605"/>
                <a:ext cx="736943" cy="577722"/>
              </a:xfrm>
              <a:prstGeom prst="rect">
                <a:avLst/>
              </a:prstGeom>
            </p:spPr>
          </p:pic>
        </p:grpSp>
        <p:pic>
          <p:nvPicPr>
            <p:cNvPr id="11" name="Imagem 10" descr="image-removebg-preview (73)">
              <a:extLst>
                <a:ext uri="{FF2B5EF4-FFF2-40B4-BE49-F238E27FC236}">
                  <a16:creationId xmlns:a16="http://schemas.microsoft.com/office/drawing/2014/main" id="{A613387B-B348-B299-4275-C8AC889C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3646946" y="3742078"/>
              <a:ext cx="833755" cy="877570"/>
            </a:xfrm>
            <a:prstGeom prst="rect">
              <a:avLst/>
            </a:prstGeom>
          </p:spPr>
        </p:pic>
        <p:pic>
          <p:nvPicPr>
            <p:cNvPr id="26" name="Imagem 25" descr="Xícara de café ao lado&#10;&#10;Descrição gerada automaticamente">
              <a:extLst>
                <a:ext uri="{FF2B5EF4-FFF2-40B4-BE49-F238E27FC236}">
                  <a16:creationId xmlns:a16="http://schemas.microsoft.com/office/drawing/2014/main" id="{75FD1216-D671-D148-D7CE-51B08439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636" y="4271668"/>
              <a:ext cx="347980" cy="34798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4666C64-5027-BFAC-5BE6-2BE2EB6A79F2}"/>
              </a:ext>
            </a:extLst>
          </p:cNvPr>
          <p:cNvGrpSpPr/>
          <p:nvPr/>
        </p:nvGrpSpPr>
        <p:grpSpPr>
          <a:xfrm>
            <a:off x="1814361" y="691123"/>
            <a:ext cx="2204803" cy="6099143"/>
            <a:chOff x="1814361" y="691123"/>
            <a:chExt cx="2204803" cy="6099143"/>
          </a:xfrm>
        </p:grpSpPr>
        <p:sp>
          <p:nvSpPr>
            <p:cNvPr id="34" name="Retângulo Arredondado 377">
              <a:extLst>
                <a:ext uri="{FF2B5EF4-FFF2-40B4-BE49-F238E27FC236}">
                  <a16:creationId xmlns:a16="http://schemas.microsoft.com/office/drawing/2014/main" id="{8704260A-4F6D-D96E-FD51-A359CBCA74CD}"/>
                </a:ext>
              </a:extLst>
            </p:cNvPr>
            <p:cNvSpPr/>
            <p:nvPr/>
          </p:nvSpPr>
          <p:spPr>
            <a:xfrm>
              <a:off x="1881534" y="691123"/>
              <a:ext cx="1765614" cy="6094978"/>
            </a:xfrm>
            <a:prstGeom prst="roundRect">
              <a:avLst>
                <a:gd name="adj" fmla="val 3720"/>
              </a:avLst>
            </a:prstGeom>
            <a:solidFill>
              <a:srgbClr val="FFFFCC"/>
            </a:solidFill>
            <a:ln w="3175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BB08AC74-BB33-BEF5-4A08-588C63A6C81E}"/>
                </a:ext>
              </a:extLst>
            </p:cNvPr>
            <p:cNvSpPr txBox="1"/>
            <p:nvPr/>
          </p:nvSpPr>
          <p:spPr>
            <a:xfrm>
              <a:off x="1814361" y="1631091"/>
              <a:ext cx="189665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300" b="1" u="sng">
                  <a:solidFill>
                    <a:srgbClr val="006600"/>
                  </a:solidFill>
                </a:rPr>
                <a:t>INDICADOR</a:t>
              </a:r>
            </a:p>
            <a:p>
              <a:pPr algn="ctr"/>
              <a:endParaRPr lang="pt-BR" sz="800">
                <a:solidFill>
                  <a:schemeClr val="accent3">
                    <a:lumMod val="50000"/>
                  </a:schemeClr>
                </a:solidFill>
              </a:endParaRPr>
            </a:p>
            <a:p>
              <a:pPr algn="ctr"/>
              <a:r>
                <a:rPr lang="pt-BR" sz="1200">
                  <a:solidFill>
                    <a:schemeClr val="accent3">
                      <a:lumMod val="50000"/>
                    </a:schemeClr>
                  </a:solidFill>
                </a:rPr>
                <a:t>Reduzir </a:t>
              </a:r>
              <a:r>
                <a:rPr lang="pt-BR" sz="1400" b="1">
                  <a:solidFill>
                    <a:schemeClr val="bg1"/>
                  </a:solidFill>
                  <a:highlight>
                    <a:srgbClr val="006600"/>
                  </a:highlight>
                </a:rPr>
                <a:t>113 MWh/Ano</a:t>
              </a:r>
              <a:r>
                <a:rPr lang="pt-BR" sz="1400">
                  <a:solidFill>
                    <a:schemeClr val="bg1"/>
                  </a:solidFill>
                </a:rPr>
                <a:t> </a:t>
              </a:r>
              <a:r>
                <a:rPr lang="pt-BR" sz="1200">
                  <a:solidFill>
                    <a:schemeClr val="accent3">
                      <a:lumMod val="50000"/>
                    </a:schemeClr>
                  </a:solidFill>
                </a:rPr>
                <a:t>do consumo de energia gerados pelos Desktops e Monitores ociosos das fabricas HDA e HCA</a:t>
              </a:r>
            </a:p>
          </p:txBody>
        </p:sp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62A299B9-0211-4B2B-4637-48D28ABDD8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84336610"/>
                </p:ext>
              </p:extLst>
            </p:nvPr>
          </p:nvGraphicFramePr>
          <p:xfrm>
            <a:off x="1879324" y="4230745"/>
            <a:ext cx="1799563" cy="25595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20CFFF20-8319-A721-C1A6-211B0B6199D8}"/>
                </a:ext>
              </a:extLst>
            </p:cNvPr>
            <p:cNvSpPr txBox="1"/>
            <p:nvPr/>
          </p:nvSpPr>
          <p:spPr>
            <a:xfrm>
              <a:off x="1874474" y="3307350"/>
              <a:ext cx="214469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00" b="1" u="sng">
                  <a:solidFill>
                    <a:srgbClr val="006600"/>
                  </a:solidFill>
                </a:rPr>
                <a:t>Meta</a:t>
              </a:r>
              <a:endParaRPr lang="pt-BR" sz="1400" b="1" u="sng">
                <a:solidFill>
                  <a:srgbClr val="0000FF"/>
                </a:solidFill>
              </a:endParaRPr>
            </a:p>
            <a:p>
              <a:r>
                <a:rPr lang="pt-BR" sz="1600">
                  <a:solidFill>
                    <a:srgbClr val="006600"/>
                  </a:solidFill>
                </a:rPr>
                <a:t>Redução </a:t>
              </a:r>
            </a:p>
            <a:p>
              <a:r>
                <a:rPr lang="pt-BR" sz="1600">
                  <a:solidFill>
                    <a:srgbClr val="006600"/>
                  </a:solidFill>
                </a:rPr>
                <a:t>de Consumo  </a:t>
              </a:r>
            </a:p>
          </p:txBody>
        </p:sp>
        <p:grpSp>
          <p:nvGrpSpPr>
            <p:cNvPr id="122" name="Agrupar 121">
              <a:extLst>
                <a:ext uri="{FF2B5EF4-FFF2-40B4-BE49-F238E27FC236}">
                  <a16:creationId xmlns:a16="http://schemas.microsoft.com/office/drawing/2014/main" id="{64F86868-66AF-3B83-34E6-8455ADB15226}"/>
                </a:ext>
              </a:extLst>
            </p:cNvPr>
            <p:cNvGrpSpPr/>
            <p:nvPr/>
          </p:nvGrpSpPr>
          <p:grpSpPr>
            <a:xfrm>
              <a:off x="2503290" y="4881934"/>
              <a:ext cx="559947" cy="526043"/>
              <a:chOff x="4011528" y="2285540"/>
              <a:chExt cx="1270590" cy="1263615"/>
            </a:xfrm>
          </p:grpSpPr>
          <p:sp>
            <p:nvSpPr>
              <p:cNvPr id="123" name="Elipse 122">
                <a:extLst>
                  <a:ext uri="{FF2B5EF4-FFF2-40B4-BE49-F238E27FC236}">
                    <a16:creationId xmlns:a16="http://schemas.microsoft.com/office/drawing/2014/main" id="{20DA2B80-D435-E121-1795-1DF3C04D816D}"/>
                  </a:ext>
                </a:extLst>
              </p:cNvPr>
              <p:cNvSpPr/>
              <p:nvPr/>
            </p:nvSpPr>
            <p:spPr>
              <a:xfrm>
                <a:off x="4011528" y="2298882"/>
                <a:ext cx="1270590" cy="12502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4" name="Imagem 123">
                <a:extLst>
                  <a:ext uri="{FF2B5EF4-FFF2-40B4-BE49-F238E27FC236}">
                    <a16:creationId xmlns:a16="http://schemas.microsoft.com/office/drawing/2014/main" id="{93FC0D1C-6C66-CCF1-6D8C-F397867B3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2771" y="2285540"/>
                <a:ext cx="1249084" cy="1249084"/>
              </a:xfrm>
              <a:prstGeom prst="rect">
                <a:avLst/>
              </a:prstGeom>
            </p:spPr>
          </p:pic>
        </p:grpSp>
        <p:graphicFrame>
          <p:nvGraphicFramePr>
            <p:cNvPr id="374" name="Gráfico 373">
              <a:extLst>
                <a:ext uri="{FF2B5EF4-FFF2-40B4-BE49-F238E27FC236}">
                  <a16:creationId xmlns:a16="http://schemas.microsoft.com/office/drawing/2014/main" id="{4BD175A6-6DF1-1C7E-BDDB-5FEDE89DF3E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7462482"/>
                </p:ext>
              </p:extLst>
            </p:nvPr>
          </p:nvGraphicFramePr>
          <p:xfrm>
            <a:off x="1897274" y="4263069"/>
            <a:ext cx="1741260" cy="24350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sp>
          <p:nvSpPr>
            <p:cNvPr id="375" name="CaixaDeTexto 374">
              <a:extLst>
                <a:ext uri="{FF2B5EF4-FFF2-40B4-BE49-F238E27FC236}">
                  <a16:creationId xmlns:a16="http://schemas.microsoft.com/office/drawing/2014/main" id="{C91D8F66-BEC2-8CF3-FEA3-C35C8714CD15}"/>
                </a:ext>
              </a:extLst>
            </p:cNvPr>
            <p:cNvSpPr txBox="1"/>
            <p:nvPr/>
          </p:nvSpPr>
          <p:spPr>
            <a:xfrm>
              <a:off x="2114663" y="4594506"/>
              <a:ext cx="4010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>
                  <a:solidFill>
                    <a:srgbClr val="002060"/>
                  </a:solidFill>
                </a:rPr>
                <a:t>549</a:t>
              </a:r>
            </a:p>
          </p:txBody>
        </p:sp>
        <p:sp>
          <p:nvSpPr>
            <p:cNvPr id="376" name="CaixaDeTexto 375">
              <a:extLst>
                <a:ext uri="{FF2B5EF4-FFF2-40B4-BE49-F238E27FC236}">
                  <a16:creationId xmlns:a16="http://schemas.microsoft.com/office/drawing/2014/main" id="{4CB043A2-D8CF-55D7-3C6C-9BF7C89F0AA2}"/>
                </a:ext>
              </a:extLst>
            </p:cNvPr>
            <p:cNvSpPr txBox="1"/>
            <p:nvPr/>
          </p:nvSpPr>
          <p:spPr>
            <a:xfrm>
              <a:off x="2600831" y="4552297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>
                  <a:highlight>
                    <a:srgbClr val="FFFF00"/>
                  </a:highlight>
                </a:rPr>
                <a:t>113</a:t>
              </a:r>
            </a:p>
          </p:txBody>
        </p:sp>
        <p:sp>
          <p:nvSpPr>
            <p:cNvPr id="377" name="CaixaDeTexto 376">
              <a:extLst>
                <a:ext uri="{FF2B5EF4-FFF2-40B4-BE49-F238E27FC236}">
                  <a16:creationId xmlns:a16="http://schemas.microsoft.com/office/drawing/2014/main" id="{6C2C0E11-D12C-4218-5BEF-0DBF8852D45E}"/>
                </a:ext>
              </a:extLst>
            </p:cNvPr>
            <p:cNvSpPr txBox="1"/>
            <p:nvPr/>
          </p:nvSpPr>
          <p:spPr>
            <a:xfrm>
              <a:off x="3120796" y="4944568"/>
              <a:ext cx="4010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>
                  <a:solidFill>
                    <a:srgbClr val="002060"/>
                  </a:solidFill>
                </a:rPr>
                <a:t>436</a:t>
              </a:r>
            </a:p>
          </p:txBody>
        </p:sp>
        <p:sp>
          <p:nvSpPr>
            <p:cNvPr id="379" name="Seta para baixo 27">
              <a:extLst>
                <a:ext uri="{FF2B5EF4-FFF2-40B4-BE49-F238E27FC236}">
                  <a16:creationId xmlns:a16="http://schemas.microsoft.com/office/drawing/2014/main" id="{6BEC78AE-260E-E1AB-437B-A21EAF3F0331}"/>
                </a:ext>
              </a:extLst>
            </p:cNvPr>
            <p:cNvSpPr/>
            <p:nvPr/>
          </p:nvSpPr>
          <p:spPr>
            <a:xfrm>
              <a:off x="2697142" y="5172222"/>
              <a:ext cx="228249" cy="2106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pt-BR" sz="1100" b="1" cap="none" spc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380" name="CaixaDeTexto 379">
              <a:extLst>
                <a:ext uri="{FF2B5EF4-FFF2-40B4-BE49-F238E27FC236}">
                  <a16:creationId xmlns:a16="http://schemas.microsoft.com/office/drawing/2014/main" id="{8069D51B-CFA4-4920-314B-75EB0AC36252}"/>
                </a:ext>
              </a:extLst>
            </p:cNvPr>
            <p:cNvSpPr txBox="1"/>
            <p:nvPr/>
          </p:nvSpPr>
          <p:spPr>
            <a:xfrm>
              <a:off x="2047981" y="5570775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>
                  <a:solidFill>
                    <a:schemeClr val="bg1"/>
                  </a:solidFill>
                </a:rPr>
                <a:t>9:45h</a:t>
              </a:r>
            </a:p>
          </p:txBody>
        </p:sp>
        <p:sp>
          <p:nvSpPr>
            <p:cNvPr id="381" name="CaixaDeTexto 380">
              <a:extLst>
                <a:ext uri="{FF2B5EF4-FFF2-40B4-BE49-F238E27FC236}">
                  <a16:creationId xmlns:a16="http://schemas.microsoft.com/office/drawing/2014/main" id="{919A21BB-AD1B-100B-AC8F-BE02E95D851A}"/>
                </a:ext>
              </a:extLst>
            </p:cNvPr>
            <p:cNvSpPr txBox="1"/>
            <p:nvPr/>
          </p:nvSpPr>
          <p:spPr>
            <a:xfrm>
              <a:off x="3101633" y="5567415"/>
              <a:ext cx="514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>
                  <a:solidFill>
                    <a:schemeClr val="bg1"/>
                  </a:solidFill>
                </a:rPr>
                <a:t>7:45h</a:t>
              </a:r>
            </a:p>
          </p:txBody>
        </p:sp>
        <p:sp>
          <p:nvSpPr>
            <p:cNvPr id="382" name="CaixaDeTexto 381">
              <a:extLst>
                <a:ext uri="{FF2B5EF4-FFF2-40B4-BE49-F238E27FC236}">
                  <a16:creationId xmlns:a16="http://schemas.microsoft.com/office/drawing/2014/main" id="{E2A007B6-7163-855D-443D-36BE2BE911D2}"/>
                </a:ext>
              </a:extLst>
            </p:cNvPr>
            <p:cNvSpPr txBox="1"/>
            <p:nvPr/>
          </p:nvSpPr>
          <p:spPr>
            <a:xfrm>
              <a:off x="2652442" y="4822714"/>
              <a:ext cx="3321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>
                  <a:solidFill>
                    <a:schemeClr val="bg1"/>
                  </a:solidFill>
                </a:rPr>
                <a:t>2h</a:t>
              </a:r>
            </a:p>
          </p:txBody>
        </p:sp>
        <p:grpSp>
          <p:nvGrpSpPr>
            <p:cNvPr id="389" name="Agrupar 388">
              <a:extLst>
                <a:ext uri="{FF2B5EF4-FFF2-40B4-BE49-F238E27FC236}">
                  <a16:creationId xmlns:a16="http://schemas.microsoft.com/office/drawing/2014/main" id="{35413F3B-7C8A-6752-9CE0-736B23EA856A}"/>
                </a:ext>
              </a:extLst>
            </p:cNvPr>
            <p:cNvGrpSpPr/>
            <p:nvPr/>
          </p:nvGrpSpPr>
          <p:grpSpPr>
            <a:xfrm>
              <a:off x="3009745" y="3437863"/>
              <a:ext cx="559947" cy="526043"/>
              <a:chOff x="3180579" y="3780190"/>
              <a:chExt cx="559947" cy="526043"/>
            </a:xfrm>
          </p:grpSpPr>
          <p:grpSp>
            <p:nvGrpSpPr>
              <p:cNvPr id="385" name="Agrupar 384">
                <a:extLst>
                  <a:ext uri="{FF2B5EF4-FFF2-40B4-BE49-F238E27FC236}">
                    <a16:creationId xmlns:a16="http://schemas.microsoft.com/office/drawing/2014/main" id="{3CE92BEF-DC87-8B81-B16E-EF20C70801A9}"/>
                  </a:ext>
                </a:extLst>
              </p:cNvPr>
              <p:cNvGrpSpPr/>
              <p:nvPr/>
            </p:nvGrpSpPr>
            <p:grpSpPr>
              <a:xfrm>
                <a:off x="3180579" y="3780190"/>
                <a:ext cx="559947" cy="526043"/>
                <a:chOff x="4011530" y="2285538"/>
                <a:chExt cx="1270590" cy="1263614"/>
              </a:xfrm>
            </p:grpSpPr>
            <p:sp>
              <p:nvSpPr>
                <p:cNvPr id="386" name="Elipse 385">
                  <a:extLst>
                    <a:ext uri="{FF2B5EF4-FFF2-40B4-BE49-F238E27FC236}">
                      <a16:creationId xmlns:a16="http://schemas.microsoft.com/office/drawing/2014/main" id="{71353FF4-3DD9-9A35-3DA8-225D0F9A05C6}"/>
                    </a:ext>
                  </a:extLst>
                </p:cNvPr>
                <p:cNvSpPr/>
                <p:nvPr/>
              </p:nvSpPr>
              <p:spPr>
                <a:xfrm>
                  <a:off x="4011530" y="2298879"/>
                  <a:ext cx="1270590" cy="12502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387" name="Imagem 386">
                  <a:extLst>
                    <a:ext uri="{FF2B5EF4-FFF2-40B4-BE49-F238E27FC236}">
                      <a16:creationId xmlns:a16="http://schemas.microsoft.com/office/drawing/2014/main" id="{A8F9E2D7-3848-83C7-B449-9053A4D2D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2771" y="2285538"/>
                  <a:ext cx="1249083" cy="1249084"/>
                </a:xfrm>
                <a:prstGeom prst="rect">
                  <a:avLst/>
                </a:prstGeom>
              </p:spPr>
            </p:pic>
          </p:grpSp>
          <p:sp>
            <p:nvSpPr>
              <p:cNvPr id="388" name="Elipse 387">
                <a:extLst>
                  <a:ext uri="{FF2B5EF4-FFF2-40B4-BE49-F238E27FC236}">
                    <a16:creationId xmlns:a16="http://schemas.microsoft.com/office/drawing/2014/main" id="{ECA7048A-DE49-8527-A8AD-A0AA7E6572A8}"/>
                  </a:ext>
                </a:extLst>
              </p:cNvPr>
              <p:cNvSpPr/>
              <p:nvPr/>
            </p:nvSpPr>
            <p:spPr>
              <a:xfrm>
                <a:off x="3246038" y="3837891"/>
                <a:ext cx="423869" cy="404592"/>
              </a:xfrm>
              <a:prstGeom prst="ellipse">
                <a:avLst/>
              </a:prstGeom>
              <a:solidFill>
                <a:srgbClr val="008D3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1200" b="1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21%</a:t>
                </a:r>
              </a:p>
            </p:txBody>
          </p:sp>
        </p:grpSp>
        <p:sp>
          <p:nvSpPr>
            <p:cNvPr id="83" name="Retângulo: Cantos Arredondados 82">
              <a:extLst>
                <a:ext uri="{FF2B5EF4-FFF2-40B4-BE49-F238E27FC236}">
                  <a16:creationId xmlns:a16="http://schemas.microsoft.com/office/drawing/2014/main" id="{E8440F73-7484-64D6-A9B1-AFB419A64721}"/>
                </a:ext>
              </a:extLst>
            </p:cNvPr>
            <p:cNvSpPr/>
            <p:nvPr/>
          </p:nvSpPr>
          <p:spPr>
            <a:xfrm>
              <a:off x="2494598" y="5419027"/>
              <a:ext cx="635037" cy="577261"/>
            </a:xfrm>
            <a:prstGeom prst="roundRect">
              <a:avLst>
                <a:gd name="adj" fmla="val 9242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rgbClr val="FFFF0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none" rtlCol="0"/>
            <a:lstStyle/>
            <a:p>
              <a:pPr algn="ctr"/>
              <a:endParaRPr lang="pt-BR" sz="800" b="1">
                <a:solidFill>
                  <a:schemeClr val="bg1"/>
                </a:solidFill>
              </a:endParaRPr>
            </a:p>
          </p:txBody>
        </p:sp>
        <p:sp>
          <p:nvSpPr>
            <p:cNvPr id="84" name="AutoShape 12">
              <a:extLst>
                <a:ext uri="{FF2B5EF4-FFF2-40B4-BE49-F238E27FC236}">
                  <a16:creationId xmlns:a16="http://schemas.microsoft.com/office/drawing/2014/main" id="{65FD6B1E-3A0F-E2C9-E8C6-BD62A38F8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977" y="5446767"/>
              <a:ext cx="697627" cy="504201"/>
            </a:xfrm>
            <a:prstGeom prst="flowChartAlternateProcess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pt-BR" sz="75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- 1h Almoço</a:t>
              </a:r>
            </a:p>
            <a:p>
              <a:pPr algn="just"/>
              <a:r>
                <a:rPr lang="pt-BR" sz="75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- 15min Lanche</a:t>
              </a:r>
            </a:p>
            <a:p>
              <a:pPr algn="just"/>
              <a:r>
                <a:rPr lang="pt-BR" sz="75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-</a:t>
              </a:r>
              <a:r>
                <a:rPr lang="pt-BR" sz="750" baseline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 </a:t>
              </a:r>
              <a:r>
                <a:rPr lang="pt-BR" sz="75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45min Outros</a:t>
              </a:r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id="{F80C0ACD-1FB9-2314-6500-338327073513}"/>
                </a:ext>
              </a:extLst>
            </p:cNvPr>
            <p:cNvSpPr/>
            <p:nvPr/>
          </p:nvSpPr>
          <p:spPr>
            <a:xfrm>
              <a:off x="1945141" y="4079278"/>
              <a:ext cx="1644656" cy="402278"/>
            </a:xfrm>
            <a:prstGeom prst="roundRect">
              <a:avLst>
                <a:gd name="adj" fmla="val 13115"/>
              </a:avLst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none" rtlCol="0"/>
            <a:lstStyle/>
            <a:p>
              <a:pPr algn="ctr"/>
              <a:endParaRPr lang="pt-BR" sz="800" b="1">
                <a:solidFill>
                  <a:schemeClr val="bg1"/>
                </a:solidFill>
              </a:endParaRPr>
            </a:p>
          </p:txBody>
        </p:sp>
        <p:sp>
          <p:nvSpPr>
            <p:cNvPr id="10" name="CaixaDeTexto 1">
              <a:extLst>
                <a:ext uri="{FF2B5EF4-FFF2-40B4-BE49-F238E27FC236}">
                  <a16:creationId xmlns:a16="http://schemas.microsoft.com/office/drawing/2014/main" id="{D79A0C4E-866B-9C27-C602-146FD16F4BE2}"/>
                </a:ext>
              </a:extLst>
            </p:cNvPr>
            <p:cNvSpPr txBox="1"/>
            <p:nvPr/>
          </p:nvSpPr>
          <p:spPr>
            <a:xfrm>
              <a:off x="1922114" y="4050215"/>
              <a:ext cx="1715245" cy="450737"/>
            </a:xfrm>
            <a:prstGeom prst="rect">
              <a:avLst/>
            </a:prstGeom>
            <a:noFill/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Proposta de Redução Anual </a:t>
              </a:r>
            </a:p>
            <a:p>
              <a:pPr algn="ctr"/>
              <a:r>
                <a:rPr lang="pt-BR" sz="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 Consumo de Energia </a:t>
              </a:r>
            </a:p>
            <a:p>
              <a:pPr algn="ctr"/>
              <a:r>
                <a:rPr lang="pt-BR" sz="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nos Equipamento de TI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A3D9D0A-DD6C-7B25-BE9D-F5BB40256B01}"/>
              </a:ext>
            </a:extLst>
          </p:cNvPr>
          <p:cNvGrpSpPr/>
          <p:nvPr/>
        </p:nvGrpSpPr>
        <p:grpSpPr>
          <a:xfrm>
            <a:off x="12517" y="695325"/>
            <a:ext cx="2112045" cy="6094941"/>
            <a:chOff x="12517" y="695325"/>
            <a:chExt cx="2112045" cy="6094941"/>
          </a:xfrm>
        </p:grpSpPr>
        <p:sp>
          <p:nvSpPr>
            <p:cNvPr id="33" name="Retângulo Arredondado 3">
              <a:extLst>
                <a:ext uri="{FF2B5EF4-FFF2-40B4-BE49-F238E27FC236}">
                  <a16:creationId xmlns:a16="http://schemas.microsoft.com/office/drawing/2014/main" id="{5F3FF0F6-732E-850D-8E29-A0ED531286DF}"/>
                </a:ext>
              </a:extLst>
            </p:cNvPr>
            <p:cNvSpPr/>
            <p:nvPr/>
          </p:nvSpPr>
          <p:spPr>
            <a:xfrm>
              <a:off x="38898" y="695325"/>
              <a:ext cx="1784098" cy="6094941"/>
            </a:xfrm>
            <a:prstGeom prst="roundRect">
              <a:avLst>
                <a:gd name="adj" fmla="val 3720"/>
              </a:avLst>
            </a:prstGeom>
            <a:solidFill>
              <a:srgbClr val="FFFFCC"/>
            </a:solidFill>
            <a:ln w="3175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6A0D11F-DD77-8B9B-2B9B-A2AF83BEBBDB}"/>
                </a:ext>
              </a:extLst>
            </p:cNvPr>
            <p:cNvSpPr txBox="1"/>
            <p:nvPr/>
          </p:nvSpPr>
          <p:spPr>
            <a:xfrm>
              <a:off x="12517" y="1649901"/>
              <a:ext cx="18185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300" b="1" u="sng">
                  <a:solidFill>
                    <a:srgbClr val="006600"/>
                  </a:solidFill>
                </a:rPr>
                <a:t>OBJETIVO</a:t>
              </a:r>
            </a:p>
            <a:p>
              <a:pPr algn="ctr"/>
              <a:endParaRPr lang="pt-BR" sz="800" b="1" u="sng">
                <a:solidFill>
                  <a:srgbClr val="339933"/>
                </a:solidFill>
              </a:endParaRPr>
            </a:p>
            <a:p>
              <a:pPr algn="ctr"/>
              <a:r>
                <a:rPr lang="pt-BR" sz="1200">
                  <a:solidFill>
                    <a:schemeClr val="accent3">
                      <a:lumMod val="50000"/>
                    </a:schemeClr>
                  </a:solidFill>
                </a:rPr>
                <a:t>Contribuir com o meio ambiente reduzindo o consumo de energia em equipamentos de TI ociosos na fábrica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CAB617A9-0A90-EF67-B8FE-E7D46679EAF8}"/>
                </a:ext>
              </a:extLst>
            </p:cNvPr>
            <p:cNvSpPr txBox="1"/>
            <p:nvPr/>
          </p:nvSpPr>
          <p:spPr>
            <a:xfrm rot="16200000">
              <a:off x="1446679" y="5029661"/>
              <a:ext cx="1025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1200" b="1"/>
            </a:p>
          </p:txBody>
        </p:sp>
        <p:sp>
          <p:nvSpPr>
            <p:cNvPr id="383" name="CaixaDeTexto 1">
              <a:extLst>
                <a:ext uri="{FF2B5EF4-FFF2-40B4-BE49-F238E27FC236}">
                  <a16:creationId xmlns:a16="http://schemas.microsoft.com/office/drawing/2014/main" id="{1D5C3FE3-BE64-4F6B-FA86-CA2B0BCEDEAF}"/>
                </a:ext>
              </a:extLst>
            </p:cNvPr>
            <p:cNvSpPr txBox="1"/>
            <p:nvPr/>
          </p:nvSpPr>
          <p:spPr>
            <a:xfrm rot="16200000">
              <a:off x="1551917" y="5462601"/>
              <a:ext cx="877603" cy="267686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050">
                  <a:solidFill>
                    <a:schemeClr val="bg1"/>
                  </a:solidFill>
                </a:rPr>
                <a:t>HORAS</a:t>
              </a:r>
            </a:p>
          </p:txBody>
        </p:sp>
        <p:pic>
          <p:nvPicPr>
            <p:cNvPr id="475" name="Imagem 474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972ECCE9-FF15-8CDE-CCEB-119905FC7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95"/>
            <a:stretch/>
          </p:blipFill>
          <p:spPr>
            <a:xfrm>
              <a:off x="433921" y="2984021"/>
              <a:ext cx="597824" cy="557388"/>
            </a:xfrm>
            <a:prstGeom prst="rect">
              <a:avLst/>
            </a:prstGeom>
          </p:spPr>
        </p:pic>
        <p:pic>
          <p:nvPicPr>
            <p:cNvPr id="482" name="Imagem 481" descr="Logotipo&#10;&#10;Descrição gerada automaticamente">
              <a:extLst>
                <a:ext uri="{FF2B5EF4-FFF2-40B4-BE49-F238E27FC236}">
                  <a16:creationId xmlns:a16="http://schemas.microsoft.com/office/drawing/2014/main" id="{51926B7F-E9EA-DD64-0AC1-4EB1D650E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3" t="15235" r="20315" b="11213"/>
            <a:stretch/>
          </p:blipFill>
          <p:spPr>
            <a:xfrm>
              <a:off x="756922" y="3258345"/>
              <a:ext cx="591438" cy="594070"/>
            </a:xfrm>
            <a:prstGeom prst="rect">
              <a:avLst/>
            </a:prstGeom>
          </p:spPr>
        </p:pic>
        <p:grpSp>
          <p:nvGrpSpPr>
            <p:cNvPr id="1047" name="Agrupar 1046">
              <a:extLst>
                <a:ext uri="{FF2B5EF4-FFF2-40B4-BE49-F238E27FC236}">
                  <a16:creationId xmlns:a16="http://schemas.microsoft.com/office/drawing/2014/main" id="{D5C762B5-35A3-D658-64C8-E76262B44F13}"/>
                </a:ext>
              </a:extLst>
            </p:cNvPr>
            <p:cNvGrpSpPr/>
            <p:nvPr/>
          </p:nvGrpSpPr>
          <p:grpSpPr>
            <a:xfrm>
              <a:off x="44322" y="3958716"/>
              <a:ext cx="1778181" cy="2675448"/>
              <a:chOff x="44322" y="4473074"/>
              <a:chExt cx="1778181" cy="2675448"/>
            </a:xfrm>
          </p:grpSpPr>
          <p:sp>
            <p:nvSpPr>
              <p:cNvPr id="1048" name="Retângulo: Cantos Arredondados 1047">
                <a:extLst>
                  <a:ext uri="{FF2B5EF4-FFF2-40B4-BE49-F238E27FC236}">
                    <a16:creationId xmlns:a16="http://schemas.microsoft.com/office/drawing/2014/main" id="{83AF9FBA-78C6-05A4-DA40-3ED489CEE88A}"/>
                  </a:ext>
                </a:extLst>
              </p:cNvPr>
              <p:cNvSpPr/>
              <p:nvPr/>
            </p:nvSpPr>
            <p:spPr>
              <a:xfrm>
                <a:off x="44322" y="4477374"/>
                <a:ext cx="878202" cy="2671148"/>
              </a:xfrm>
              <a:prstGeom prst="roundRect">
                <a:avLst>
                  <a:gd name="adj" fmla="val 3715"/>
                </a:avLst>
              </a:prstGeom>
              <a:solidFill>
                <a:srgbClr val="33993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9" name="Retângulo: Cantos Arredondados 1048">
                <a:extLst>
                  <a:ext uri="{FF2B5EF4-FFF2-40B4-BE49-F238E27FC236}">
                    <a16:creationId xmlns:a16="http://schemas.microsoft.com/office/drawing/2014/main" id="{CD4AFED7-BC5C-AE9E-C701-E38942E5DA42}"/>
                  </a:ext>
                </a:extLst>
              </p:cNvPr>
              <p:cNvSpPr/>
              <p:nvPr/>
            </p:nvSpPr>
            <p:spPr>
              <a:xfrm>
                <a:off x="921587" y="4473074"/>
                <a:ext cx="900916" cy="2671148"/>
              </a:xfrm>
              <a:prstGeom prst="roundRect">
                <a:avLst>
                  <a:gd name="adj" fmla="val 41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50" name="Agrupar 1049">
              <a:extLst>
                <a:ext uri="{FF2B5EF4-FFF2-40B4-BE49-F238E27FC236}">
                  <a16:creationId xmlns:a16="http://schemas.microsoft.com/office/drawing/2014/main" id="{699D7384-4F64-5EEA-A957-7F42B366D0F0}"/>
                </a:ext>
              </a:extLst>
            </p:cNvPr>
            <p:cNvGrpSpPr/>
            <p:nvPr/>
          </p:nvGrpSpPr>
          <p:grpSpPr>
            <a:xfrm>
              <a:off x="46743" y="4630557"/>
              <a:ext cx="1777770" cy="1688343"/>
              <a:chOff x="40612" y="4991299"/>
              <a:chExt cx="1777770" cy="1688343"/>
            </a:xfrm>
          </p:grpSpPr>
          <p:pic>
            <p:nvPicPr>
              <p:cNvPr id="1051" name="Imagem 1050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81F9CE8E-882D-CE04-02C9-BA02EDE8C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7" r="13645" b="2956"/>
              <a:stretch/>
            </p:blipFill>
            <p:spPr>
              <a:xfrm flipH="1">
                <a:off x="40612" y="5010726"/>
                <a:ext cx="888589" cy="1022785"/>
              </a:xfrm>
              <a:prstGeom prst="rect">
                <a:avLst/>
              </a:prstGeom>
            </p:spPr>
          </p:pic>
          <p:pic>
            <p:nvPicPr>
              <p:cNvPr id="1052" name="Imagem 1051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D954803B-94A4-8016-3EEB-1B7FFCB49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11" b="2956"/>
              <a:stretch/>
            </p:blipFill>
            <p:spPr>
              <a:xfrm>
                <a:off x="42267" y="5260200"/>
                <a:ext cx="1770337" cy="1022785"/>
              </a:xfrm>
              <a:prstGeom prst="rect">
                <a:avLst/>
              </a:prstGeom>
            </p:spPr>
          </p:pic>
          <p:pic>
            <p:nvPicPr>
              <p:cNvPr id="1053" name="Imagem 1052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8C5DBC7E-E951-C142-1919-07DCBF410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983" b="2956"/>
              <a:stretch/>
            </p:blipFill>
            <p:spPr>
              <a:xfrm>
                <a:off x="63973" y="5656857"/>
                <a:ext cx="1754409" cy="1022785"/>
              </a:xfrm>
              <a:prstGeom prst="rect">
                <a:avLst/>
              </a:prstGeom>
            </p:spPr>
          </p:pic>
          <p:pic>
            <p:nvPicPr>
              <p:cNvPr id="1054" name="Imagem 1053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1501CFC1-E3F7-002F-5E86-76340A4603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19" r="18026" b="2956"/>
              <a:stretch/>
            </p:blipFill>
            <p:spPr>
              <a:xfrm>
                <a:off x="903305" y="4991299"/>
                <a:ext cx="909127" cy="1088936"/>
              </a:xfrm>
              <a:prstGeom prst="rect">
                <a:avLst/>
              </a:prstGeom>
            </p:spPr>
          </p:pic>
          <p:pic>
            <p:nvPicPr>
              <p:cNvPr id="1055" name="Imagem 1054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97FF2E10-89EF-3937-86A4-3BA0CBFE50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53" r="18391" b="2956"/>
              <a:stretch/>
            </p:blipFill>
            <p:spPr>
              <a:xfrm>
                <a:off x="910190" y="5656695"/>
                <a:ext cx="902955" cy="1022785"/>
              </a:xfrm>
              <a:prstGeom prst="rect">
                <a:avLst/>
              </a:prstGeom>
            </p:spPr>
          </p:pic>
        </p:grpSp>
        <p:grpSp>
          <p:nvGrpSpPr>
            <p:cNvPr id="1056" name="Agrupar 1055">
              <a:extLst>
                <a:ext uri="{FF2B5EF4-FFF2-40B4-BE49-F238E27FC236}">
                  <a16:creationId xmlns:a16="http://schemas.microsoft.com/office/drawing/2014/main" id="{CE2C354F-13C6-98EF-5D58-D38CC76CC89D}"/>
                </a:ext>
              </a:extLst>
            </p:cNvPr>
            <p:cNvGrpSpPr/>
            <p:nvPr/>
          </p:nvGrpSpPr>
          <p:grpSpPr>
            <a:xfrm>
              <a:off x="47663" y="5019983"/>
              <a:ext cx="1782071" cy="1662781"/>
              <a:chOff x="51791" y="4991299"/>
              <a:chExt cx="1782071" cy="1662781"/>
            </a:xfrm>
          </p:grpSpPr>
          <p:pic>
            <p:nvPicPr>
              <p:cNvPr id="1057" name="Imagem 1056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3D8FEF0F-E754-C355-592E-FC23038EA9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r="14210" b="2956"/>
              <a:stretch/>
            </p:blipFill>
            <p:spPr>
              <a:xfrm flipH="1">
                <a:off x="52279" y="5010726"/>
                <a:ext cx="876923" cy="1022785"/>
              </a:xfrm>
              <a:prstGeom prst="rect">
                <a:avLst/>
              </a:prstGeom>
            </p:spPr>
          </p:pic>
          <p:pic>
            <p:nvPicPr>
              <p:cNvPr id="1058" name="Imagem 1057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E81895C4-A745-6B8D-93C8-1B82B89DF9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11" b="2956"/>
              <a:stretch/>
            </p:blipFill>
            <p:spPr>
              <a:xfrm>
                <a:off x="51791" y="5260200"/>
                <a:ext cx="1770337" cy="1022785"/>
              </a:xfrm>
              <a:prstGeom prst="rect">
                <a:avLst/>
              </a:prstGeom>
            </p:spPr>
          </p:pic>
          <p:pic>
            <p:nvPicPr>
              <p:cNvPr id="1060" name="Imagem 1059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BE8EC6F2-69F2-FED6-ADA8-0BE547CC0F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19" r="18026" b="2956"/>
              <a:stretch/>
            </p:blipFill>
            <p:spPr>
              <a:xfrm>
                <a:off x="924735" y="4991299"/>
                <a:ext cx="909127" cy="1088936"/>
              </a:xfrm>
              <a:prstGeom prst="rect">
                <a:avLst/>
              </a:prstGeom>
            </p:spPr>
          </p:pic>
          <p:pic>
            <p:nvPicPr>
              <p:cNvPr id="1061" name="Imagem 1060" descr="Floresta com árvores&#10;&#10;Descrição gerada automaticamente">
                <a:extLst>
                  <a:ext uri="{FF2B5EF4-FFF2-40B4-BE49-F238E27FC236}">
                    <a16:creationId xmlns:a16="http://schemas.microsoft.com/office/drawing/2014/main" id="{5DC16A62-5CE3-3F03-0518-D9B63EFBA3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53" r="18071" b="2956"/>
              <a:stretch/>
            </p:blipFill>
            <p:spPr>
              <a:xfrm>
                <a:off x="917332" y="5631295"/>
                <a:ext cx="909557" cy="1022785"/>
              </a:xfrm>
              <a:prstGeom prst="rect">
                <a:avLst/>
              </a:prstGeom>
            </p:spPr>
          </p:pic>
        </p:grpSp>
        <p:pic>
          <p:nvPicPr>
            <p:cNvPr id="1062" name="Imagem 1061" descr="Tela de computador&#10;&#10;Descrição gerada automaticamente">
              <a:extLst>
                <a:ext uri="{FF2B5EF4-FFF2-40B4-BE49-F238E27FC236}">
                  <a16:creationId xmlns:a16="http://schemas.microsoft.com/office/drawing/2014/main" id="{A63283BB-889C-54B9-1277-41BF33875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5" r="7647" b="15707"/>
            <a:stretch/>
          </p:blipFill>
          <p:spPr>
            <a:xfrm>
              <a:off x="932064" y="4181230"/>
              <a:ext cx="890973" cy="614656"/>
            </a:xfrm>
            <a:prstGeom prst="rect">
              <a:avLst/>
            </a:prstGeom>
          </p:spPr>
        </p:pic>
        <p:pic>
          <p:nvPicPr>
            <p:cNvPr id="1065" name="Imagem 1064" descr="Tela de computador&#10;&#10;Descrição gerada automaticamente">
              <a:extLst>
                <a:ext uri="{FF2B5EF4-FFF2-40B4-BE49-F238E27FC236}">
                  <a16:creationId xmlns:a16="http://schemas.microsoft.com/office/drawing/2014/main" id="{595A74BB-1FA6-E6BE-DA90-C4EB29823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r="7115" b="5197"/>
            <a:stretch/>
          </p:blipFill>
          <p:spPr>
            <a:xfrm>
              <a:off x="50779" y="4178395"/>
              <a:ext cx="865513" cy="613724"/>
            </a:xfrm>
            <a:prstGeom prst="rect">
              <a:avLst/>
            </a:prstGeom>
          </p:spPr>
        </p:pic>
        <p:grpSp>
          <p:nvGrpSpPr>
            <p:cNvPr id="267" name="Agrupar 266">
              <a:extLst>
                <a:ext uri="{FF2B5EF4-FFF2-40B4-BE49-F238E27FC236}">
                  <a16:creationId xmlns:a16="http://schemas.microsoft.com/office/drawing/2014/main" id="{6DB353B6-2FA5-F526-A92A-BB7476022529}"/>
                </a:ext>
              </a:extLst>
            </p:cNvPr>
            <p:cNvGrpSpPr/>
            <p:nvPr/>
          </p:nvGrpSpPr>
          <p:grpSpPr>
            <a:xfrm>
              <a:off x="312166" y="4358243"/>
              <a:ext cx="336499" cy="202373"/>
              <a:chOff x="544713" y="4032268"/>
              <a:chExt cx="336499" cy="202373"/>
            </a:xfrm>
          </p:grpSpPr>
          <p:sp>
            <p:nvSpPr>
              <p:cNvPr id="1079" name="Retângulo 1078">
                <a:extLst>
                  <a:ext uri="{FF2B5EF4-FFF2-40B4-BE49-F238E27FC236}">
                    <a16:creationId xmlns:a16="http://schemas.microsoft.com/office/drawing/2014/main" id="{C9959C2C-45C8-1A39-DA74-35A6AD727A27}"/>
                  </a:ext>
                </a:extLst>
              </p:cNvPr>
              <p:cNvSpPr/>
              <p:nvPr/>
            </p:nvSpPr>
            <p:spPr>
              <a:xfrm>
                <a:off x="593756" y="4100161"/>
                <a:ext cx="247656" cy="925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81" name="Imagem 1080" descr="Uma imagem contendo Texto&#10;&#10;Descrição gerada automaticamente">
                <a:extLst>
                  <a:ext uri="{FF2B5EF4-FFF2-40B4-BE49-F238E27FC236}">
                    <a16:creationId xmlns:a16="http://schemas.microsoft.com/office/drawing/2014/main" id="{0F48EE81-8864-19A3-C571-A5C357C02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26" b="41833"/>
              <a:stretch/>
            </p:blipFill>
            <p:spPr>
              <a:xfrm>
                <a:off x="544713" y="4032268"/>
                <a:ext cx="336499" cy="202373"/>
              </a:xfrm>
              <a:prstGeom prst="rect">
                <a:avLst/>
              </a:prstGeom>
            </p:spPr>
          </p:pic>
        </p:grpSp>
        <p:grpSp>
          <p:nvGrpSpPr>
            <p:cNvPr id="260" name="Agrupar 259">
              <a:extLst>
                <a:ext uri="{FF2B5EF4-FFF2-40B4-BE49-F238E27FC236}">
                  <a16:creationId xmlns:a16="http://schemas.microsoft.com/office/drawing/2014/main" id="{9FE358F6-B6D8-87BC-3FBD-778FB5B0233B}"/>
                </a:ext>
              </a:extLst>
            </p:cNvPr>
            <p:cNvGrpSpPr/>
            <p:nvPr/>
          </p:nvGrpSpPr>
          <p:grpSpPr>
            <a:xfrm>
              <a:off x="374210" y="3939692"/>
              <a:ext cx="274327" cy="301918"/>
              <a:chOff x="272940" y="3330055"/>
              <a:chExt cx="274327" cy="301918"/>
            </a:xfrm>
          </p:grpSpPr>
          <p:sp>
            <p:nvSpPr>
              <p:cNvPr id="258" name="Elipse 257">
                <a:extLst>
                  <a:ext uri="{FF2B5EF4-FFF2-40B4-BE49-F238E27FC236}">
                    <a16:creationId xmlns:a16="http://schemas.microsoft.com/office/drawing/2014/main" id="{F1767AD0-F1EB-3871-5C56-A2160BF8AEB8}"/>
                  </a:ext>
                </a:extLst>
              </p:cNvPr>
              <p:cNvSpPr/>
              <p:nvPr/>
            </p:nvSpPr>
            <p:spPr>
              <a:xfrm>
                <a:off x="290228" y="3388519"/>
                <a:ext cx="194868" cy="1904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59" name="Imagem 258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id="{60DA3A6D-E4AF-7937-5DAA-8BEE1BD9C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520"/>
              <a:stretch/>
            </p:blipFill>
            <p:spPr>
              <a:xfrm>
                <a:off x="272940" y="3330055"/>
                <a:ext cx="274327" cy="301918"/>
              </a:xfrm>
              <a:prstGeom prst="rect">
                <a:avLst/>
              </a:prstGeom>
            </p:spPr>
          </p:pic>
        </p:grpSp>
        <p:grpSp>
          <p:nvGrpSpPr>
            <p:cNvPr id="266" name="Agrupar 265">
              <a:extLst>
                <a:ext uri="{FF2B5EF4-FFF2-40B4-BE49-F238E27FC236}">
                  <a16:creationId xmlns:a16="http://schemas.microsoft.com/office/drawing/2014/main" id="{0CD6785F-BC93-79B5-0F94-6C0F86F6F48C}"/>
                </a:ext>
              </a:extLst>
            </p:cNvPr>
            <p:cNvGrpSpPr/>
            <p:nvPr/>
          </p:nvGrpSpPr>
          <p:grpSpPr>
            <a:xfrm>
              <a:off x="1249233" y="3938749"/>
              <a:ext cx="327170" cy="301918"/>
              <a:chOff x="163138" y="3531551"/>
              <a:chExt cx="327170" cy="301918"/>
            </a:xfrm>
          </p:grpSpPr>
          <p:sp>
            <p:nvSpPr>
              <p:cNvPr id="263" name="Elipse 262">
                <a:extLst>
                  <a:ext uri="{FF2B5EF4-FFF2-40B4-BE49-F238E27FC236}">
                    <a16:creationId xmlns:a16="http://schemas.microsoft.com/office/drawing/2014/main" id="{1F73B55B-23E5-8FB6-65A8-11862115BA1F}"/>
                  </a:ext>
                </a:extLst>
              </p:cNvPr>
              <p:cNvSpPr/>
              <p:nvPr/>
            </p:nvSpPr>
            <p:spPr>
              <a:xfrm>
                <a:off x="206902" y="3589813"/>
                <a:ext cx="194868" cy="1904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65" name="Imagem 264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id="{22A67BB9-6636-EF61-620A-F7684D1507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23"/>
              <a:stretch/>
            </p:blipFill>
            <p:spPr>
              <a:xfrm>
                <a:off x="163138" y="3531551"/>
                <a:ext cx="327170" cy="301918"/>
              </a:xfrm>
              <a:prstGeom prst="rect">
                <a:avLst/>
              </a:prstGeom>
            </p:spPr>
          </p:pic>
        </p:grpSp>
        <p:pic>
          <p:nvPicPr>
            <p:cNvPr id="1109" name="Imagem 1108" descr="Floresta com árvores&#10;&#10;Descrição gerada automaticamente">
              <a:extLst>
                <a:ext uri="{FF2B5EF4-FFF2-40B4-BE49-F238E27FC236}">
                  <a16:creationId xmlns:a16="http://schemas.microsoft.com/office/drawing/2014/main" id="{9F315170-2095-491C-A9C9-0A9219627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1" b="2956"/>
            <a:stretch/>
          </p:blipFill>
          <p:spPr>
            <a:xfrm>
              <a:off x="47940" y="5660141"/>
              <a:ext cx="1770337" cy="1022785"/>
            </a:xfrm>
            <a:prstGeom prst="rect">
              <a:avLst/>
            </a:prstGeom>
          </p:spPr>
        </p:pic>
        <p:pic>
          <p:nvPicPr>
            <p:cNvPr id="1122" name="Imagem 1121" descr="Floresta com árvores&#10;&#10;Descrição gerada automaticamente">
              <a:extLst>
                <a:ext uri="{FF2B5EF4-FFF2-40B4-BE49-F238E27FC236}">
                  <a16:creationId xmlns:a16="http://schemas.microsoft.com/office/drawing/2014/main" id="{D260D308-7DC4-F099-81B9-50C6D1C0D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73" r="14212" b="2956"/>
            <a:stretch/>
          </p:blipFill>
          <p:spPr>
            <a:xfrm>
              <a:off x="922735" y="5661948"/>
              <a:ext cx="904182" cy="1022785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253EE68-A149-90C0-05E4-D5774EFFB763}"/>
              </a:ext>
            </a:extLst>
          </p:cNvPr>
          <p:cNvGrpSpPr/>
          <p:nvPr/>
        </p:nvGrpSpPr>
        <p:grpSpPr>
          <a:xfrm>
            <a:off x="5495535" y="706437"/>
            <a:ext cx="2482841" cy="6086793"/>
            <a:chOff x="5495535" y="706437"/>
            <a:chExt cx="2482841" cy="6086793"/>
          </a:xfrm>
        </p:grpSpPr>
        <p:sp>
          <p:nvSpPr>
            <p:cNvPr id="47" name="Retângulo Arredondado 579">
              <a:extLst>
                <a:ext uri="{FF2B5EF4-FFF2-40B4-BE49-F238E27FC236}">
                  <a16:creationId xmlns:a16="http://schemas.microsoft.com/office/drawing/2014/main" id="{5374E2E7-93E0-4A03-B746-42352266E663}"/>
                </a:ext>
              </a:extLst>
            </p:cNvPr>
            <p:cNvSpPr/>
            <p:nvPr/>
          </p:nvSpPr>
          <p:spPr>
            <a:xfrm>
              <a:off x="5513098" y="706437"/>
              <a:ext cx="1765614" cy="6086793"/>
            </a:xfrm>
            <a:prstGeom prst="roundRect">
              <a:avLst>
                <a:gd name="adj" fmla="val 3720"/>
              </a:avLst>
            </a:prstGeom>
            <a:solidFill>
              <a:srgbClr val="FFFFCC"/>
            </a:solidFill>
            <a:ln w="3175">
              <a:solidFill>
                <a:srgbClr val="00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3" name="Retângulo 462">
              <a:extLst>
                <a:ext uri="{FF2B5EF4-FFF2-40B4-BE49-F238E27FC236}">
                  <a16:creationId xmlns:a16="http://schemas.microsoft.com/office/drawing/2014/main" id="{3501DB8D-8B8E-D9F4-ECE3-C8A483A5BC81}"/>
                </a:ext>
              </a:extLst>
            </p:cNvPr>
            <p:cNvSpPr/>
            <p:nvPr/>
          </p:nvSpPr>
          <p:spPr>
            <a:xfrm>
              <a:off x="5907248" y="3667779"/>
              <a:ext cx="1329817" cy="603889"/>
            </a:xfrm>
            <a:prstGeom prst="rect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9E5BAED0-0548-C03A-B945-A7D63C609900}"/>
                </a:ext>
              </a:extLst>
            </p:cNvPr>
            <p:cNvSpPr txBox="1"/>
            <p:nvPr/>
          </p:nvSpPr>
          <p:spPr>
            <a:xfrm>
              <a:off x="5495535" y="1645743"/>
              <a:ext cx="1827255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300" b="1" u="sng">
                  <a:solidFill>
                    <a:srgbClr val="006600"/>
                  </a:solidFill>
                </a:rPr>
                <a:t>RELEVÂNCIA</a:t>
              </a:r>
            </a:p>
            <a:p>
              <a:pPr algn="ctr"/>
              <a:endParaRPr lang="pt-BR" sz="800" b="1" u="sng">
                <a:solidFill>
                  <a:srgbClr val="006600"/>
                </a:solidFill>
              </a:endParaRPr>
            </a:p>
            <a:p>
              <a:pPr algn="ctr"/>
              <a:r>
                <a:rPr lang="pt-BR" sz="1200">
                  <a:solidFill>
                    <a:schemeClr val="accent3">
                      <a:lumMod val="50000"/>
                    </a:schemeClr>
                  </a:solidFill>
                </a:rPr>
                <a:t>Reduz</a:t>
              </a:r>
              <a:r>
                <a:rPr lang="pt-BR" sz="1100" b="1"/>
                <a:t> </a:t>
              </a:r>
              <a:r>
                <a:rPr lang="pt-BR" sz="1200">
                  <a:solidFill>
                    <a:schemeClr val="accent3">
                      <a:lumMod val="50000"/>
                    </a:schemeClr>
                  </a:solidFill>
                </a:rPr>
                <a:t>emissões atmosféricas de 1.028 </a:t>
              </a:r>
              <a:r>
                <a:rPr lang="pt-BR" sz="1200" err="1">
                  <a:solidFill>
                    <a:schemeClr val="accent3">
                      <a:lumMod val="50000"/>
                    </a:schemeClr>
                  </a:solidFill>
                </a:rPr>
                <a:t>ton</a:t>
              </a:r>
              <a:r>
                <a:rPr lang="pt-BR" sz="1200">
                  <a:solidFill>
                    <a:schemeClr val="accent3">
                      <a:lumMod val="50000"/>
                    </a:schemeClr>
                  </a:solidFill>
                </a:rPr>
                <a:t> CO2  por ano (impactos ambientais)</a:t>
              </a: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871ED693-378D-C822-C5D5-EB024F0AB9B1}"/>
                </a:ext>
              </a:extLst>
            </p:cNvPr>
            <p:cNvSpPr/>
            <p:nvPr/>
          </p:nvSpPr>
          <p:spPr>
            <a:xfrm>
              <a:off x="5900406" y="2858144"/>
              <a:ext cx="1336660" cy="603889"/>
            </a:xfrm>
            <a:prstGeom prst="rect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8" name="Imagem 447" descr="Desenho de uma flor&#10;&#10;Descrição gerada automaticamente com confiança baixa">
              <a:extLst>
                <a:ext uri="{FF2B5EF4-FFF2-40B4-BE49-F238E27FC236}">
                  <a16:creationId xmlns:a16="http://schemas.microsoft.com/office/drawing/2014/main" id="{53089195-0DAD-BDB5-B864-729995B52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722" y="2797125"/>
              <a:ext cx="710937" cy="840789"/>
            </a:xfrm>
            <a:prstGeom prst="rect">
              <a:avLst/>
            </a:prstGeom>
          </p:spPr>
        </p:pic>
        <p:sp>
          <p:nvSpPr>
            <p:cNvPr id="452" name="CaixaDeTexto 451">
              <a:extLst>
                <a:ext uri="{FF2B5EF4-FFF2-40B4-BE49-F238E27FC236}">
                  <a16:creationId xmlns:a16="http://schemas.microsoft.com/office/drawing/2014/main" id="{4209ADE0-4010-8952-7570-AFEF2E6667DD}"/>
                </a:ext>
              </a:extLst>
            </p:cNvPr>
            <p:cNvSpPr txBox="1"/>
            <p:nvPr/>
          </p:nvSpPr>
          <p:spPr>
            <a:xfrm>
              <a:off x="6046537" y="2804185"/>
              <a:ext cx="11742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bg1">
                      <a:lumMod val="95000"/>
                    </a:schemeClr>
                  </a:solidFill>
                </a:rPr>
                <a:t>Quantidade</a:t>
              </a:r>
            </a:p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</a:rPr>
                <a:t>2.847</a:t>
              </a:r>
            </a:p>
            <a:p>
              <a:pPr algn="ctr"/>
              <a:r>
                <a:rPr lang="pt-BR" sz="1000" b="1" dirty="0">
                  <a:solidFill>
                    <a:schemeClr val="bg1">
                      <a:lumMod val="95000"/>
                    </a:schemeClr>
                  </a:solidFill>
                </a:rPr>
                <a:t>Árvores</a:t>
              </a:r>
            </a:p>
          </p:txBody>
        </p:sp>
        <p:pic>
          <p:nvPicPr>
            <p:cNvPr id="454" name="Imagem 453" descr="Aplicativo&#10;&#10;Descrição gerada automaticamente com confiança média">
              <a:extLst>
                <a:ext uri="{FF2B5EF4-FFF2-40B4-BE49-F238E27FC236}">
                  <a16:creationId xmlns:a16="http://schemas.microsoft.com/office/drawing/2014/main" id="{61DEFE3B-1334-CBB6-9F1E-08ED993D2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13"/>
            <a:stretch/>
          </p:blipFill>
          <p:spPr>
            <a:xfrm flipH="1">
              <a:off x="5509339" y="3653657"/>
              <a:ext cx="688671" cy="594034"/>
            </a:xfrm>
            <a:prstGeom prst="rect">
              <a:avLst/>
            </a:prstGeom>
          </p:spPr>
        </p:pic>
        <p:pic>
          <p:nvPicPr>
            <p:cNvPr id="460" name="Imagem 459">
              <a:extLst>
                <a:ext uri="{FF2B5EF4-FFF2-40B4-BE49-F238E27FC236}">
                  <a16:creationId xmlns:a16="http://schemas.microsoft.com/office/drawing/2014/main" id="{CCDE07EF-5DE3-18A4-7814-604C1BB5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5893263" y="4142803"/>
              <a:ext cx="257093" cy="85698"/>
            </a:xfrm>
            <a:prstGeom prst="rect">
              <a:avLst/>
            </a:prstGeom>
          </p:spPr>
        </p:pic>
        <p:pic>
          <p:nvPicPr>
            <p:cNvPr id="462" name="Imagem 461">
              <a:extLst>
                <a:ext uri="{FF2B5EF4-FFF2-40B4-BE49-F238E27FC236}">
                  <a16:creationId xmlns:a16="http://schemas.microsoft.com/office/drawing/2014/main" id="{23EDEC8D-7C52-57E4-F7CD-A553D2816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986671" y="3674060"/>
              <a:ext cx="69912" cy="85698"/>
            </a:xfrm>
            <a:prstGeom prst="rect">
              <a:avLst/>
            </a:prstGeom>
          </p:spPr>
        </p:pic>
        <p:sp>
          <p:nvSpPr>
            <p:cNvPr id="464" name="CaixaDeTexto 463">
              <a:extLst>
                <a:ext uri="{FF2B5EF4-FFF2-40B4-BE49-F238E27FC236}">
                  <a16:creationId xmlns:a16="http://schemas.microsoft.com/office/drawing/2014/main" id="{365B7891-2B8D-4860-00C7-2C3D450289D0}"/>
                </a:ext>
              </a:extLst>
            </p:cNvPr>
            <p:cNvSpPr txBox="1"/>
            <p:nvPr/>
          </p:nvSpPr>
          <p:spPr>
            <a:xfrm>
              <a:off x="5999309" y="3763263"/>
              <a:ext cx="1336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>
                      <a:lumMod val="95000"/>
                    </a:schemeClr>
                  </a:solidFill>
                </a:rPr>
                <a:t>R$ 58.561,15</a:t>
              </a:r>
            </a:p>
          </p:txBody>
        </p:sp>
        <p:sp>
          <p:nvSpPr>
            <p:cNvPr id="470" name="Retângulo 469">
              <a:extLst>
                <a:ext uri="{FF2B5EF4-FFF2-40B4-BE49-F238E27FC236}">
                  <a16:creationId xmlns:a16="http://schemas.microsoft.com/office/drawing/2014/main" id="{D21E0EFB-5C76-2ED3-20BE-70140702BCBA}"/>
                </a:ext>
              </a:extLst>
            </p:cNvPr>
            <p:cNvSpPr/>
            <p:nvPr/>
          </p:nvSpPr>
          <p:spPr>
            <a:xfrm>
              <a:off x="5885986" y="4440818"/>
              <a:ext cx="1329817" cy="754129"/>
            </a:xfrm>
            <a:prstGeom prst="rect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71" name="Imagem 470" descr="Ícone&#10;&#10;Descrição gerada automaticamente">
              <a:extLst>
                <a:ext uri="{FF2B5EF4-FFF2-40B4-BE49-F238E27FC236}">
                  <a16:creationId xmlns:a16="http://schemas.microsoft.com/office/drawing/2014/main" id="{6C38B368-5C2E-81B9-5542-F0989831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505" y="4475300"/>
              <a:ext cx="485891" cy="559035"/>
            </a:xfrm>
            <a:prstGeom prst="rect">
              <a:avLst/>
            </a:prstGeom>
          </p:spPr>
        </p:pic>
        <p:pic>
          <p:nvPicPr>
            <p:cNvPr id="472" name="Imagem 471">
              <a:extLst>
                <a:ext uri="{FF2B5EF4-FFF2-40B4-BE49-F238E27FC236}">
                  <a16:creationId xmlns:a16="http://schemas.microsoft.com/office/drawing/2014/main" id="{F6B41809-7438-7F34-E609-3E9CB156D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/>
            <a:srcRect l="50381"/>
            <a:stretch/>
          </p:blipFill>
          <p:spPr>
            <a:xfrm>
              <a:off x="5972790" y="4242498"/>
              <a:ext cx="1343171" cy="1175651"/>
            </a:xfrm>
            <a:prstGeom prst="rect">
              <a:avLst/>
            </a:prstGeom>
          </p:spPr>
        </p:pic>
        <p:pic>
          <p:nvPicPr>
            <p:cNvPr id="496" name="Imagem 495">
              <a:extLst>
                <a:ext uri="{FF2B5EF4-FFF2-40B4-BE49-F238E27FC236}">
                  <a16:creationId xmlns:a16="http://schemas.microsoft.com/office/drawing/2014/main" id="{8B3CFCB5-7273-2483-B63C-1553F9893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5534962" y="5320560"/>
              <a:ext cx="1735714" cy="1312799"/>
            </a:xfrm>
            <a:prstGeom prst="rect">
              <a:avLst/>
            </a:prstGeom>
          </p:spPr>
        </p:pic>
        <p:pic>
          <p:nvPicPr>
            <p:cNvPr id="48" name="Imagem 47" descr="Xícara de café ao lado&#10;&#10;Descrição gerada automaticamente">
              <a:extLst>
                <a:ext uri="{FF2B5EF4-FFF2-40B4-BE49-F238E27FC236}">
                  <a16:creationId xmlns:a16="http://schemas.microsoft.com/office/drawing/2014/main" id="{6A847436-AAC5-8F4A-5204-52BF53A71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486" y="6211921"/>
              <a:ext cx="142890" cy="142890"/>
            </a:xfrm>
            <a:prstGeom prst="rect">
              <a:avLst/>
            </a:prstGeom>
          </p:spPr>
        </p:pic>
        <p:pic>
          <p:nvPicPr>
            <p:cNvPr id="52" name="Imagem 51" descr="Computador aberto em tela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8F3AA3B2-2562-AF0D-D20F-03780EC8A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89241" y="6101995"/>
              <a:ext cx="198635" cy="179184"/>
            </a:xfrm>
            <a:prstGeom prst="rect">
              <a:avLst/>
            </a:prstGeom>
          </p:spPr>
        </p:pic>
      </p:grpSp>
      <p:sp>
        <p:nvSpPr>
          <p:cNvPr id="18" name="Retângulo 17"/>
          <p:cNvSpPr/>
          <p:nvPr/>
        </p:nvSpPr>
        <p:spPr>
          <a:xfrm>
            <a:off x="11637" y="-27384"/>
            <a:ext cx="3268202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itchFamily="2" charset="-79"/>
              </a:rPr>
              <a:t>Objetivos e Metas</a:t>
            </a:r>
          </a:p>
        </p:txBody>
      </p:sp>
      <p:sp>
        <p:nvSpPr>
          <p:cNvPr id="59" name="Seta para a Direita 16">
            <a:extLst>
              <a:ext uri="{FF2B5EF4-FFF2-40B4-BE49-F238E27FC236}">
                <a16:creationId xmlns:a16="http://schemas.microsoft.com/office/drawing/2014/main" id="{E9C64BBF-1267-CC7A-7089-A4EB0CCBD6E8}"/>
              </a:ext>
            </a:extLst>
          </p:cNvPr>
          <p:cNvSpPr/>
          <p:nvPr/>
        </p:nvSpPr>
        <p:spPr>
          <a:xfrm>
            <a:off x="77415" y="848085"/>
            <a:ext cx="9012382" cy="687482"/>
          </a:xfrm>
          <a:prstGeom prst="rightArrow">
            <a:avLst>
              <a:gd name="adj1" fmla="val 50000"/>
              <a:gd name="adj2" fmla="val 54180"/>
            </a:avLst>
          </a:prstGeom>
          <a:solidFill>
            <a:srgbClr val="00B050">
              <a:alpha val="54000"/>
            </a:srgbClr>
          </a:solidFill>
          <a:ln w="19050" cap="sq">
            <a:solidFill>
              <a:srgbClr val="00B050">
                <a:alpha val="95000"/>
              </a:srgbClr>
            </a:solidFill>
            <a:bevel/>
          </a:ln>
          <a:effectLst>
            <a:outerShdw blurRad="50800" dist="38100" dir="2700000" algn="tl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3F40421-60E9-2065-98FF-125685884791}"/>
              </a:ext>
            </a:extLst>
          </p:cNvPr>
          <p:cNvGrpSpPr/>
          <p:nvPr/>
        </p:nvGrpSpPr>
        <p:grpSpPr>
          <a:xfrm>
            <a:off x="4032964" y="641955"/>
            <a:ext cx="1109408" cy="989517"/>
            <a:chOff x="4032964" y="641955"/>
            <a:chExt cx="1109408" cy="989517"/>
          </a:xfrm>
        </p:grpSpPr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E6ACEFE-2F09-94E3-CBBF-6294B9E4808C}"/>
                </a:ext>
              </a:extLst>
            </p:cNvPr>
            <p:cNvSpPr/>
            <p:nvPr/>
          </p:nvSpPr>
          <p:spPr>
            <a:xfrm>
              <a:off x="4100247" y="724719"/>
              <a:ext cx="927163" cy="906753"/>
            </a:xfrm>
            <a:prstGeom prst="ellipse">
              <a:avLst/>
            </a:prstGeom>
            <a:solidFill>
              <a:srgbClr val="99FF33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>
                <a:solidFill>
                  <a:srgbClr val="006666"/>
                </a:solidFill>
              </a:endParaRP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05BFC083-EC59-DF11-8B64-420BE9975316}"/>
                </a:ext>
              </a:extLst>
            </p:cNvPr>
            <p:cNvSpPr txBox="1"/>
            <p:nvPr/>
          </p:nvSpPr>
          <p:spPr>
            <a:xfrm>
              <a:off x="4032964" y="1290011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000" b="1">
                  <a:solidFill>
                    <a:srgbClr val="006666"/>
                  </a:solidFill>
                </a:defRPr>
              </a:lvl1pPr>
            </a:lstStyle>
            <a:p>
              <a:r>
                <a:rPr lang="pt-BR"/>
                <a:t>Attainable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C1C271C-70FB-1B5A-6B8C-92AE759C1BD2}"/>
                </a:ext>
              </a:extLst>
            </p:cNvPr>
            <p:cNvSpPr txBox="1"/>
            <p:nvPr/>
          </p:nvSpPr>
          <p:spPr>
            <a:xfrm>
              <a:off x="4032964" y="641955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A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8B9D55B-6E8F-1F7B-F41F-7B16276EFAF4}"/>
              </a:ext>
            </a:extLst>
          </p:cNvPr>
          <p:cNvGrpSpPr/>
          <p:nvPr/>
        </p:nvGrpSpPr>
        <p:grpSpPr>
          <a:xfrm>
            <a:off x="5900406" y="648438"/>
            <a:ext cx="1116251" cy="983033"/>
            <a:chOff x="5900406" y="648438"/>
            <a:chExt cx="1116251" cy="983033"/>
          </a:xfrm>
        </p:grpSpPr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F9A53A52-A6B9-7915-56F2-8D5A5CA74B5D}"/>
                </a:ext>
              </a:extLst>
            </p:cNvPr>
            <p:cNvSpPr/>
            <p:nvPr/>
          </p:nvSpPr>
          <p:spPr>
            <a:xfrm>
              <a:off x="5955774" y="724718"/>
              <a:ext cx="927163" cy="906753"/>
            </a:xfrm>
            <a:prstGeom prst="ellipse">
              <a:avLst/>
            </a:prstGeom>
            <a:solidFill>
              <a:srgbClr val="00FF00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>
                <a:solidFill>
                  <a:srgbClr val="006666"/>
                </a:solidFill>
              </a:endParaRP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E3B45A3-4840-337D-30D6-41D42CC5130B}"/>
                </a:ext>
              </a:extLst>
            </p:cNvPr>
            <p:cNvSpPr txBox="1"/>
            <p:nvPr/>
          </p:nvSpPr>
          <p:spPr>
            <a:xfrm>
              <a:off x="5907249" y="1292623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000" b="1">
                  <a:solidFill>
                    <a:srgbClr val="006666"/>
                  </a:solidFill>
                </a:defRPr>
              </a:lvl1pPr>
            </a:lstStyle>
            <a:p>
              <a:r>
                <a:rPr lang="pt-BR"/>
                <a:t>Relevant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6A3E1F7-9775-A94F-1137-07EB2C73A792}"/>
                </a:ext>
              </a:extLst>
            </p:cNvPr>
            <p:cNvSpPr txBox="1"/>
            <p:nvPr/>
          </p:nvSpPr>
          <p:spPr>
            <a:xfrm>
              <a:off x="5900406" y="648438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4A567E5-55B1-0EB0-2EFE-DE9821570DFB}"/>
              </a:ext>
            </a:extLst>
          </p:cNvPr>
          <p:cNvGrpSpPr/>
          <p:nvPr/>
        </p:nvGrpSpPr>
        <p:grpSpPr>
          <a:xfrm>
            <a:off x="7588644" y="648440"/>
            <a:ext cx="1109408" cy="983031"/>
            <a:chOff x="7588644" y="648440"/>
            <a:chExt cx="1109408" cy="983031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C3DC3AE-EBC0-A652-E9F4-6113B2F224AE}"/>
                </a:ext>
              </a:extLst>
            </p:cNvPr>
            <p:cNvSpPr/>
            <p:nvPr/>
          </p:nvSpPr>
          <p:spPr>
            <a:xfrm>
              <a:off x="7676247" y="724718"/>
              <a:ext cx="927163" cy="906753"/>
            </a:xfrm>
            <a:prstGeom prst="ellipse">
              <a:avLst/>
            </a:prstGeom>
            <a:solidFill>
              <a:srgbClr val="00DA00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>
                <a:solidFill>
                  <a:srgbClr val="006666"/>
                </a:solidFill>
              </a:endParaRP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9FBF6041-E69B-215A-03ED-7EC70DA9FFC3}"/>
                </a:ext>
              </a:extLst>
            </p:cNvPr>
            <p:cNvSpPr txBox="1"/>
            <p:nvPr/>
          </p:nvSpPr>
          <p:spPr>
            <a:xfrm>
              <a:off x="7588644" y="1291054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000" b="1">
                  <a:solidFill>
                    <a:srgbClr val="006666"/>
                  </a:solidFill>
                </a:defRPr>
              </a:lvl1pPr>
            </a:lstStyle>
            <a:p>
              <a:r>
                <a:rPr lang="pt-BR"/>
                <a:t>Time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ABE3BCC-7BF4-5B06-B61B-D0DE302F7A90}"/>
                </a:ext>
              </a:extLst>
            </p:cNvPr>
            <p:cNvSpPr txBox="1"/>
            <p:nvPr/>
          </p:nvSpPr>
          <p:spPr>
            <a:xfrm>
              <a:off x="7609511" y="648440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T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5E307B9-B48D-8DC0-6047-8ACB80AC81E4}"/>
              </a:ext>
            </a:extLst>
          </p:cNvPr>
          <p:cNvGrpSpPr/>
          <p:nvPr/>
        </p:nvGrpSpPr>
        <p:grpSpPr>
          <a:xfrm>
            <a:off x="413232" y="639219"/>
            <a:ext cx="1045482" cy="1004036"/>
            <a:chOff x="413232" y="639219"/>
            <a:chExt cx="1045482" cy="1004036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ACCF0F6F-DD03-B4EE-6FEA-DC0C5BA02D16}"/>
                </a:ext>
              </a:extLst>
            </p:cNvPr>
            <p:cNvSpPr/>
            <p:nvPr/>
          </p:nvSpPr>
          <p:spPr>
            <a:xfrm>
              <a:off x="475294" y="736502"/>
              <a:ext cx="927163" cy="906753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chemeClr val="bg2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>
                <a:solidFill>
                  <a:srgbClr val="006666"/>
                </a:solidFill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F2B12C3-4D3B-A206-FB6B-D7B272571778}"/>
                </a:ext>
              </a:extLst>
            </p:cNvPr>
            <p:cNvSpPr txBox="1"/>
            <p:nvPr/>
          </p:nvSpPr>
          <p:spPr>
            <a:xfrm>
              <a:off x="413232" y="1325990"/>
              <a:ext cx="1039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>
                  <a:solidFill>
                    <a:srgbClr val="006666"/>
                  </a:solidFill>
                </a:rPr>
                <a:t>Specific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06312F7-F69A-D83E-2013-B369BD6BA388}"/>
                </a:ext>
              </a:extLst>
            </p:cNvPr>
            <p:cNvSpPr txBox="1"/>
            <p:nvPr/>
          </p:nvSpPr>
          <p:spPr>
            <a:xfrm>
              <a:off x="419375" y="639219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9852DEC-4AD8-5762-8413-C78AC77B2308}"/>
              </a:ext>
            </a:extLst>
          </p:cNvPr>
          <p:cNvGrpSpPr/>
          <p:nvPr/>
        </p:nvGrpSpPr>
        <p:grpSpPr>
          <a:xfrm>
            <a:off x="2211924" y="641955"/>
            <a:ext cx="1109408" cy="989518"/>
            <a:chOff x="2211924" y="641955"/>
            <a:chExt cx="1109408" cy="989518"/>
          </a:xfrm>
        </p:grpSpPr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12DD3AEB-1879-7182-FFA5-881DFEC8C2E8}"/>
                </a:ext>
              </a:extLst>
            </p:cNvPr>
            <p:cNvSpPr/>
            <p:nvPr/>
          </p:nvSpPr>
          <p:spPr>
            <a:xfrm>
              <a:off x="2285653" y="724720"/>
              <a:ext cx="927163" cy="906753"/>
            </a:xfrm>
            <a:prstGeom prst="ellipse">
              <a:avLst/>
            </a:prstGeom>
            <a:solidFill>
              <a:srgbClr val="66FF99"/>
            </a:solidFill>
            <a:ln w="254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>
                <a:solidFill>
                  <a:srgbClr val="006666"/>
                </a:solidFill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4917F64-5C00-26C5-EEC9-9DD72CBC9B08}"/>
                </a:ext>
              </a:extLst>
            </p:cNvPr>
            <p:cNvSpPr txBox="1"/>
            <p:nvPr/>
          </p:nvSpPr>
          <p:spPr>
            <a:xfrm>
              <a:off x="2211924" y="1292992"/>
              <a:ext cx="1109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 b="1">
                  <a:solidFill>
                    <a:srgbClr val="006666"/>
                  </a:solidFill>
                </a:defRPr>
              </a:lvl1pPr>
            </a:lstStyle>
            <a:p>
              <a:r>
                <a:rPr lang="pt-BR" sz="1000"/>
                <a:t>Measurable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045B8BF6-50C1-BDB0-434A-AC93A67971E1}"/>
                </a:ext>
              </a:extLst>
            </p:cNvPr>
            <p:cNvSpPr txBox="1"/>
            <p:nvPr/>
          </p:nvSpPr>
          <p:spPr>
            <a:xfrm>
              <a:off x="2229564" y="641955"/>
              <a:ext cx="1039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>
                  <a:solidFill>
                    <a:srgbClr val="006666"/>
                  </a:solidFill>
                </a:rPr>
                <a:t>M</a:t>
              </a:r>
            </a:p>
          </p:txBody>
        </p:sp>
      </p:grpSp>
      <p:sp>
        <p:nvSpPr>
          <p:cNvPr id="272" name="Retângulo 271">
            <a:extLst>
              <a:ext uri="{FF2B5EF4-FFF2-40B4-BE49-F238E27FC236}">
                <a16:creationId xmlns:a16="http://schemas.microsoft.com/office/drawing/2014/main" id="{8113D739-C558-1552-CED6-5AECC268BDB6}"/>
              </a:ext>
            </a:extLst>
          </p:cNvPr>
          <p:cNvSpPr/>
          <p:nvPr/>
        </p:nvSpPr>
        <p:spPr>
          <a:xfrm>
            <a:off x="12632554" y="3964984"/>
            <a:ext cx="125950" cy="122032"/>
          </a:xfrm>
          <a:prstGeom prst="rect">
            <a:avLst/>
          </a:prstGeom>
          <a:solidFill>
            <a:srgbClr val="FFFFC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8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893 0.00741 L 3.20924E-17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tângulo de cantos arredondados 35">
            <a:extLst>
              <a:ext uri="{FF2B5EF4-FFF2-40B4-BE49-F238E27FC236}">
                <a16:creationId xmlns:a16="http://schemas.microsoft.com/office/drawing/2014/main" id="{E80B0401-8213-27CA-528F-457238ADBD76}"/>
              </a:ext>
            </a:extLst>
          </p:cNvPr>
          <p:cNvSpPr/>
          <p:nvPr/>
        </p:nvSpPr>
        <p:spPr>
          <a:xfrm>
            <a:off x="-3845" y="1013836"/>
            <a:ext cx="9140695" cy="19856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pic>
        <p:nvPicPr>
          <p:cNvPr id="25" name="Picture 2" descr="Gênios da matemática">
            <a:extLst>
              <a:ext uri="{FF2B5EF4-FFF2-40B4-BE49-F238E27FC236}">
                <a16:creationId xmlns:a16="http://schemas.microsoft.com/office/drawing/2014/main" id="{8853754F-CC4E-40CB-AB93-BF82008BE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2" t="7306"/>
          <a:stretch/>
        </p:blipFill>
        <p:spPr bwMode="auto">
          <a:xfrm>
            <a:off x="3048544" y="1704638"/>
            <a:ext cx="565625" cy="4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74D5D47C-E9D9-496D-9A73-A609E176401F}"/>
              </a:ext>
            </a:extLst>
          </p:cNvPr>
          <p:cNvSpPr/>
          <p:nvPr/>
        </p:nvSpPr>
        <p:spPr>
          <a:xfrm>
            <a:off x="2112" y="691984"/>
            <a:ext cx="9144000" cy="3937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/>
              <a:t>Esgotar as Alternativas para Eliminar a Causa Raiz Evidenciada:</a:t>
            </a:r>
          </a:p>
        </p:txBody>
      </p:sp>
      <p:pic>
        <p:nvPicPr>
          <p:cNvPr id="39" name="Imagem 3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44EAA34-B1C5-4115-8CC1-020CC5415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731" y="6391510"/>
            <a:ext cx="777242" cy="1738445"/>
          </a:xfrm>
          <a:prstGeom prst="rect">
            <a:avLst/>
          </a:prstGeom>
        </p:spPr>
      </p:pic>
      <p:sp>
        <p:nvSpPr>
          <p:cNvPr id="44" name="Retângulo Arredondado 71">
            <a:extLst>
              <a:ext uri="{FF2B5EF4-FFF2-40B4-BE49-F238E27FC236}">
                <a16:creationId xmlns:a16="http://schemas.microsoft.com/office/drawing/2014/main" id="{4C516532-5A8E-400B-A584-B22A67F617B8}"/>
              </a:ext>
            </a:extLst>
          </p:cNvPr>
          <p:cNvSpPr/>
          <p:nvPr/>
        </p:nvSpPr>
        <p:spPr>
          <a:xfrm>
            <a:off x="-237489" y="2777679"/>
            <a:ext cx="5794292" cy="94121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>
                <a:solidFill>
                  <a:srgbClr val="006600"/>
                </a:solidFill>
              </a:rPr>
              <a:t>        Brainstorming de Propostas</a:t>
            </a:r>
            <a:endParaRPr lang="pt-BR" sz="1600" b="1">
              <a:solidFill>
                <a:srgbClr val="002060"/>
              </a:solidFill>
              <a:latin typeface="Calibri" panose="020F0502020204030204" pitchFamily="34" charset="0"/>
              <a:cs typeface="Microsoft Sans Serif" pitchFamily="34" charset="0"/>
            </a:endParaRP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591A40B2-878B-4C14-B80A-7CF0D57BD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45" y="1617906"/>
            <a:ext cx="1889256" cy="519545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AD647558-BF99-4162-8CC1-60ED399CD15C}"/>
              </a:ext>
            </a:extLst>
          </p:cNvPr>
          <p:cNvSpPr txBox="1"/>
          <p:nvPr/>
        </p:nvSpPr>
        <p:spPr>
          <a:xfrm>
            <a:off x="2607195" y="2475278"/>
            <a:ext cx="135614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>
                <a:solidFill>
                  <a:srgbClr val="00B050"/>
                </a:solidFill>
              </a:rPr>
              <a:t>E: </a:t>
            </a:r>
            <a:r>
              <a:rPr lang="pt-BR" sz="900"/>
              <a:t>Energia elétrica (em KWh)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4D1CDD8-15D9-4861-9F5A-1EE2FDBF96F0}"/>
              </a:ext>
            </a:extLst>
          </p:cNvPr>
          <p:cNvSpPr txBox="1"/>
          <p:nvPr/>
        </p:nvSpPr>
        <p:spPr>
          <a:xfrm>
            <a:off x="4078418" y="2474863"/>
            <a:ext cx="98103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>
                <a:solidFill>
                  <a:srgbClr val="00B050"/>
                </a:solidFill>
              </a:rPr>
              <a:t>P: </a:t>
            </a:r>
            <a:r>
              <a:rPr lang="pt-BR" sz="900"/>
              <a:t>Potência (em KW)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AD7A327-FBB3-4961-B14B-915D2463F329}"/>
              </a:ext>
            </a:extLst>
          </p:cNvPr>
          <p:cNvSpPr txBox="1"/>
          <p:nvPr/>
        </p:nvSpPr>
        <p:spPr>
          <a:xfrm>
            <a:off x="5162469" y="2471646"/>
            <a:ext cx="77585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50" b="1">
                <a:solidFill>
                  <a:srgbClr val="00B050"/>
                </a:solidFill>
              </a:rPr>
              <a:t>t: </a:t>
            </a:r>
            <a:r>
              <a:rPr lang="pt-BR" sz="900"/>
              <a:t>Tempo (em h)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AFDB3A0F-967B-4BFE-982E-43767D6FD642}"/>
              </a:ext>
            </a:extLst>
          </p:cNvPr>
          <p:cNvSpPr/>
          <p:nvPr/>
        </p:nvSpPr>
        <p:spPr>
          <a:xfrm>
            <a:off x="4445195" y="1577376"/>
            <a:ext cx="362089" cy="6400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845D7D25-4CAF-4847-8447-072C7771DA9D}"/>
              </a:ext>
            </a:extLst>
          </p:cNvPr>
          <p:cNvSpPr/>
          <p:nvPr/>
        </p:nvSpPr>
        <p:spPr>
          <a:xfrm>
            <a:off x="5010948" y="1587900"/>
            <a:ext cx="362089" cy="64000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867DCB4-2E93-4EF4-A1DB-59C87E1127C0}"/>
              </a:ext>
            </a:extLst>
          </p:cNvPr>
          <p:cNvSpPr/>
          <p:nvPr/>
        </p:nvSpPr>
        <p:spPr>
          <a:xfrm>
            <a:off x="6112781" y="1578375"/>
            <a:ext cx="298723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1000" b="1">
                <a:solidFill>
                  <a:srgbClr val="002060"/>
                </a:solidFill>
                <a:highlight>
                  <a:srgbClr val="FFFF00"/>
                </a:highlight>
                <a:latin typeface="Calibri" panose="020F0502020204030204" pitchFamily="34" charset="0"/>
                <a:cs typeface="Microsoft Sans Serif" pitchFamily="34" charset="0"/>
              </a:rPr>
              <a:t>GARANTIR</a:t>
            </a:r>
            <a:r>
              <a:rPr lang="pt-BR" sz="10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 a redução da potência dos equipamentos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757BB2-4F4F-4FFE-A9A0-C68C5C2642D3}"/>
              </a:ext>
            </a:extLst>
          </p:cNvPr>
          <p:cNvSpPr/>
          <p:nvPr/>
        </p:nvSpPr>
        <p:spPr>
          <a:xfrm>
            <a:off x="6186778" y="2043873"/>
            <a:ext cx="29007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10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durante o tempo em que estiverem ociosos</a:t>
            </a:r>
          </a:p>
        </p:txBody>
      </p:sp>
      <p:pic>
        <p:nvPicPr>
          <p:cNvPr id="87" name="Imagem 86">
            <a:extLst>
              <a:ext uri="{FF2B5EF4-FFF2-40B4-BE49-F238E27FC236}">
                <a16:creationId xmlns:a16="http://schemas.microsoft.com/office/drawing/2014/main" id="{9964E639-F0C2-4E61-9D6E-2254B8893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16" y="7663680"/>
            <a:ext cx="1239061" cy="1166175"/>
          </a:xfrm>
          <a:prstGeom prst="rect">
            <a:avLst/>
          </a:prstGeom>
        </p:spPr>
      </p:pic>
      <p:sp>
        <p:nvSpPr>
          <p:cNvPr id="89" name="Retângulo de cantos arredondados 35">
            <a:extLst>
              <a:ext uri="{FF2B5EF4-FFF2-40B4-BE49-F238E27FC236}">
                <a16:creationId xmlns:a16="http://schemas.microsoft.com/office/drawing/2014/main" id="{8CD99EB2-8286-4175-AAD0-06F53F6433F3}"/>
              </a:ext>
            </a:extLst>
          </p:cNvPr>
          <p:cNvSpPr/>
          <p:nvPr/>
        </p:nvSpPr>
        <p:spPr>
          <a:xfrm>
            <a:off x="6197597" y="1549013"/>
            <a:ext cx="2835072" cy="26941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90" name="Retângulo de cantos arredondados 35">
            <a:extLst>
              <a:ext uri="{FF2B5EF4-FFF2-40B4-BE49-F238E27FC236}">
                <a16:creationId xmlns:a16="http://schemas.microsoft.com/office/drawing/2014/main" id="{6990FA6D-BE80-440F-A0E4-815F9B1E8963}"/>
              </a:ext>
            </a:extLst>
          </p:cNvPr>
          <p:cNvSpPr/>
          <p:nvPr/>
        </p:nvSpPr>
        <p:spPr>
          <a:xfrm>
            <a:off x="6203682" y="2035024"/>
            <a:ext cx="2835072" cy="24468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FFFFFF"/>
              </a:solidFill>
            </a:endParaRPr>
          </a:p>
        </p:txBody>
      </p:sp>
      <p:pic>
        <p:nvPicPr>
          <p:cNvPr id="161" name="Picture 4" descr="Gorilla Signs &amp; Wraps | Graphic Design">
            <a:extLst>
              <a:ext uri="{FF2B5EF4-FFF2-40B4-BE49-F238E27FC236}">
                <a16:creationId xmlns:a16="http://schemas.microsoft.com/office/drawing/2014/main" id="{800BA7A7-4DBF-4845-A0F5-D3FCCC80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282" y="2899744"/>
            <a:ext cx="736192" cy="7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5415DF0-AE18-25E8-8CD1-7C8A0415DCEE}"/>
              </a:ext>
            </a:extLst>
          </p:cNvPr>
          <p:cNvSpPr txBox="1"/>
          <p:nvPr/>
        </p:nvSpPr>
        <p:spPr>
          <a:xfrm>
            <a:off x="588056" y="6961450"/>
            <a:ext cx="67912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ALTERNATIVAS PARA REDUZIR POTÊNCIA DOS EQUIPAMENTOS DE TI NOS MOMENTOS DE OCIOSIDADE</a:t>
            </a:r>
            <a:endParaRPr lang="pt-BR" sz="1050"/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8B00B1BB-8083-E507-222C-CC3BEF9442F4}"/>
              </a:ext>
            </a:extLst>
          </p:cNvPr>
          <p:cNvSpPr/>
          <p:nvPr/>
        </p:nvSpPr>
        <p:spPr>
          <a:xfrm rot="5400000">
            <a:off x="5575715" y="1735463"/>
            <a:ext cx="597248" cy="247862"/>
          </a:xfrm>
          <a:prstGeom prst="triangle">
            <a:avLst>
              <a:gd name="adj" fmla="val 5478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44085C7-E7BF-6DBF-53F7-39518BA76DE4}"/>
              </a:ext>
            </a:extLst>
          </p:cNvPr>
          <p:cNvSpPr txBox="1"/>
          <p:nvPr/>
        </p:nvSpPr>
        <p:spPr>
          <a:xfrm>
            <a:off x="2921520" y="1113306"/>
            <a:ext cx="2679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rgbClr val="177CC2"/>
                </a:solidFill>
              </a:rPr>
              <a:t>Definição Matemática de Energia: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AE49987-F98D-0B06-A743-9E6FE8DB6B64}"/>
              </a:ext>
            </a:extLst>
          </p:cNvPr>
          <p:cNvGrpSpPr/>
          <p:nvPr/>
        </p:nvGrpSpPr>
        <p:grpSpPr>
          <a:xfrm>
            <a:off x="1191723" y="3487591"/>
            <a:ext cx="7165677" cy="2951799"/>
            <a:chOff x="-2863550" y="1536048"/>
            <a:chExt cx="7165677" cy="2951799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7EFB3A7-332F-F6E0-5003-5121D0692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49" y="1553759"/>
              <a:ext cx="1229732" cy="1229732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EB3B9C4-CA34-3FA5-D254-51819029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68" y="2796293"/>
              <a:ext cx="1186565" cy="1186565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5A8A3144-DAA7-BBCF-1A79-188284AA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308" y="1549860"/>
              <a:ext cx="1234413" cy="1234413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F3BB107-D515-8C02-548A-93C949BF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99" y="1938194"/>
              <a:ext cx="1225628" cy="1225628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09DA5D8-6363-0402-F864-5A308FEC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120" y="3130699"/>
              <a:ext cx="1357148" cy="1357148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8C37B08F-3DB2-274B-2F62-4D28B175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4858" y="3300527"/>
              <a:ext cx="1148670" cy="1148670"/>
            </a:xfrm>
            <a:prstGeom prst="rect">
              <a:avLst/>
            </a:prstGeom>
          </p:spPr>
        </p:pic>
        <p:sp>
          <p:nvSpPr>
            <p:cNvPr id="30" name="Retângulo Arredondado 93">
              <a:extLst>
                <a:ext uri="{FF2B5EF4-FFF2-40B4-BE49-F238E27FC236}">
                  <a16:creationId xmlns:a16="http://schemas.microsoft.com/office/drawing/2014/main" id="{7BB22F81-7DA1-CB77-52EF-2225399FD34F}"/>
                </a:ext>
              </a:extLst>
            </p:cNvPr>
            <p:cNvSpPr/>
            <p:nvPr/>
          </p:nvSpPr>
          <p:spPr>
            <a:xfrm>
              <a:off x="-418565" y="3746146"/>
              <a:ext cx="1229733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Adquirir software especialista </a:t>
              </a:r>
            </a:p>
          </p:txBody>
        </p:sp>
        <p:sp>
          <p:nvSpPr>
            <p:cNvPr id="31" name="Retângulo Arredondado 94">
              <a:extLst>
                <a:ext uri="{FF2B5EF4-FFF2-40B4-BE49-F238E27FC236}">
                  <a16:creationId xmlns:a16="http://schemas.microsoft.com/office/drawing/2014/main" id="{B8AB96C9-24BF-BA36-6E33-DF2257E3001F}"/>
                </a:ext>
              </a:extLst>
            </p:cNvPr>
            <p:cNvSpPr/>
            <p:nvPr/>
          </p:nvSpPr>
          <p:spPr>
            <a:xfrm>
              <a:off x="217493" y="2033215"/>
              <a:ext cx="1213428" cy="1992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Substituição dos equipamentos</a:t>
              </a:r>
            </a:p>
          </p:txBody>
        </p:sp>
        <p:sp>
          <p:nvSpPr>
            <p:cNvPr id="32" name="Retângulo Arredondado 95">
              <a:extLst>
                <a:ext uri="{FF2B5EF4-FFF2-40B4-BE49-F238E27FC236}">
                  <a16:creationId xmlns:a16="http://schemas.microsoft.com/office/drawing/2014/main" id="{79E7B461-8FF2-D6E3-491A-20E15F91C3BF}"/>
                </a:ext>
              </a:extLst>
            </p:cNvPr>
            <p:cNvSpPr/>
            <p:nvPr/>
          </p:nvSpPr>
          <p:spPr>
            <a:xfrm>
              <a:off x="1907468" y="2047461"/>
              <a:ext cx="978091" cy="2859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Uso de Novas Tecnologias</a:t>
              </a:r>
            </a:p>
          </p:txBody>
        </p:sp>
        <p:sp>
          <p:nvSpPr>
            <p:cNvPr id="41" name="Retângulo Arredondado 96">
              <a:extLst>
                <a:ext uri="{FF2B5EF4-FFF2-40B4-BE49-F238E27FC236}">
                  <a16:creationId xmlns:a16="http://schemas.microsoft.com/office/drawing/2014/main" id="{162F35BE-13F3-2E25-8688-CED7F0A20DB8}"/>
                </a:ext>
              </a:extLst>
            </p:cNvPr>
            <p:cNvSpPr/>
            <p:nvPr/>
          </p:nvSpPr>
          <p:spPr>
            <a:xfrm>
              <a:off x="3110132" y="2437808"/>
              <a:ext cx="1154654" cy="3294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Campanhas Conscientização</a:t>
              </a:r>
            </a:p>
          </p:txBody>
        </p:sp>
        <p:sp>
          <p:nvSpPr>
            <p:cNvPr id="43" name="Retângulo Arredondado 97">
              <a:extLst>
                <a:ext uri="{FF2B5EF4-FFF2-40B4-BE49-F238E27FC236}">
                  <a16:creationId xmlns:a16="http://schemas.microsoft.com/office/drawing/2014/main" id="{E8A8D9B0-5424-1EF3-8F5A-7197AD16B233}"/>
                </a:ext>
              </a:extLst>
            </p:cNvPr>
            <p:cNvSpPr/>
            <p:nvPr/>
          </p:nvSpPr>
          <p:spPr>
            <a:xfrm>
              <a:off x="2227551" y="3695534"/>
              <a:ext cx="1357148" cy="3438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>
                  <a:solidFill>
                    <a:prstClr val="black"/>
                  </a:solidFill>
                  <a:latin typeface="Calibri"/>
                </a:rPr>
                <a:t>Melhoria eficiência dos equipamentos </a:t>
              </a:r>
            </a:p>
          </p:txBody>
        </p:sp>
        <p:sp>
          <p:nvSpPr>
            <p:cNvPr id="45" name="Retângulo Arredondado 98">
              <a:extLst>
                <a:ext uri="{FF2B5EF4-FFF2-40B4-BE49-F238E27FC236}">
                  <a16:creationId xmlns:a16="http://schemas.microsoft.com/office/drawing/2014/main" id="{DEC2AAE0-E71F-E298-B6D5-DEFF8E45D146}"/>
                </a:ext>
              </a:extLst>
            </p:cNvPr>
            <p:cNvSpPr/>
            <p:nvPr/>
          </p:nvSpPr>
          <p:spPr>
            <a:xfrm>
              <a:off x="898780" y="3254857"/>
              <a:ext cx="1308091" cy="2758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b="1">
                  <a:solidFill>
                    <a:prstClr val="black"/>
                  </a:solidFill>
                  <a:latin typeface="Calibri"/>
                </a:rPr>
                <a:t>Mudança Hábitos dos Colaboradores</a:t>
              </a:r>
            </a:p>
          </p:txBody>
        </p:sp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EE46CD54-22BE-BF25-4925-A50A4E386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36699" y="2069784"/>
              <a:ext cx="1148670" cy="1148670"/>
            </a:xfrm>
            <a:prstGeom prst="rect">
              <a:avLst/>
            </a:prstGeom>
          </p:spPr>
        </p:pic>
        <p:sp>
          <p:nvSpPr>
            <p:cNvPr id="56" name="Retângulo Arredondado 93">
              <a:extLst>
                <a:ext uri="{FF2B5EF4-FFF2-40B4-BE49-F238E27FC236}">
                  <a16:creationId xmlns:a16="http://schemas.microsoft.com/office/drawing/2014/main" id="{3D29370B-B356-11CB-B1E3-77E52FD68994}"/>
                </a:ext>
              </a:extLst>
            </p:cNvPr>
            <p:cNvSpPr/>
            <p:nvPr/>
          </p:nvSpPr>
          <p:spPr>
            <a:xfrm>
              <a:off x="-1453916" y="2516730"/>
              <a:ext cx="1583317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Habilitar Controle Próprios Equipamentos</a:t>
              </a:r>
            </a:p>
          </p:txBody>
        </p:sp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D8F9B5F0-8896-A114-6713-620EB75DB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67164" y="1536048"/>
              <a:ext cx="1148670" cy="1148670"/>
            </a:xfrm>
            <a:prstGeom prst="rect">
              <a:avLst/>
            </a:prstGeom>
          </p:spPr>
        </p:pic>
        <p:sp>
          <p:nvSpPr>
            <p:cNvPr id="61" name="Retângulo Arredondado 93">
              <a:extLst>
                <a:ext uri="{FF2B5EF4-FFF2-40B4-BE49-F238E27FC236}">
                  <a16:creationId xmlns:a16="http://schemas.microsoft.com/office/drawing/2014/main" id="{B7A15817-0148-3914-C7B7-6FD341A4D370}"/>
                </a:ext>
              </a:extLst>
            </p:cNvPr>
            <p:cNvSpPr/>
            <p:nvPr/>
          </p:nvSpPr>
          <p:spPr>
            <a:xfrm>
              <a:off x="-2863550" y="1971755"/>
              <a:ext cx="1529523" cy="3397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Desenvolver software customizado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DF615B2C-9BDB-1F4F-FF0E-9A1C0D117837}"/>
              </a:ext>
            </a:extLst>
          </p:cNvPr>
          <p:cNvGrpSpPr/>
          <p:nvPr/>
        </p:nvGrpSpPr>
        <p:grpSpPr>
          <a:xfrm>
            <a:off x="4660261" y="3834922"/>
            <a:ext cx="3572117" cy="2441083"/>
            <a:chOff x="507149" y="1840672"/>
            <a:chExt cx="3572117" cy="2441083"/>
          </a:xfrm>
        </p:grpSpPr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D7FBE37F-0130-15AF-9A70-5EB295B59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49" y="1875127"/>
              <a:ext cx="669820" cy="630419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6656DAF-D606-E825-458A-8E6D75E8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839" y="1840672"/>
              <a:ext cx="669820" cy="630419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306F8FCE-1D12-6725-F265-F30EDA37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446" y="2374036"/>
              <a:ext cx="669820" cy="630419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B9BD5FEF-016B-23FD-1554-C59155B3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34" y="3067523"/>
              <a:ext cx="669820" cy="630419"/>
            </a:xfrm>
            <a:prstGeom prst="rect">
              <a:avLst/>
            </a:pr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A893F661-8B45-895D-465C-F4A7A40DF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094" y="3651336"/>
              <a:ext cx="669820" cy="630419"/>
            </a:xfrm>
            <a:prstGeom prst="rect">
              <a:avLst/>
            </a:prstGeom>
          </p:spPr>
        </p:pic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708B049B-4C9C-EA64-0E0F-4503FCA2EA19}"/>
              </a:ext>
            </a:extLst>
          </p:cNvPr>
          <p:cNvGrpSpPr/>
          <p:nvPr/>
        </p:nvGrpSpPr>
        <p:grpSpPr>
          <a:xfrm>
            <a:off x="3637620" y="5240005"/>
            <a:ext cx="1253640" cy="1156687"/>
            <a:chOff x="5989792" y="5094124"/>
            <a:chExt cx="874178" cy="822266"/>
          </a:xfrm>
        </p:grpSpPr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5C808733-60A8-2F43-0C52-CD1D5E3C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792" y="5094124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54" name="Retângulo Arredondado 125">
              <a:extLst>
                <a:ext uri="{FF2B5EF4-FFF2-40B4-BE49-F238E27FC236}">
                  <a16:creationId xmlns:a16="http://schemas.microsoft.com/office/drawing/2014/main" id="{1C621603-090A-BB70-129D-F4B7FBE8C5E3}"/>
                </a:ext>
              </a:extLst>
            </p:cNvPr>
            <p:cNvSpPr/>
            <p:nvPr/>
          </p:nvSpPr>
          <p:spPr>
            <a:xfrm>
              <a:off x="6007599" y="5419193"/>
              <a:ext cx="856371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Adquirir software especialista 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15C23E6-A025-236E-49D2-616DF4B795C3}"/>
              </a:ext>
            </a:extLst>
          </p:cNvPr>
          <p:cNvGrpSpPr/>
          <p:nvPr/>
        </p:nvGrpSpPr>
        <p:grpSpPr>
          <a:xfrm>
            <a:off x="2589187" y="4018856"/>
            <a:ext cx="1597440" cy="1156687"/>
            <a:chOff x="5829285" y="4968134"/>
            <a:chExt cx="1113914" cy="822266"/>
          </a:xfrm>
        </p:grpSpPr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4BE0816B-C9E1-BAD9-5095-0F917A9B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698" y="4968134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59" name="Retângulo Arredondado 125">
              <a:extLst>
                <a:ext uri="{FF2B5EF4-FFF2-40B4-BE49-F238E27FC236}">
                  <a16:creationId xmlns:a16="http://schemas.microsoft.com/office/drawing/2014/main" id="{2D24F17D-412E-B9B3-0488-D93027D14C74}"/>
                </a:ext>
              </a:extLst>
            </p:cNvPr>
            <p:cNvSpPr/>
            <p:nvPr/>
          </p:nvSpPr>
          <p:spPr>
            <a:xfrm>
              <a:off x="5829285" y="5290213"/>
              <a:ext cx="1113914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Habilitar Controle Próprios Equipamentos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E5D79C5-857B-0A00-029D-6218759CEBB4}"/>
              </a:ext>
            </a:extLst>
          </p:cNvPr>
          <p:cNvGrpSpPr/>
          <p:nvPr/>
        </p:nvGrpSpPr>
        <p:grpSpPr>
          <a:xfrm>
            <a:off x="1212464" y="3479606"/>
            <a:ext cx="1495477" cy="1156687"/>
            <a:chOff x="5806708" y="5099796"/>
            <a:chExt cx="1042814" cy="822266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6D501629-AFC9-7752-AA46-D564A9E07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340" y="5099796"/>
              <a:ext cx="822265" cy="822266"/>
            </a:xfrm>
            <a:prstGeom prst="rect">
              <a:avLst/>
            </a:prstGeom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64" name="Retângulo Arredondado 125">
              <a:extLst>
                <a:ext uri="{FF2B5EF4-FFF2-40B4-BE49-F238E27FC236}">
                  <a16:creationId xmlns:a16="http://schemas.microsoft.com/office/drawing/2014/main" id="{15F3712A-236F-D9E9-E035-A6C9F314A646}"/>
                </a:ext>
              </a:extLst>
            </p:cNvPr>
            <p:cNvSpPr/>
            <p:nvPr/>
          </p:nvSpPr>
          <p:spPr>
            <a:xfrm>
              <a:off x="5806708" y="5412107"/>
              <a:ext cx="1042814" cy="240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Desenvolver software customizado</a:t>
              </a:r>
            </a:p>
          </p:txBody>
        </p:sp>
      </p:grp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B2DF4985-8EE9-EADF-6EE3-24584ECA626B}"/>
              </a:ext>
            </a:extLst>
          </p:cNvPr>
          <p:cNvSpPr/>
          <p:nvPr/>
        </p:nvSpPr>
        <p:spPr>
          <a:xfrm rot="5400000">
            <a:off x="2281602" y="1775244"/>
            <a:ext cx="597248" cy="247862"/>
          </a:xfrm>
          <a:prstGeom prst="triangle">
            <a:avLst>
              <a:gd name="adj" fmla="val 5478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5D505BD7-B3B3-CCFD-B5E6-775B60519228}"/>
              </a:ext>
            </a:extLst>
          </p:cNvPr>
          <p:cNvSpPr txBox="1"/>
          <p:nvPr/>
        </p:nvSpPr>
        <p:spPr>
          <a:xfrm>
            <a:off x="-21992" y="1097540"/>
            <a:ext cx="2679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rgbClr val="177CC2"/>
                </a:solidFill>
              </a:rPr>
              <a:t>Estado de Consumo de Energia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FDD06D04-D92F-A95B-562F-3F93A8552EA5}"/>
              </a:ext>
            </a:extLst>
          </p:cNvPr>
          <p:cNvSpPr txBox="1"/>
          <p:nvPr/>
        </p:nvSpPr>
        <p:spPr>
          <a:xfrm>
            <a:off x="6188420" y="1113306"/>
            <a:ext cx="284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rgbClr val="177CC2"/>
                </a:solidFill>
              </a:rPr>
              <a:t>Requisito principal da Solução: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5E7D575C-D025-7006-5272-5E1CF53913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540" y="1355980"/>
            <a:ext cx="2137890" cy="153777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2" name="Forma Livre 113">
            <a:extLst>
              <a:ext uri="{FF2B5EF4-FFF2-40B4-BE49-F238E27FC236}">
                <a16:creationId xmlns:a16="http://schemas.microsoft.com/office/drawing/2014/main" id="{570DEF44-C6FE-F7C5-0B41-6530D258332A}"/>
              </a:ext>
            </a:extLst>
          </p:cNvPr>
          <p:cNvSpPr/>
          <p:nvPr/>
        </p:nvSpPr>
        <p:spPr>
          <a:xfrm>
            <a:off x="4134247" y="3360162"/>
            <a:ext cx="4838476" cy="3846241"/>
          </a:xfrm>
          <a:custGeom>
            <a:avLst/>
            <a:gdLst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17036 w 4432040"/>
              <a:gd name="connsiteY7" fmla="*/ 2239347 h 3844212"/>
              <a:gd name="connsiteX8" fmla="*/ 1166326 w 4432040"/>
              <a:gd name="connsiteY8" fmla="*/ 2379306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66326 w 4432040"/>
              <a:gd name="connsiteY8" fmla="*/ 2379306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55568 w 4432040"/>
              <a:gd name="connsiteY8" fmla="*/ 2400821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133461 w 4432040"/>
              <a:gd name="connsiteY23" fmla="*/ 2062065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432040"/>
              <a:gd name="connsiteY0" fmla="*/ 625151 h 3844212"/>
              <a:gd name="connsiteX1" fmla="*/ 65314 w 4432040"/>
              <a:gd name="connsiteY1" fmla="*/ 942391 h 3844212"/>
              <a:gd name="connsiteX2" fmla="*/ 279918 w 4432040"/>
              <a:gd name="connsiteY2" fmla="*/ 1352938 h 3844212"/>
              <a:gd name="connsiteX3" fmla="*/ 466530 w 4432040"/>
              <a:gd name="connsiteY3" fmla="*/ 1772816 h 3844212"/>
              <a:gd name="connsiteX4" fmla="*/ 755779 w 4432040"/>
              <a:gd name="connsiteY4" fmla="*/ 2183363 h 3844212"/>
              <a:gd name="connsiteX5" fmla="*/ 802432 w 4432040"/>
              <a:gd name="connsiteY5" fmla="*/ 2248677 h 3844212"/>
              <a:gd name="connsiteX6" fmla="*/ 979714 w 4432040"/>
              <a:gd name="connsiteY6" fmla="*/ 2248677 h 3844212"/>
              <a:gd name="connsiteX7" fmla="*/ 1006279 w 4432040"/>
              <a:gd name="connsiteY7" fmla="*/ 2282378 h 3844212"/>
              <a:gd name="connsiteX8" fmla="*/ 1155568 w 4432040"/>
              <a:gd name="connsiteY8" fmla="*/ 2400821 h 3844212"/>
              <a:gd name="connsiteX9" fmla="*/ 1231640 w 4432040"/>
              <a:gd name="connsiteY9" fmla="*/ 2621902 h 3844212"/>
              <a:gd name="connsiteX10" fmla="*/ 1259632 w 4432040"/>
              <a:gd name="connsiteY10" fmla="*/ 2985796 h 3844212"/>
              <a:gd name="connsiteX11" fmla="*/ 1474236 w 4432040"/>
              <a:gd name="connsiteY11" fmla="*/ 3069771 h 3844212"/>
              <a:gd name="connsiteX12" fmla="*/ 1716832 w 4432040"/>
              <a:gd name="connsiteY12" fmla="*/ 2957804 h 3844212"/>
              <a:gd name="connsiteX13" fmla="*/ 1950098 w 4432040"/>
              <a:gd name="connsiteY13" fmla="*/ 2789853 h 3844212"/>
              <a:gd name="connsiteX14" fmla="*/ 2136710 w 4432040"/>
              <a:gd name="connsiteY14" fmla="*/ 2892489 h 3844212"/>
              <a:gd name="connsiteX15" fmla="*/ 2239347 w 4432040"/>
              <a:gd name="connsiteY15" fmla="*/ 3069771 h 3844212"/>
              <a:gd name="connsiteX16" fmla="*/ 2341983 w 4432040"/>
              <a:gd name="connsiteY16" fmla="*/ 3153747 h 3844212"/>
              <a:gd name="connsiteX17" fmla="*/ 2323322 w 4432040"/>
              <a:gd name="connsiteY17" fmla="*/ 3536302 h 3844212"/>
              <a:gd name="connsiteX18" fmla="*/ 2481942 w 4432040"/>
              <a:gd name="connsiteY18" fmla="*/ 3844212 h 3844212"/>
              <a:gd name="connsiteX19" fmla="*/ 3023118 w 4432040"/>
              <a:gd name="connsiteY19" fmla="*/ 3732244 h 3844212"/>
              <a:gd name="connsiteX20" fmla="*/ 3125755 w 4432040"/>
              <a:gd name="connsiteY20" fmla="*/ 3051110 h 3844212"/>
              <a:gd name="connsiteX21" fmla="*/ 3508310 w 4432040"/>
              <a:gd name="connsiteY21" fmla="*/ 2724538 h 3844212"/>
              <a:gd name="connsiteX22" fmla="*/ 3685591 w 4432040"/>
              <a:gd name="connsiteY22" fmla="*/ 2472612 h 3844212"/>
              <a:gd name="connsiteX23" fmla="*/ 4358748 w 4432040"/>
              <a:gd name="connsiteY23" fmla="*/ 2141578 h 3844212"/>
              <a:gd name="connsiteX24" fmla="*/ 4432040 w 4432040"/>
              <a:gd name="connsiteY24" fmla="*/ 1315616 h 3844212"/>
              <a:gd name="connsiteX25" fmla="*/ 4432040 w 4432040"/>
              <a:gd name="connsiteY25" fmla="*/ 839755 h 3844212"/>
              <a:gd name="connsiteX26" fmla="*/ 3592285 w 4432040"/>
              <a:gd name="connsiteY26" fmla="*/ 214604 h 3844212"/>
              <a:gd name="connsiteX27" fmla="*/ 3004457 w 4432040"/>
              <a:gd name="connsiteY27" fmla="*/ 46653 h 3844212"/>
              <a:gd name="connsiteX28" fmla="*/ 2099387 w 4432040"/>
              <a:gd name="connsiteY28" fmla="*/ 130628 h 3844212"/>
              <a:gd name="connsiteX29" fmla="*/ 1492898 w 4432040"/>
              <a:gd name="connsiteY29" fmla="*/ 121298 h 3844212"/>
              <a:gd name="connsiteX30" fmla="*/ 727787 w 4432040"/>
              <a:gd name="connsiteY30" fmla="*/ 0 h 3844212"/>
              <a:gd name="connsiteX31" fmla="*/ 587828 w 4432040"/>
              <a:gd name="connsiteY31" fmla="*/ 0 h 3844212"/>
              <a:gd name="connsiteX32" fmla="*/ 0 w 4432040"/>
              <a:gd name="connsiteY32" fmla="*/ 111967 h 3844212"/>
              <a:gd name="connsiteX33" fmla="*/ 46653 w 4432040"/>
              <a:gd name="connsiteY33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58748 w 4604318"/>
              <a:gd name="connsiteY23" fmla="*/ 2141578 h 3844212"/>
              <a:gd name="connsiteX24" fmla="*/ 4604318 w 4604318"/>
              <a:gd name="connsiteY24" fmla="*/ 1408381 h 3844212"/>
              <a:gd name="connsiteX25" fmla="*/ 4432040 w 4604318"/>
              <a:gd name="connsiteY25" fmla="*/ 839755 h 3844212"/>
              <a:gd name="connsiteX26" fmla="*/ 3592285 w 4604318"/>
              <a:gd name="connsiteY26" fmla="*/ 214604 h 3844212"/>
              <a:gd name="connsiteX27" fmla="*/ 3004457 w 4604318"/>
              <a:gd name="connsiteY27" fmla="*/ 46653 h 3844212"/>
              <a:gd name="connsiteX28" fmla="*/ 2099387 w 4604318"/>
              <a:gd name="connsiteY28" fmla="*/ 130628 h 3844212"/>
              <a:gd name="connsiteX29" fmla="*/ 1492898 w 4604318"/>
              <a:gd name="connsiteY29" fmla="*/ 121298 h 3844212"/>
              <a:gd name="connsiteX30" fmla="*/ 727787 w 4604318"/>
              <a:gd name="connsiteY30" fmla="*/ 0 h 3844212"/>
              <a:gd name="connsiteX31" fmla="*/ 587828 w 4604318"/>
              <a:gd name="connsiteY31" fmla="*/ 0 h 3844212"/>
              <a:gd name="connsiteX32" fmla="*/ 0 w 4604318"/>
              <a:gd name="connsiteY32" fmla="*/ 111967 h 3844212"/>
              <a:gd name="connsiteX33" fmla="*/ 46653 w 4604318"/>
              <a:gd name="connsiteY33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229336 w 4604318"/>
              <a:gd name="connsiteY23" fmla="*/ 2351855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295597 w 4604318"/>
              <a:gd name="connsiteY23" fmla="*/ 2484377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61857 w 4604318"/>
              <a:gd name="connsiteY23" fmla="*/ 2484377 h 3844212"/>
              <a:gd name="connsiteX24" fmla="*/ 4358748 w 4604318"/>
              <a:gd name="connsiteY24" fmla="*/ 2141578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85591 w 4604318"/>
              <a:gd name="connsiteY22" fmla="*/ 2472612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508310 w 4604318"/>
              <a:gd name="connsiteY21" fmla="*/ 2724538 h 3844212"/>
              <a:gd name="connsiteX22" fmla="*/ 3698844 w 4604318"/>
              <a:gd name="connsiteY22" fmla="*/ 2605134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4212"/>
              <a:gd name="connsiteX1" fmla="*/ 65314 w 4604318"/>
              <a:gd name="connsiteY1" fmla="*/ 942391 h 3844212"/>
              <a:gd name="connsiteX2" fmla="*/ 279918 w 4604318"/>
              <a:gd name="connsiteY2" fmla="*/ 1352938 h 3844212"/>
              <a:gd name="connsiteX3" fmla="*/ 466530 w 4604318"/>
              <a:gd name="connsiteY3" fmla="*/ 1772816 h 3844212"/>
              <a:gd name="connsiteX4" fmla="*/ 755779 w 4604318"/>
              <a:gd name="connsiteY4" fmla="*/ 2183363 h 3844212"/>
              <a:gd name="connsiteX5" fmla="*/ 802432 w 4604318"/>
              <a:gd name="connsiteY5" fmla="*/ 2248677 h 3844212"/>
              <a:gd name="connsiteX6" fmla="*/ 979714 w 4604318"/>
              <a:gd name="connsiteY6" fmla="*/ 2248677 h 3844212"/>
              <a:gd name="connsiteX7" fmla="*/ 1006279 w 4604318"/>
              <a:gd name="connsiteY7" fmla="*/ 2282378 h 3844212"/>
              <a:gd name="connsiteX8" fmla="*/ 1155568 w 4604318"/>
              <a:gd name="connsiteY8" fmla="*/ 2400821 h 3844212"/>
              <a:gd name="connsiteX9" fmla="*/ 1231640 w 4604318"/>
              <a:gd name="connsiteY9" fmla="*/ 2621902 h 3844212"/>
              <a:gd name="connsiteX10" fmla="*/ 1259632 w 4604318"/>
              <a:gd name="connsiteY10" fmla="*/ 2985796 h 3844212"/>
              <a:gd name="connsiteX11" fmla="*/ 1474236 w 4604318"/>
              <a:gd name="connsiteY11" fmla="*/ 3069771 h 3844212"/>
              <a:gd name="connsiteX12" fmla="*/ 1716832 w 4604318"/>
              <a:gd name="connsiteY12" fmla="*/ 2957804 h 3844212"/>
              <a:gd name="connsiteX13" fmla="*/ 1950098 w 4604318"/>
              <a:gd name="connsiteY13" fmla="*/ 2789853 h 3844212"/>
              <a:gd name="connsiteX14" fmla="*/ 2136710 w 4604318"/>
              <a:gd name="connsiteY14" fmla="*/ 2892489 h 3844212"/>
              <a:gd name="connsiteX15" fmla="*/ 2239347 w 4604318"/>
              <a:gd name="connsiteY15" fmla="*/ 3069771 h 3844212"/>
              <a:gd name="connsiteX16" fmla="*/ 2341983 w 4604318"/>
              <a:gd name="connsiteY16" fmla="*/ 3153747 h 3844212"/>
              <a:gd name="connsiteX17" fmla="*/ 2323322 w 4604318"/>
              <a:gd name="connsiteY17" fmla="*/ 3536302 h 3844212"/>
              <a:gd name="connsiteX18" fmla="*/ 2481942 w 4604318"/>
              <a:gd name="connsiteY18" fmla="*/ 3844212 h 3844212"/>
              <a:gd name="connsiteX19" fmla="*/ 3023118 w 4604318"/>
              <a:gd name="connsiteY19" fmla="*/ 3732244 h 3844212"/>
              <a:gd name="connsiteX20" fmla="*/ 3125755 w 4604318"/>
              <a:gd name="connsiteY20" fmla="*/ 3051110 h 3844212"/>
              <a:gd name="connsiteX21" fmla="*/ 3733597 w 4604318"/>
              <a:gd name="connsiteY21" fmla="*/ 3108851 h 3844212"/>
              <a:gd name="connsiteX22" fmla="*/ 3698844 w 4604318"/>
              <a:gd name="connsiteY22" fmla="*/ 2605134 h 3844212"/>
              <a:gd name="connsiteX23" fmla="*/ 4361857 w 4604318"/>
              <a:gd name="connsiteY23" fmla="*/ 2484377 h 3844212"/>
              <a:gd name="connsiteX24" fmla="*/ 4398504 w 4604318"/>
              <a:gd name="connsiteY24" fmla="*/ 2194586 h 3844212"/>
              <a:gd name="connsiteX25" fmla="*/ 4604318 w 4604318"/>
              <a:gd name="connsiteY25" fmla="*/ 1408381 h 3844212"/>
              <a:gd name="connsiteX26" fmla="*/ 4432040 w 4604318"/>
              <a:gd name="connsiteY26" fmla="*/ 839755 h 3844212"/>
              <a:gd name="connsiteX27" fmla="*/ 3592285 w 4604318"/>
              <a:gd name="connsiteY27" fmla="*/ 214604 h 3844212"/>
              <a:gd name="connsiteX28" fmla="*/ 3004457 w 4604318"/>
              <a:gd name="connsiteY28" fmla="*/ 46653 h 3844212"/>
              <a:gd name="connsiteX29" fmla="*/ 2099387 w 4604318"/>
              <a:gd name="connsiteY29" fmla="*/ 130628 h 3844212"/>
              <a:gd name="connsiteX30" fmla="*/ 1492898 w 4604318"/>
              <a:gd name="connsiteY30" fmla="*/ 121298 h 3844212"/>
              <a:gd name="connsiteX31" fmla="*/ 727787 w 4604318"/>
              <a:gd name="connsiteY31" fmla="*/ 0 h 3844212"/>
              <a:gd name="connsiteX32" fmla="*/ 587828 w 4604318"/>
              <a:gd name="connsiteY32" fmla="*/ 0 h 3844212"/>
              <a:gd name="connsiteX33" fmla="*/ 0 w 4604318"/>
              <a:gd name="connsiteY33" fmla="*/ 111967 h 3844212"/>
              <a:gd name="connsiteX34" fmla="*/ 46653 w 4604318"/>
              <a:gd name="connsiteY34" fmla="*/ 625151 h 3844212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50098 w 4604318"/>
              <a:gd name="connsiteY13" fmla="*/ 2789853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23118 w 4604318"/>
              <a:gd name="connsiteY19" fmla="*/ 3732244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50098 w 4604318"/>
              <a:gd name="connsiteY13" fmla="*/ 2789853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36846 w 4604318"/>
              <a:gd name="connsiteY13" fmla="*/ 3054896 h 3846241"/>
              <a:gd name="connsiteX14" fmla="*/ 2136710 w 4604318"/>
              <a:gd name="connsiteY14" fmla="*/ 2892489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2957804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341983 w 4604318"/>
              <a:gd name="connsiteY16" fmla="*/ 3153747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323322 w 4604318"/>
              <a:gd name="connsiteY17" fmla="*/ 3536302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734139 w 4604318"/>
              <a:gd name="connsiteY17" fmla="*/ 3165241 h 3846241"/>
              <a:gd name="connsiteX18" fmla="*/ 2481942 w 4604318"/>
              <a:gd name="connsiteY18" fmla="*/ 3844212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734139 w 4604318"/>
              <a:gd name="connsiteY17" fmla="*/ 3165241 h 3846241"/>
              <a:gd name="connsiteX18" fmla="*/ 2919264 w 4604318"/>
              <a:gd name="connsiteY18" fmla="*/ 3605673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580522 w 4604318"/>
              <a:gd name="connsiteY16" fmla="*/ 2954964 h 3846241"/>
              <a:gd name="connsiteX17" fmla="*/ 2946174 w 4604318"/>
              <a:gd name="connsiteY17" fmla="*/ 3258006 h 3846241"/>
              <a:gd name="connsiteX18" fmla="*/ 2919264 w 4604318"/>
              <a:gd name="connsiteY18" fmla="*/ 3605673 h 3846241"/>
              <a:gd name="connsiteX19" fmla="*/ 3049622 w 4604318"/>
              <a:gd name="connsiteY19" fmla="*/ 3772001 h 3846241"/>
              <a:gd name="connsiteX20" fmla="*/ 3549825 w 4604318"/>
              <a:gd name="connsiteY20" fmla="*/ 3846241 h 3846241"/>
              <a:gd name="connsiteX21" fmla="*/ 3733597 w 4604318"/>
              <a:gd name="connsiteY21" fmla="*/ 3108851 h 3846241"/>
              <a:gd name="connsiteX22" fmla="*/ 3698844 w 4604318"/>
              <a:gd name="connsiteY22" fmla="*/ 2605134 h 3846241"/>
              <a:gd name="connsiteX23" fmla="*/ 4361857 w 4604318"/>
              <a:gd name="connsiteY23" fmla="*/ 2484377 h 3846241"/>
              <a:gd name="connsiteX24" fmla="*/ 4398504 w 4604318"/>
              <a:gd name="connsiteY24" fmla="*/ 2194586 h 3846241"/>
              <a:gd name="connsiteX25" fmla="*/ 4604318 w 4604318"/>
              <a:gd name="connsiteY25" fmla="*/ 1408381 h 3846241"/>
              <a:gd name="connsiteX26" fmla="*/ 4432040 w 4604318"/>
              <a:gd name="connsiteY26" fmla="*/ 839755 h 3846241"/>
              <a:gd name="connsiteX27" fmla="*/ 3592285 w 4604318"/>
              <a:gd name="connsiteY27" fmla="*/ 214604 h 3846241"/>
              <a:gd name="connsiteX28" fmla="*/ 3004457 w 4604318"/>
              <a:gd name="connsiteY28" fmla="*/ 46653 h 3846241"/>
              <a:gd name="connsiteX29" fmla="*/ 2099387 w 4604318"/>
              <a:gd name="connsiteY29" fmla="*/ 130628 h 3846241"/>
              <a:gd name="connsiteX30" fmla="*/ 1492898 w 4604318"/>
              <a:gd name="connsiteY30" fmla="*/ 121298 h 3846241"/>
              <a:gd name="connsiteX31" fmla="*/ 727787 w 4604318"/>
              <a:gd name="connsiteY31" fmla="*/ 0 h 3846241"/>
              <a:gd name="connsiteX32" fmla="*/ 587828 w 4604318"/>
              <a:gd name="connsiteY32" fmla="*/ 0 h 3846241"/>
              <a:gd name="connsiteX33" fmla="*/ 0 w 4604318"/>
              <a:gd name="connsiteY33" fmla="*/ 111967 h 3846241"/>
              <a:gd name="connsiteX34" fmla="*/ 46653 w 4604318"/>
              <a:gd name="connsiteY34" fmla="*/ 625151 h 3846241"/>
              <a:gd name="connsiteX0" fmla="*/ 46653 w 4604318"/>
              <a:gd name="connsiteY0" fmla="*/ 625151 h 3846241"/>
              <a:gd name="connsiteX1" fmla="*/ 65314 w 4604318"/>
              <a:gd name="connsiteY1" fmla="*/ 942391 h 3846241"/>
              <a:gd name="connsiteX2" fmla="*/ 279918 w 4604318"/>
              <a:gd name="connsiteY2" fmla="*/ 1352938 h 3846241"/>
              <a:gd name="connsiteX3" fmla="*/ 466530 w 4604318"/>
              <a:gd name="connsiteY3" fmla="*/ 1772816 h 3846241"/>
              <a:gd name="connsiteX4" fmla="*/ 755779 w 4604318"/>
              <a:gd name="connsiteY4" fmla="*/ 2183363 h 3846241"/>
              <a:gd name="connsiteX5" fmla="*/ 802432 w 4604318"/>
              <a:gd name="connsiteY5" fmla="*/ 2248677 h 3846241"/>
              <a:gd name="connsiteX6" fmla="*/ 979714 w 4604318"/>
              <a:gd name="connsiteY6" fmla="*/ 2248677 h 3846241"/>
              <a:gd name="connsiteX7" fmla="*/ 1006279 w 4604318"/>
              <a:gd name="connsiteY7" fmla="*/ 2282378 h 3846241"/>
              <a:gd name="connsiteX8" fmla="*/ 1155568 w 4604318"/>
              <a:gd name="connsiteY8" fmla="*/ 2400821 h 3846241"/>
              <a:gd name="connsiteX9" fmla="*/ 1231640 w 4604318"/>
              <a:gd name="connsiteY9" fmla="*/ 2621902 h 3846241"/>
              <a:gd name="connsiteX10" fmla="*/ 1259632 w 4604318"/>
              <a:gd name="connsiteY10" fmla="*/ 2985796 h 3846241"/>
              <a:gd name="connsiteX11" fmla="*/ 1474236 w 4604318"/>
              <a:gd name="connsiteY11" fmla="*/ 3069771 h 3846241"/>
              <a:gd name="connsiteX12" fmla="*/ 1716832 w 4604318"/>
              <a:gd name="connsiteY12" fmla="*/ 3050569 h 3846241"/>
              <a:gd name="connsiteX13" fmla="*/ 1936846 w 4604318"/>
              <a:gd name="connsiteY13" fmla="*/ 3054896 h 3846241"/>
              <a:gd name="connsiteX14" fmla="*/ 2110206 w 4604318"/>
              <a:gd name="connsiteY14" fmla="*/ 3117776 h 3846241"/>
              <a:gd name="connsiteX15" fmla="*/ 2239347 w 4604318"/>
              <a:gd name="connsiteY15" fmla="*/ 3069771 h 3846241"/>
              <a:gd name="connsiteX16" fmla="*/ 2413788 w 4604318"/>
              <a:gd name="connsiteY16" fmla="*/ 2948203 h 3846241"/>
              <a:gd name="connsiteX17" fmla="*/ 2580522 w 4604318"/>
              <a:gd name="connsiteY17" fmla="*/ 2954964 h 3846241"/>
              <a:gd name="connsiteX18" fmla="*/ 2946174 w 4604318"/>
              <a:gd name="connsiteY18" fmla="*/ 3258006 h 3846241"/>
              <a:gd name="connsiteX19" fmla="*/ 2919264 w 4604318"/>
              <a:gd name="connsiteY19" fmla="*/ 3605673 h 3846241"/>
              <a:gd name="connsiteX20" fmla="*/ 3049622 w 4604318"/>
              <a:gd name="connsiteY20" fmla="*/ 3772001 h 3846241"/>
              <a:gd name="connsiteX21" fmla="*/ 3549825 w 4604318"/>
              <a:gd name="connsiteY21" fmla="*/ 3846241 h 3846241"/>
              <a:gd name="connsiteX22" fmla="*/ 3733597 w 4604318"/>
              <a:gd name="connsiteY22" fmla="*/ 3108851 h 3846241"/>
              <a:gd name="connsiteX23" fmla="*/ 3698844 w 4604318"/>
              <a:gd name="connsiteY23" fmla="*/ 2605134 h 3846241"/>
              <a:gd name="connsiteX24" fmla="*/ 4361857 w 4604318"/>
              <a:gd name="connsiteY24" fmla="*/ 2484377 h 3846241"/>
              <a:gd name="connsiteX25" fmla="*/ 4398504 w 4604318"/>
              <a:gd name="connsiteY25" fmla="*/ 2194586 h 3846241"/>
              <a:gd name="connsiteX26" fmla="*/ 4604318 w 4604318"/>
              <a:gd name="connsiteY26" fmla="*/ 1408381 h 3846241"/>
              <a:gd name="connsiteX27" fmla="*/ 4432040 w 4604318"/>
              <a:gd name="connsiteY27" fmla="*/ 839755 h 3846241"/>
              <a:gd name="connsiteX28" fmla="*/ 3592285 w 4604318"/>
              <a:gd name="connsiteY28" fmla="*/ 214604 h 3846241"/>
              <a:gd name="connsiteX29" fmla="*/ 3004457 w 4604318"/>
              <a:gd name="connsiteY29" fmla="*/ 46653 h 3846241"/>
              <a:gd name="connsiteX30" fmla="*/ 2099387 w 4604318"/>
              <a:gd name="connsiteY30" fmla="*/ 130628 h 3846241"/>
              <a:gd name="connsiteX31" fmla="*/ 1492898 w 4604318"/>
              <a:gd name="connsiteY31" fmla="*/ 121298 h 3846241"/>
              <a:gd name="connsiteX32" fmla="*/ 727787 w 4604318"/>
              <a:gd name="connsiteY32" fmla="*/ 0 h 3846241"/>
              <a:gd name="connsiteX33" fmla="*/ 587828 w 4604318"/>
              <a:gd name="connsiteY33" fmla="*/ 0 h 3846241"/>
              <a:gd name="connsiteX34" fmla="*/ 0 w 4604318"/>
              <a:gd name="connsiteY34" fmla="*/ 111967 h 3846241"/>
              <a:gd name="connsiteX35" fmla="*/ 46653 w 4604318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398504 w 4748010"/>
              <a:gd name="connsiteY25" fmla="*/ 2194586 h 3846241"/>
              <a:gd name="connsiteX26" fmla="*/ 4748010 w 4748010"/>
              <a:gd name="connsiteY26" fmla="*/ 1408381 h 3846241"/>
              <a:gd name="connsiteX27" fmla="*/ 4432040 w 4748010"/>
              <a:gd name="connsiteY27" fmla="*/ 839755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398504 w 4748010"/>
              <a:gd name="connsiteY25" fmla="*/ 2194586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568321 w 4748010"/>
              <a:gd name="connsiteY25" fmla="*/ 2272963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748010"/>
              <a:gd name="connsiteY0" fmla="*/ 625151 h 3846241"/>
              <a:gd name="connsiteX1" fmla="*/ 65314 w 4748010"/>
              <a:gd name="connsiteY1" fmla="*/ 942391 h 3846241"/>
              <a:gd name="connsiteX2" fmla="*/ 279918 w 4748010"/>
              <a:gd name="connsiteY2" fmla="*/ 1352938 h 3846241"/>
              <a:gd name="connsiteX3" fmla="*/ 466530 w 4748010"/>
              <a:gd name="connsiteY3" fmla="*/ 1772816 h 3846241"/>
              <a:gd name="connsiteX4" fmla="*/ 755779 w 4748010"/>
              <a:gd name="connsiteY4" fmla="*/ 2183363 h 3846241"/>
              <a:gd name="connsiteX5" fmla="*/ 802432 w 4748010"/>
              <a:gd name="connsiteY5" fmla="*/ 2248677 h 3846241"/>
              <a:gd name="connsiteX6" fmla="*/ 979714 w 4748010"/>
              <a:gd name="connsiteY6" fmla="*/ 2248677 h 3846241"/>
              <a:gd name="connsiteX7" fmla="*/ 1006279 w 4748010"/>
              <a:gd name="connsiteY7" fmla="*/ 2282378 h 3846241"/>
              <a:gd name="connsiteX8" fmla="*/ 1155568 w 4748010"/>
              <a:gd name="connsiteY8" fmla="*/ 2400821 h 3846241"/>
              <a:gd name="connsiteX9" fmla="*/ 1231640 w 4748010"/>
              <a:gd name="connsiteY9" fmla="*/ 2621902 h 3846241"/>
              <a:gd name="connsiteX10" fmla="*/ 1259632 w 4748010"/>
              <a:gd name="connsiteY10" fmla="*/ 2985796 h 3846241"/>
              <a:gd name="connsiteX11" fmla="*/ 1474236 w 4748010"/>
              <a:gd name="connsiteY11" fmla="*/ 3069771 h 3846241"/>
              <a:gd name="connsiteX12" fmla="*/ 1716832 w 4748010"/>
              <a:gd name="connsiteY12" fmla="*/ 3050569 h 3846241"/>
              <a:gd name="connsiteX13" fmla="*/ 1936846 w 4748010"/>
              <a:gd name="connsiteY13" fmla="*/ 3054896 h 3846241"/>
              <a:gd name="connsiteX14" fmla="*/ 2110206 w 4748010"/>
              <a:gd name="connsiteY14" fmla="*/ 3117776 h 3846241"/>
              <a:gd name="connsiteX15" fmla="*/ 2239347 w 4748010"/>
              <a:gd name="connsiteY15" fmla="*/ 3069771 h 3846241"/>
              <a:gd name="connsiteX16" fmla="*/ 2413788 w 4748010"/>
              <a:gd name="connsiteY16" fmla="*/ 2948203 h 3846241"/>
              <a:gd name="connsiteX17" fmla="*/ 2580522 w 4748010"/>
              <a:gd name="connsiteY17" fmla="*/ 2954964 h 3846241"/>
              <a:gd name="connsiteX18" fmla="*/ 2946174 w 4748010"/>
              <a:gd name="connsiteY18" fmla="*/ 3258006 h 3846241"/>
              <a:gd name="connsiteX19" fmla="*/ 2919264 w 4748010"/>
              <a:gd name="connsiteY19" fmla="*/ 3605673 h 3846241"/>
              <a:gd name="connsiteX20" fmla="*/ 3049622 w 4748010"/>
              <a:gd name="connsiteY20" fmla="*/ 3772001 h 3846241"/>
              <a:gd name="connsiteX21" fmla="*/ 3549825 w 4748010"/>
              <a:gd name="connsiteY21" fmla="*/ 3846241 h 3846241"/>
              <a:gd name="connsiteX22" fmla="*/ 3733597 w 4748010"/>
              <a:gd name="connsiteY22" fmla="*/ 3108851 h 3846241"/>
              <a:gd name="connsiteX23" fmla="*/ 3698844 w 4748010"/>
              <a:gd name="connsiteY23" fmla="*/ 2605134 h 3846241"/>
              <a:gd name="connsiteX24" fmla="*/ 4361857 w 4748010"/>
              <a:gd name="connsiteY24" fmla="*/ 2484377 h 3846241"/>
              <a:gd name="connsiteX25" fmla="*/ 4568321 w 4748010"/>
              <a:gd name="connsiteY25" fmla="*/ 2272963 h 3846241"/>
              <a:gd name="connsiteX26" fmla="*/ 4748010 w 4748010"/>
              <a:gd name="connsiteY26" fmla="*/ 1408381 h 3846241"/>
              <a:gd name="connsiteX27" fmla="*/ 4497354 w 4748010"/>
              <a:gd name="connsiteY27" fmla="*/ 787504 h 3846241"/>
              <a:gd name="connsiteX28" fmla="*/ 3592285 w 4748010"/>
              <a:gd name="connsiteY28" fmla="*/ 214604 h 3846241"/>
              <a:gd name="connsiteX29" fmla="*/ 3004457 w 4748010"/>
              <a:gd name="connsiteY29" fmla="*/ 46653 h 3846241"/>
              <a:gd name="connsiteX30" fmla="*/ 2099387 w 4748010"/>
              <a:gd name="connsiteY30" fmla="*/ 130628 h 3846241"/>
              <a:gd name="connsiteX31" fmla="*/ 1492898 w 4748010"/>
              <a:gd name="connsiteY31" fmla="*/ 121298 h 3846241"/>
              <a:gd name="connsiteX32" fmla="*/ 727787 w 4748010"/>
              <a:gd name="connsiteY32" fmla="*/ 0 h 3846241"/>
              <a:gd name="connsiteX33" fmla="*/ 587828 w 4748010"/>
              <a:gd name="connsiteY33" fmla="*/ 0 h 3846241"/>
              <a:gd name="connsiteX34" fmla="*/ 0 w 4748010"/>
              <a:gd name="connsiteY34" fmla="*/ 111967 h 3846241"/>
              <a:gd name="connsiteX35" fmla="*/ 46653 w 4748010"/>
              <a:gd name="connsiteY35" fmla="*/ 625151 h 3846241"/>
              <a:gd name="connsiteX0" fmla="*/ 46653 w 4813325"/>
              <a:gd name="connsiteY0" fmla="*/ 625151 h 3846241"/>
              <a:gd name="connsiteX1" fmla="*/ 65314 w 4813325"/>
              <a:gd name="connsiteY1" fmla="*/ 942391 h 3846241"/>
              <a:gd name="connsiteX2" fmla="*/ 279918 w 4813325"/>
              <a:gd name="connsiteY2" fmla="*/ 1352938 h 3846241"/>
              <a:gd name="connsiteX3" fmla="*/ 466530 w 4813325"/>
              <a:gd name="connsiteY3" fmla="*/ 1772816 h 3846241"/>
              <a:gd name="connsiteX4" fmla="*/ 755779 w 4813325"/>
              <a:gd name="connsiteY4" fmla="*/ 2183363 h 3846241"/>
              <a:gd name="connsiteX5" fmla="*/ 802432 w 4813325"/>
              <a:gd name="connsiteY5" fmla="*/ 2248677 h 3846241"/>
              <a:gd name="connsiteX6" fmla="*/ 979714 w 4813325"/>
              <a:gd name="connsiteY6" fmla="*/ 2248677 h 3846241"/>
              <a:gd name="connsiteX7" fmla="*/ 1006279 w 4813325"/>
              <a:gd name="connsiteY7" fmla="*/ 2282378 h 3846241"/>
              <a:gd name="connsiteX8" fmla="*/ 1155568 w 4813325"/>
              <a:gd name="connsiteY8" fmla="*/ 2400821 h 3846241"/>
              <a:gd name="connsiteX9" fmla="*/ 1231640 w 4813325"/>
              <a:gd name="connsiteY9" fmla="*/ 2621902 h 3846241"/>
              <a:gd name="connsiteX10" fmla="*/ 1259632 w 4813325"/>
              <a:gd name="connsiteY10" fmla="*/ 2985796 h 3846241"/>
              <a:gd name="connsiteX11" fmla="*/ 1474236 w 4813325"/>
              <a:gd name="connsiteY11" fmla="*/ 3069771 h 3846241"/>
              <a:gd name="connsiteX12" fmla="*/ 1716832 w 4813325"/>
              <a:gd name="connsiteY12" fmla="*/ 3050569 h 3846241"/>
              <a:gd name="connsiteX13" fmla="*/ 1936846 w 4813325"/>
              <a:gd name="connsiteY13" fmla="*/ 3054896 h 3846241"/>
              <a:gd name="connsiteX14" fmla="*/ 2110206 w 4813325"/>
              <a:gd name="connsiteY14" fmla="*/ 3117776 h 3846241"/>
              <a:gd name="connsiteX15" fmla="*/ 2239347 w 4813325"/>
              <a:gd name="connsiteY15" fmla="*/ 3069771 h 3846241"/>
              <a:gd name="connsiteX16" fmla="*/ 2413788 w 4813325"/>
              <a:gd name="connsiteY16" fmla="*/ 2948203 h 3846241"/>
              <a:gd name="connsiteX17" fmla="*/ 2580522 w 4813325"/>
              <a:gd name="connsiteY17" fmla="*/ 2954964 h 3846241"/>
              <a:gd name="connsiteX18" fmla="*/ 2946174 w 4813325"/>
              <a:gd name="connsiteY18" fmla="*/ 3258006 h 3846241"/>
              <a:gd name="connsiteX19" fmla="*/ 2919264 w 4813325"/>
              <a:gd name="connsiteY19" fmla="*/ 3605673 h 3846241"/>
              <a:gd name="connsiteX20" fmla="*/ 3049622 w 4813325"/>
              <a:gd name="connsiteY20" fmla="*/ 3772001 h 3846241"/>
              <a:gd name="connsiteX21" fmla="*/ 3549825 w 4813325"/>
              <a:gd name="connsiteY21" fmla="*/ 3846241 h 3846241"/>
              <a:gd name="connsiteX22" fmla="*/ 3733597 w 4813325"/>
              <a:gd name="connsiteY22" fmla="*/ 3108851 h 3846241"/>
              <a:gd name="connsiteX23" fmla="*/ 3698844 w 4813325"/>
              <a:gd name="connsiteY23" fmla="*/ 2605134 h 3846241"/>
              <a:gd name="connsiteX24" fmla="*/ 4361857 w 4813325"/>
              <a:gd name="connsiteY24" fmla="*/ 2484377 h 3846241"/>
              <a:gd name="connsiteX25" fmla="*/ 4568321 w 4813325"/>
              <a:gd name="connsiteY25" fmla="*/ 2272963 h 3846241"/>
              <a:gd name="connsiteX26" fmla="*/ 4813325 w 4813325"/>
              <a:gd name="connsiteY26" fmla="*/ 1408381 h 3846241"/>
              <a:gd name="connsiteX27" fmla="*/ 4497354 w 4813325"/>
              <a:gd name="connsiteY27" fmla="*/ 787504 h 3846241"/>
              <a:gd name="connsiteX28" fmla="*/ 3592285 w 4813325"/>
              <a:gd name="connsiteY28" fmla="*/ 214604 h 3846241"/>
              <a:gd name="connsiteX29" fmla="*/ 3004457 w 4813325"/>
              <a:gd name="connsiteY29" fmla="*/ 46653 h 3846241"/>
              <a:gd name="connsiteX30" fmla="*/ 2099387 w 4813325"/>
              <a:gd name="connsiteY30" fmla="*/ 130628 h 3846241"/>
              <a:gd name="connsiteX31" fmla="*/ 1492898 w 4813325"/>
              <a:gd name="connsiteY31" fmla="*/ 121298 h 3846241"/>
              <a:gd name="connsiteX32" fmla="*/ 727787 w 4813325"/>
              <a:gd name="connsiteY32" fmla="*/ 0 h 3846241"/>
              <a:gd name="connsiteX33" fmla="*/ 587828 w 4813325"/>
              <a:gd name="connsiteY33" fmla="*/ 0 h 3846241"/>
              <a:gd name="connsiteX34" fmla="*/ 0 w 4813325"/>
              <a:gd name="connsiteY34" fmla="*/ 111967 h 3846241"/>
              <a:gd name="connsiteX35" fmla="*/ 46653 w 4813325"/>
              <a:gd name="connsiteY35" fmla="*/ 625151 h 3846241"/>
              <a:gd name="connsiteX0" fmla="*/ 46653 w 4876177"/>
              <a:gd name="connsiteY0" fmla="*/ 625151 h 3846241"/>
              <a:gd name="connsiteX1" fmla="*/ 65314 w 4876177"/>
              <a:gd name="connsiteY1" fmla="*/ 942391 h 3846241"/>
              <a:gd name="connsiteX2" fmla="*/ 279918 w 4876177"/>
              <a:gd name="connsiteY2" fmla="*/ 1352938 h 3846241"/>
              <a:gd name="connsiteX3" fmla="*/ 466530 w 4876177"/>
              <a:gd name="connsiteY3" fmla="*/ 1772816 h 3846241"/>
              <a:gd name="connsiteX4" fmla="*/ 755779 w 4876177"/>
              <a:gd name="connsiteY4" fmla="*/ 2183363 h 3846241"/>
              <a:gd name="connsiteX5" fmla="*/ 802432 w 4876177"/>
              <a:gd name="connsiteY5" fmla="*/ 2248677 h 3846241"/>
              <a:gd name="connsiteX6" fmla="*/ 979714 w 4876177"/>
              <a:gd name="connsiteY6" fmla="*/ 2248677 h 3846241"/>
              <a:gd name="connsiteX7" fmla="*/ 1006279 w 4876177"/>
              <a:gd name="connsiteY7" fmla="*/ 2282378 h 3846241"/>
              <a:gd name="connsiteX8" fmla="*/ 1155568 w 4876177"/>
              <a:gd name="connsiteY8" fmla="*/ 2400821 h 3846241"/>
              <a:gd name="connsiteX9" fmla="*/ 1231640 w 4876177"/>
              <a:gd name="connsiteY9" fmla="*/ 2621902 h 3846241"/>
              <a:gd name="connsiteX10" fmla="*/ 1259632 w 4876177"/>
              <a:gd name="connsiteY10" fmla="*/ 2985796 h 3846241"/>
              <a:gd name="connsiteX11" fmla="*/ 1474236 w 4876177"/>
              <a:gd name="connsiteY11" fmla="*/ 3069771 h 3846241"/>
              <a:gd name="connsiteX12" fmla="*/ 1716832 w 4876177"/>
              <a:gd name="connsiteY12" fmla="*/ 3050569 h 3846241"/>
              <a:gd name="connsiteX13" fmla="*/ 1936846 w 4876177"/>
              <a:gd name="connsiteY13" fmla="*/ 3054896 h 3846241"/>
              <a:gd name="connsiteX14" fmla="*/ 2110206 w 4876177"/>
              <a:gd name="connsiteY14" fmla="*/ 3117776 h 3846241"/>
              <a:gd name="connsiteX15" fmla="*/ 2239347 w 4876177"/>
              <a:gd name="connsiteY15" fmla="*/ 3069771 h 3846241"/>
              <a:gd name="connsiteX16" fmla="*/ 2413788 w 4876177"/>
              <a:gd name="connsiteY16" fmla="*/ 2948203 h 3846241"/>
              <a:gd name="connsiteX17" fmla="*/ 2580522 w 4876177"/>
              <a:gd name="connsiteY17" fmla="*/ 2954964 h 3846241"/>
              <a:gd name="connsiteX18" fmla="*/ 2946174 w 4876177"/>
              <a:gd name="connsiteY18" fmla="*/ 3258006 h 3846241"/>
              <a:gd name="connsiteX19" fmla="*/ 2919264 w 4876177"/>
              <a:gd name="connsiteY19" fmla="*/ 3605673 h 3846241"/>
              <a:gd name="connsiteX20" fmla="*/ 3049622 w 4876177"/>
              <a:gd name="connsiteY20" fmla="*/ 3772001 h 3846241"/>
              <a:gd name="connsiteX21" fmla="*/ 3549825 w 4876177"/>
              <a:gd name="connsiteY21" fmla="*/ 3846241 h 3846241"/>
              <a:gd name="connsiteX22" fmla="*/ 3733597 w 4876177"/>
              <a:gd name="connsiteY22" fmla="*/ 3108851 h 3846241"/>
              <a:gd name="connsiteX23" fmla="*/ 3698844 w 4876177"/>
              <a:gd name="connsiteY23" fmla="*/ 2605134 h 3846241"/>
              <a:gd name="connsiteX24" fmla="*/ 4361857 w 4876177"/>
              <a:gd name="connsiteY24" fmla="*/ 2484377 h 3846241"/>
              <a:gd name="connsiteX25" fmla="*/ 4568321 w 4876177"/>
              <a:gd name="connsiteY25" fmla="*/ 2272963 h 3846241"/>
              <a:gd name="connsiteX26" fmla="*/ 4813325 w 4876177"/>
              <a:gd name="connsiteY26" fmla="*/ 1408381 h 3846241"/>
              <a:gd name="connsiteX27" fmla="*/ 4876177 w 4876177"/>
              <a:gd name="connsiteY27" fmla="*/ 669939 h 3846241"/>
              <a:gd name="connsiteX28" fmla="*/ 3592285 w 4876177"/>
              <a:gd name="connsiteY28" fmla="*/ 214604 h 3846241"/>
              <a:gd name="connsiteX29" fmla="*/ 3004457 w 4876177"/>
              <a:gd name="connsiteY29" fmla="*/ 46653 h 3846241"/>
              <a:gd name="connsiteX30" fmla="*/ 2099387 w 4876177"/>
              <a:gd name="connsiteY30" fmla="*/ 130628 h 3846241"/>
              <a:gd name="connsiteX31" fmla="*/ 1492898 w 4876177"/>
              <a:gd name="connsiteY31" fmla="*/ 121298 h 3846241"/>
              <a:gd name="connsiteX32" fmla="*/ 727787 w 4876177"/>
              <a:gd name="connsiteY32" fmla="*/ 0 h 3846241"/>
              <a:gd name="connsiteX33" fmla="*/ 587828 w 4876177"/>
              <a:gd name="connsiteY33" fmla="*/ 0 h 3846241"/>
              <a:gd name="connsiteX34" fmla="*/ 0 w 4876177"/>
              <a:gd name="connsiteY34" fmla="*/ 111967 h 3846241"/>
              <a:gd name="connsiteX35" fmla="*/ 46653 w 4876177"/>
              <a:gd name="connsiteY35" fmla="*/ 625151 h 3846241"/>
              <a:gd name="connsiteX0" fmla="*/ 46653 w 5113771"/>
              <a:gd name="connsiteY0" fmla="*/ 625151 h 3846241"/>
              <a:gd name="connsiteX1" fmla="*/ 65314 w 5113771"/>
              <a:gd name="connsiteY1" fmla="*/ 942391 h 3846241"/>
              <a:gd name="connsiteX2" fmla="*/ 279918 w 5113771"/>
              <a:gd name="connsiteY2" fmla="*/ 1352938 h 3846241"/>
              <a:gd name="connsiteX3" fmla="*/ 466530 w 5113771"/>
              <a:gd name="connsiteY3" fmla="*/ 1772816 h 3846241"/>
              <a:gd name="connsiteX4" fmla="*/ 755779 w 5113771"/>
              <a:gd name="connsiteY4" fmla="*/ 2183363 h 3846241"/>
              <a:gd name="connsiteX5" fmla="*/ 802432 w 5113771"/>
              <a:gd name="connsiteY5" fmla="*/ 2248677 h 3846241"/>
              <a:gd name="connsiteX6" fmla="*/ 979714 w 5113771"/>
              <a:gd name="connsiteY6" fmla="*/ 2248677 h 3846241"/>
              <a:gd name="connsiteX7" fmla="*/ 1006279 w 5113771"/>
              <a:gd name="connsiteY7" fmla="*/ 2282378 h 3846241"/>
              <a:gd name="connsiteX8" fmla="*/ 1155568 w 5113771"/>
              <a:gd name="connsiteY8" fmla="*/ 2400821 h 3846241"/>
              <a:gd name="connsiteX9" fmla="*/ 1231640 w 5113771"/>
              <a:gd name="connsiteY9" fmla="*/ 2621902 h 3846241"/>
              <a:gd name="connsiteX10" fmla="*/ 1259632 w 5113771"/>
              <a:gd name="connsiteY10" fmla="*/ 2985796 h 3846241"/>
              <a:gd name="connsiteX11" fmla="*/ 1474236 w 5113771"/>
              <a:gd name="connsiteY11" fmla="*/ 3069771 h 3846241"/>
              <a:gd name="connsiteX12" fmla="*/ 1716832 w 5113771"/>
              <a:gd name="connsiteY12" fmla="*/ 3050569 h 3846241"/>
              <a:gd name="connsiteX13" fmla="*/ 1936846 w 5113771"/>
              <a:gd name="connsiteY13" fmla="*/ 3054896 h 3846241"/>
              <a:gd name="connsiteX14" fmla="*/ 2110206 w 5113771"/>
              <a:gd name="connsiteY14" fmla="*/ 3117776 h 3846241"/>
              <a:gd name="connsiteX15" fmla="*/ 2239347 w 5113771"/>
              <a:gd name="connsiteY15" fmla="*/ 3069771 h 3846241"/>
              <a:gd name="connsiteX16" fmla="*/ 2413788 w 5113771"/>
              <a:gd name="connsiteY16" fmla="*/ 2948203 h 3846241"/>
              <a:gd name="connsiteX17" fmla="*/ 2580522 w 5113771"/>
              <a:gd name="connsiteY17" fmla="*/ 2954964 h 3846241"/>
              <a:gd name="connsiteX18" fmla="*/ 2946174 w 5113771"/>
              <a:gd name="connsiteY18" fmla="*/ 3258006 h 3846241"/>
              <a:gd name="connsiteX19" fmla="*/ 2919264 w 5113771"/>
              <a:gd name="connsiteY19" fmla="*/ 3605673 h 3846241"/>
              <a:gd name="connsiteX20" fmla="*/ 3049622 w 5113771"/>
              <a:gd name="connsiteY20" fmla="*/ 3772001 h 3846241"/>
              <a:gd name="connsiteX21" fmla="*/ 3549825 w 5113771"/>
              <a:gd name="connsiteY21" fmla="*/ 3846241 h 3846241"/>
              <a:gd name="connsiteX22" fmla="*/ 3733597 w 5113771"/>
              <a:gd name="connsiteY22" fmla="*/ 3108851 h 3846241"/>
              <a:gd name="connsiteX23" fmla="*/ 3698844 w 5113771"/>
              <a:gd name="connsiteY23" fmla="*/ 2605134 h 3846241"/>
              <a:gd name="connsiteX24" fmla="*/ 4361857 w 5113771"/>
              <a:gd name="connsiteY24" fmla="*/ 2484377 h 3846241"/>
              <a:gd name="connsiteX25" fmla="*/ 4568321 w 5113771"/>
              <a:gd name="connsiteY25" fmla="*/ 2272963 h 3846241"/>
              <a:gd name="connsiteX26" fmla="*/ 5113771 w 5113771"/>
              <a:gd name="connsiteY26" fmla="*/ 1565135 h 3846241"/>
              <a:gd name="connsiteX27" fmla="*/ 4876177 w 5113771"/>
              <a:gd name="connsiteY27" fmla="*/ 669939 h 3846241"/>
              <a:gd name="connsiteX28" fmla="*/ 3592285 w 5113771"/>
              <a:gd name="connsiteY28" fmla="*/ 214604 h 3846241"/>
              <a:gd name="connsiteX29" fmla="*/ 3004457 w 5113771"/>
              <a:gd name="connsiteY29" fmla="*/ 46653 h 3846241"/>
              <a:gd name="connsiteX30" fmla="*/ 2099387 w 5113771"/>
              <a:gd name="connsiteY30" fmla="*/ 130628 h 3846241"/>
              <a:gd name="connsiteX31" fmla="*/ 1492898 w 5113771"/>
              <a:gd name="connsiteY31" fmla="*/ 121298 h 3846241"/>
              <a:gd name="connsiteX32" fmla="*/ 727787 w 5113771"/>
              <a:gd name="connsiteY32" fmla="*/ 0 h 3846241"/>
              <a:gd name="connsiteX33" fmla="*/ 587828 w 5113771"/>
              <a:gd name="connsiteY33" fmla="*/ 0 h 3846241"/>
              <a:gd name="connsiteX34" fmla="*/ 0 w 5113771"/>
              <a:gd name="connsiteY34" fmla="*/ 111967 h 3846241"/>
              <a:gd name="connsiteX35" fmla="*/ 46653 w 5113771"/>
              <a:gd name="connsiteY35" fmla="*/ 625151 h 384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13771" h="3846241">
                <a:moveTo>
                  <a:pt x="46653" y="625151"/>
                </a:moveTo>
                <a:lnTo>
                  <a:pt x="65314" y="942391"/>
                </a:lnTo>
                <a:lnTo>
                  <a:pt x="279918" y="1352938"/>
                </a:lnTo>
                <a:lnTo>
                  <a:pt x="466530" y="1772816"/>
                </a:lnTo>
                <a:lnTo>
                  <a:pt x="755779" y="2183363"/>
                </a:lnTo>
                <a:lnTo>
                  <a:pt x="802432" y="2248677"/>
                </a:lnTo>
                <a:lnTo>
                  <a:pt x="979714" y="2248677"/>
                </a:lnTo>
                <a:lnTo>
                  <a:pt x="1006279" y="2282378"/>
                </a:lnTo>
                <a:lnTo>
                  <a:pt x="1155568" y="2400821"/>
                </a:lnTo>
                <a:lnTo>
                  <a:pt x="1231640" y="2621902"/>
                </a:lnTo>
                <a:lnTo>
                  <a:pt x="1259632" y="2985796"/>
                </a:lnTo>
                <a:lnTo>
                  <a:pt x="1474236" y="3069771"/>
                </a:lnTo>
                <a:lnTo>
                  <a:pt x="1716832" y="3050569"/>
                </a:lnTo>
                <a:lnTo>
                  <a:pt x="1936846" y="3054896"/>
                </a:lnTo>
                <a:lnTo>
                  <a:pt x="2110206" y="3117776"/>
                </a:lnTo>
                <a:lnTo>
                  <a:pt x="2239347" y="3069771"/>
                </a:lnTo>
                <a:cubicBezTo>
                  <a:pt x="2297494" y="3051335"/>
                  <a:pt x="2355641" y="2966639"/>
                  <a:pt x="2413788" y="2948203"/>
                </a:cubicBezTo>
                <a:lnTo>
                  <a:pt x="2580522" y="2954964"/>
                </a:lnTo>
                <a:lnTo>
                  <a:pt x="2946174" y="3258006"/>
                </a:lnTo>
                <a:lnTo>
                  <a:pt x="2919264" y="3605673"/>
                </a:lnTo>
                <a:lnTo>
                  <a:pt x="3049622" y="3772001"/>
                </a:lnTo>
                <a:lnTo>
                  <a:pt x="3549825" y="3846241"/>
                </a:lnTo>
                <a:lnTo>
                  <a:pt x="3733597" y="3108851"/>
                </a:lnTo>
                <a:lnTo>
                  <a:pt x="3698844" y="2605134"/>
                </a:lnTo>
                <a:cubicBezTo>
                  <a:pt x="3862423" y="2516290"/>
                  <a:pt x="4198278" y="2573221"/>
                  <a:pt x="4361857" y="2484377"/>
                </a:cubicBezTo>
                <a:cubicBezTo>
                  <a:pt x="4360821" y="2370111"/>
                  <a:pt x="4569357" y="2387229"/>
                  <a:pt x="4568321" y="2272963"/>
                </a:cubicBezTo>
                <a:cubicBezTo>
                  <a:pt x="4745783" y="1997832"/>
                  <a:pt x="5053875" y="1853329"/>
                  <a:pt x="5113771" y="1565135"/>
                </a:cubicBezTo>
                <a:lnTo>
                  <a:pt x="4876177" y="669939"/>
                </a:lnTo>
                <a:lnTo>
                  <a:pt x="3592285" y="214604"/>
                </a:lnTo>
                <a:lnTo>
                  <a:pt x="3004457" y="46653"/>
                </a:lnTo>
                <a:lnTo>
                  <a:pt x="2099387" y="130628"/>
                </a:lnTo>
                <a:lnTo>
                  <a:pt x="1492898" y="121298"/>
                </a:lnTo>
                <a:lnTo>
                  <a:pt x="727787" y="0"/>
                </a:lnTo>
                <a:lnTo>
                  <a:pt x="587828" y="0"/>
                </a:lnTo>
                <a:lnTo>
                  <a:pt x="0" y="111967"/>
                </a:lnTo>
                <a:lnTo>
                  <a:pt x="46653" y="625151"/>
                </a:ln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1BBA2163-6641-53CB-D15D-C1FBC4FB0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320" y="2591467"/>
            <a:ext cx="2349784" cy="1852528"/>
          </a:xfrm>
          <a:prstGeom prst="cloudCallout">
            <a:avLst>
              <a:gd name="adj1" fmla="val -67398"/>
              <a:gd name="adj2" fmla="val 100115"/>
            </a:avLst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000" b="1">
              <a:solidFill>
                <a:srgbClr val="C00000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56BF47B-FCAC-ED9A-55EA-F84FF05F3961}"/>
              </a:ext>
            </a:extLst>
          </p:cNvPr>
          <p:cNvGrpSpPr/>
          <p:nvPr/>
        </p:nvGrpSpPr>
        <p:grpSpPr>
          <a:xfrm>
            <a:off x="479383" y="1873459"/>
            <a:ext cx="4252926" cy="3170099"/>
            <a:chOff x="1136006" y="983289"/>
            <a:chExt cx="4252926" cy="3170099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CF9170A8-AD5E-F772-C77F-CAF6F4B69562}"/>
                </a:ext>
              </a:extLst>
            </p:cNvPr>
            <p:cNvGrpSpPr/>
            <p:nvPr/>
          </p:nvGrpSpPr>
          <p:grpSpPr>
            <a:xfrm rot="20819543">
              <a:off x="1136006" y="983289"/>
              <a:ext cx="4252926" cy="3170099"/>
              <a:chOff x="1145645" y="954133"/>
              <a:chExt cx="4252926" cy="3170099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B619DF59-6402-2616-B64C-46FB3FDA5EC6}"/>
                  </a:ext>
                </a:extLst>
              </p:cNvPr>
              <p:cNvSpPr/>
              <p:nvPr/>
            </p:nvSpPr>
            <p:spPr>
              <a:xfrm>
                <a:off x="2028305" y="1473819"/>
                <a:ext cx="3325091" cy="2244437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6C9A5EFD-38E0-12C1-A4A8-279FB590AA10}"/>
                  </a:ext>
                </a:extLst>
              </p:cNvPr>
              <p:cNvSpPr/>
              <p:nvPr/>
            </p:nvSpPr>
            <p:spPr>
              <a:xfrm rot="549844">
                <a:off x="2028015" y="1289017"/>
                <a:ext cx="3370556" cy="224443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DC5F274D-B37E-D6C2-CEC3-0D22E5A50DC5}"/>
                  </a:ext>
                </a:extLst>
              </p:cNvPr>
              <p:cNvSpPr/>
              <p:nvPr/>
            </p:nvSpPr>
            <p:spPr>
              <a:xfrm rot="594415">
                <a:off x="1145645" y="954133"/>
                <a:ext cx="1273105" cy="31700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t-BR" sz="20000" b="1" cap="none" spc="50">
                    <a:ln w="76200" cmpd="sng">
                      <a:solidFill>
                        <a:schemeClr val="bg1"/>
                      </a:solidFill>
                      <a:prstDash val="solid"/>
                    </a:ln>
                    <a:solidFill>
                      <a:srgbClr val="002060"/>
                    </a:solidFill>
                    <a:effectLst/>
                    <a:latin typeface="Berlin Sans FB Demi" panose="020E0802020502020306" pitchFamily="34" charset="0"/>
                  </a:rPr>
                  <a:t>?</a:t>
                </a:r>
              </a:p>
            </p:txBody>
          </p:sp>
        </p:grp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EED5F84-C955-F1F3-7DA5-213AE1BC3368}"/>
                </a:ext>
              </a:extLst>
            </p:cNvPr>
            <p:cNvSpPr/>
            <p:nvPr/>
          </p:nvSpPr>
          <p:spPr>
            <a:xfrm rot="20838762">
              <a:off x="2254813" y="1580249"/>
              <a:ext cx="307808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4000" b="1" spc="50">
                  <a:ln w="3175" cmpd="sng">
                    <a:solidFill>
                      <a:schemeClr val="bg1"/>
                    </a:solidFill>
                    <a:prstDash val="solid"/>
                  </a:ln>
                  <a:solidFill>
                    <a:srgbClr val="002060"/>
                  </a:solidFill>
                  <a:latin typeface="Berlin Sans FB Demi" panose="020E0802020502020306" pitchFamily="34" charset="0"/>
                </a:rPr>
                <a:t>E agora o </a:t>
              </a:r>
            </a:p>
            <a:p>
              <a:pPr algn="ctr"/>
              <a:r>
                <a:rPr lang="pt-BR" sz="4000" b="1" spc="50">
                  <a:ln w="3175" cmpd="sng">
                    <a:solidFill>
                      <a:schemeClr val="bg1"/>
                    </a:solidFill>
                    <a:prstDash val="solid"/>
                  </a:ln>
                  <a:solidFill>
                    <a:srgbClr val="002060"/>
                  </a:solidFill>
                  <a:latin typeface="Berlin Sans FB Demi" panose="020E0802020502020306" pitchFamily="34" charset="0"/>
                </a:rPr>
                <a:t>que faremos</a:t>
              </a:r>
              <a:endParaRPr lang="pt-BR" sz="4000" b="1" cap="none" spc="50">
                <a:ln w="3175" cmpd="sng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/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7" name="Imagem 6" descr="Brinqued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13E2F97-08C2-5361-D248-EB5983CF3E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" y="4692812"/>
            <a:ext cx="1693634" cy="2080426"/>
          </a:xfrm>
          <a:prstGeom prst="rect">
            <a:avLst/>
          </a:prstGeom>
        </p:spPr>
      </p:pic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CAB1240-FF85-9E28-C064-596AA6DE981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89" y="4718837"/>
            <a:ext cx="3068343" cy="2149109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FD2403A-A234-7B5B-D76E-3B0DAF708717}"/>
              </a:ext>
            </a:extLst>
          </p:cNvPr>
          <p:cNvSpPr/>
          <p:nvPr/>
        </p:nvSpPr>
        <p:spPr>
          <a:xfrm>
            <a:off x="38104" y="1111458"/>
            <a:ext cx="6110196" cy="186049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9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xit" presetSubtype="1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33" grpId="0" animBg="1"/>
      <p:bldP spid="44" grpId="0"/>
      <p:bldP spid="73" grpId="0"/>
      <p:bldP spid="74" grpId="0"/>
      <p:bldP spid="75" grpId="0"/>
      <p:bldP spid="78" grpId="0" animBg="1"/>
      <p:bldP spid="79" grpId="0" animBg="1"/>
      <p:bldP spid="3" grpId="0"/>
      <p:bldP spid="4" grpId="0"/>
      <p:bldP spid="89" grpId="0" animBg="1"/>
      <p:bldP spid="90" grpId="0" animBg="1"/>
      <p:bldP spid="8" grpId="0"/>
      <p:bldP spid="22" grpId="0" animBg="1"/>
      <p:bldP spid="23" grpId="0"/>
      <p:bldP spid="67" grpId="0" animBg="1"/>
      <p:bldP spid="72" grpId="0"/>
      <p:bldP spid="77" grpId="0"/>
      <p:bldP spid="82" grpId="0" animBg="1"/>
      <p:bldP spid="2" grpId="0" animBg="1"/>
      <p:bldP spid="2" grpId="1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770260" y="1559312"/>
            <a:ext cx="4270997" cy="38752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BR" sz="15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7719" y="1559575"/>
            <a:ext cx="4652010" cy="38696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BR" sz="15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31610" y="1481689"/>
            <a:ext cx="3897273" cy="259436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sz="1600" b="1">
                <a:solidFill>
                  <a:prstClr val="white"/>
                </a:solidFill>
                <a:latin typeface="Calibri" panose="020F0502020204030204"/>
                <a:cs typeface="Aharoni" pitchFamily="2" charset="-79"/>
              </a:rPr>
              <a:t>Diversas ferramentas</a:t>
            </a: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haroni" pitchFamily="2" charset="-79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970890" y="1482539"/>
            <a:ext cx="3897273" cy="259436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sz="1600" b="1">
                <a:solidFill>
                  <a:prstClr val="white"/>
                </a:solidFill>
                <a:latin typeface="Calibri" panose="020F0502020204030204"/>
                <a:cs typeface="Aharoni" pitchFamily="2" charset="-79"/>
              </a:rPr>
              <a:t>Adequação da Infraestrutura de Hardware</a:t>
            </a: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haroni" pitchFamily="2" charset="-79"/>
            </a:endParaRPr>
          </a:p>
        </p:txBody>
      </p:sp>
      <p:sp>
        <p:nvSpPr>
          <p:cNvPr id="163" name="Oval 31">
            <a:extLst>
              <a:ext uri="{FF2B5EF4-FFF2-40B4-BE49-F238E27FC236}">
                <a16:creationId xmlns:a16="http://schemas.microsoft.com/office/drawing/2014/main" id="{B09A20A5-7F1F-4B45-97B5-D31C14E16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0219" y="2046332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1ª</a:t>
            </a:r>
          </a:p>
        </p:txBody>
      </p:sp>
      <p:sp>
        <p:nvSpPr>
          <p:cNvPr id="164" name="Oval 31">
            <a:extLst>
              <a:ext uri="{FF2B5EF4-FFF2-40B4-BE49-F238E27FC236}">
                <a16:creationId xmlns:a16="http://schemas.microsoft.com/office/drawing/2014/main" id="{793A728B-E2F5-489A-AD9A-A94BA92C9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444" y="1831112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2ª</a:t>
            </a:r>
          </a:p>
        </p:txBody>
      </p:sp>
      <p:sp>
        <p:nvSpPr>
          <p:cNvPr id="165" name="Oval 31">
            <a:extLst>
              <a:ext uri="{FF2B5EF4-FFF2-40B4-BE49-F238E27FC236}">
                <a16:creationId xmlns:a16="http://schemas.microsoft.com/office/drawing/2014/main" id="{48FB5D3A-E15C-460D-94F9-85AE1F36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367" y="2428947"/>
            <a:ext cx="250380" cy="2023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pt-B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3ª</a:t>
            </a:r>
          </a:p>
        </p:txBody>
      </p:sp>
      <p:pic>
        <p:nvPicPr>
          <p:cNvPr id="3076" name="Picture 4" descr="Faronics Power Save - Compre agora na Software.com.br">
            <a:extLst>
              <a:ext uri="{FF2B5EF4-FFF2-40B4-BE49-F238E27FC236}">
                <a16:creationId xmlns:a16="http://schemas.microsoft.com/office/drawing/2014/main" id="{7D1E6E39-8F1C-4F8E-ABE9-FDB39A0E7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t="8697" r="18348" b="13591"/>
          <a:stretch/>
        </p:blipFill>
        <p:spPr bwMode="auto">
          <a:xfrm>
            <a:off x="3063544" y="4423832"/>
            <a:ext cx="536044" cy="341535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erismic Launches Remote Control Capabilities For Its Agentless,  Cloud-Based Endpoint Management Solution - SYXSENSE">
            <a:extLst>
              <a:ext uri="{FF2B5EF4-FFF2-40B4-BE49-F238E27FC236}">
                <a16:creationId xmlns:a16="http://schemas.microsoft.com/office/drawing/2014/main" id="{F5D6A77D-64A1-4917-94BB-16B7AA8E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590" y="4784489"/>
            <a:ext cx="1052488" cy="218024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ED90982-C398-4BA0-B745-E18431083E9B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629" name="Agrupar 628">
              <a:extLst>
                <a:ext uri="{FF2B5EF4-FFF2-40B4-BE49-F238E27FC236}">
                  <a16:creationId xmlns:a16="http://schemas.microsoft.com/office/drawing/2014/main" id="{58C56606-7F98-4173-9013-899CD60D6FE7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630" name="Retângulo Arredondado 1313">
                <a:extLst>
                  <a:ext uri="{FF2B5EF4-FFF2-40B4-BE49-F238E27FC236}">
                    <a16:creationId xmlns:a16="http://schemas.microsoft.com/office/drawing/2014/main" id="{F07D631A-250D-44FA-A8AB-890BAC15BDC5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1" name="Retângulo Arredondado 1314">
                <a:extLst>
                  <a:ext uri="{FF2B5EF4-FFF2-40B4-BE49-F238E27FC236}">
                    <a16:creationId xmlns:a16="http://schemas.microsoft.com/office/drawing/2014/main" id="{C3B73EC3-07F0-4A0B-B100-32B16C6FCD75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2" name="Retângulo Arredondado 1315">
                <a:extLst>
                  <a:ext uri="{FF2B5EF4-FFF2-40B4-BE49-F238E27FC236}">
                    <a16:creationId xmlns:a16="http://schemas.microsoft.com/office/drawing/2014/main" id="{84548066-036E-45D3-A26E-952E1E3A90AD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3" name="Retângulo Arredondado 1316">
                <a:extLst>
                  <a:ext uri="{FF2B5EF4-FFF2-40B4-BE49-F238E27FC236}">
                    <a16:creationId xmlns:a16="http://schemas.microsoft.com/office/drawing/2014/main" id="{77BD0951-B998-4826-891A-0324FDF306E2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4" name="Retângulo Arredondado 1317">
                <a:extLst>
                  <a:ext uri="{FF2B5EF4-FFF2-40B4-BE49-F238E27FC236}">
                    <a16:creationId xmlns:a16="http://schemas.microsoft.com/office/drawing/2014/main" id="{8D33E64C-89BE-4CA6-AC75-08642880BBE8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5" name="Retângulo 634">
                <a:extLst>
                  <a:ext uri="{FF2B5EF4-FFF2-40B4-BE49-F238E27FC236}">
                    <a16:creationId xmlns:a16="http://schemas.microsoft.com/office/drawing/2014/main" id="{BB92A558-875B-41FB-BB0F-8B6E90C18120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36" name="Retângulo 635">
                <a:extLst>
                  <a:ext uri="{FF2B5EF4-FFF2-40B4-BE49-F238E27FC236}">
                    <a16:creationId xmlns:a16="http://schemas.microsoft.com/office/drawing/2014/main" id="{A8309457-A23C-4BC5-878C-F99448E8BACC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37" name="Retângulo 636">
                <a:extLst>
                  <a:ext uri="{FF2B5EF4-FFF2-40B4-BE49-F238E27FC236}">
                    <a16:creationId xmlns:a16="http://schemas.microsoft.com/office/drawing/2014/main" id="{7DC91F4C-1B77-44C9-9B71-0733739D160B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38" name="Retângulo 637">
                <a:extLst>
                  <a:ext uri="{FF2B5EF4-FFF2-40B4-BE49-F238E27FC236}">
                    <a16:creationId xmlns:a16="http://schemas.microsoft.com/office/drawing/2014/main" id="{94E9D353-BFFC-40DE-9459-DF5A7B9AE57A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>
                  <a:latin typeface="+mj-lt"/>
                </a:endParaRPr>
              </a:p>
            </p:txBody>
          </p:sp>
          <p:grpSp>
            <p:nvGrpSpPr>
              <p:cNvPr id="639" name="Agrupar 638">
                <a:extLst>
                  <a:ext uri="{FF2B5EF4-FFF2-40B4-BE49-F238E27FC236}">
                    <a16:creationId xmlns:a16="http://schemas.microsoft.com/office/drawing/2014/main" id="{F9B0E1C8-4AC4-4276-BAF6-2213481E05E7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669" name="Retângulo Arredondado 1352">
                  <a:extLst>
                    <a:ext uri="{FF2B5EF4-FFF2-40B4-BE49-F238E27FC236}">
                      <a16:creationId xmlns:a16="http://schemas.microsoft.com/office/drawing/2014/main" id="{D8B5E8A5-15B3-4FE6-8933-D949C4C15CFC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0" name="CaixaDeTexto 669">
                  <a:extLst>
                    <a:ext uri="{FF2B5EF4-FFF2-40B4-BE49-F238E27FC236}">
                      <a16:creationId xmlns:a16="http://schemas.microsoft.com/office/drawing/2014/main" id="{1E3B5A22-F547-41C5-B7BA-5B94A84395C0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640" name="Agrupar 639">
                <a:extLst>
                  <a:ext uri="{FF2B5EF4-FFF2-40B4-BE49-F238E27FC236}">
                    <a16:creationId xmlns:a16="http://schemas.microsoft.com/office/drawing/2014/main" id="{98D93887-3C3B-4E3D-8F46-9FAF3EBBF5B0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667" name="Retângulo Arredondado 1350">
                  <a:extLst>
                    <a:ext uri="{FF2B5EF4-FFF2-40B4-BE49-F238E27FC236}">
                      <a16:creationId xmlns:a16="http://schemas.microsoft.com/office/drawing/2014/main" id="{FFEBCCEE-8602-4788-8E2F-1F832F2002B7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8" name="CaixaDeTexto 667">
                  <a:extLst>
                    <a:ext uri="{FF2B5EF4-FFF2-40B4-BE49-F238E27FC236}">
                      <a16:creationId xmlns:a16="http://schemas.microsoft.com/office/drawing/2014/main" id="{C0E3C0B5-6F2F-446A-9E76-4B37984E359B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641" name="Retângulo Arredondado 1324">
                <a:extLst>
                  <a:ext uri="{FF2B5EF4-FFF2-40B4-BE49-F238E27FC236}">
                    <a16:creationId xmlns:a16="http://schemas.microsoft.com/office/drawing/2014/main" id="{F56C0D88-C726-46F4-9820-56574A6E01C7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2" name="CaixaDeTexto 641">
                <a:extLst>
                  <a:ext uri="{FF2B5EF4-FFF2-40B4-BE49-F238E27FC236}">
                    <a16:creationId xmlns:a16="http://schemas.microsoft.com/office/drawing/2014/main" id="{1BF491FD-6C15-401C-8D9C-4476CC146629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643" name="Agrupar 642">
                <a:extLst>
                  <a:ext uri="{FF2B5EF4-FFF2-40B4-BE49-F238E27FC236}">
                    <a16:creationId xmlns:a16="http://schemas.microsoft.com/office/drawing/2014/main" id="{969655A1-315A-4E96-8C4F-22D7A1A1F4FA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665" name="Retângulo Arredondado 1348">
                  <a:extLst>
                    <a:ext uri="{FF2B5EF4-FFF2-40B4-BE49-F238E27FC236}">
                      <a16:creationId xmlns:a16="http://schemas.microsoft.com/office/drawing/2014/main" id="{52393B2B-9114-49CF-85E0-70AD2CAB6C08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6" name="CaixaDeTexto 665">
                  <a:extLst>
                    <a:ext uri="{FF2B5EF4-FFF2-40B4-BE49-F238E27FC236}">
                      <a16:creationId xmlns:a16="http://schemas.microsoft.com/office/drawing/2014/main" id="{9691D77A-7A77-4168-8FDA-1B81A2B5E662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644" name="Agrupar 643">
                <a:extLst>
                  <a:ext uri="{FF2B5EF4-FFF2-40B4-BE49-F238E27FC236}">
                    <a16:creationId xmlns:a16="http://schemas.microsoft.com/office/drawing/2014/main" id="{DA8443C1-1627-45BA-AEFE-79AB73E5B95C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663" name="Retângulo Arredondado 1346">
                  <a:extLst>
                    <a:ext uri="{FF2B5EF4-FFF2-40B4-BE49-F238E27FC236}">
                      <a16:creationId xmlns:a16="http://schemas.microsoft.com/office/drawing/2014/main" id="{66CD455D-EF91-4E28-BC09-DD443E3F682F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4" name="CaixaDeTexto 663">
                  <a:extLst>
                    <a:ext uri="{FF2B5EF4-FFF2-40B4-BE49-F238E27FC236}">
                      <a16:creationId xmlns:a16="http://schemas.microsoft.com/office/drawing/2014/main" id="{FC466E9C-ECEA-4802-89AB-65D3186E0BAD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645" name="Retângulo Arredondado 1328">
                <a:extLst>
                  <a:ext uri="{FF2B5EF4-FFF2-40B4-BE49-F238E27FC236}">
                    <a16:creationId xmlns:a16="http://schemas.microsoft.com/office/drawing/2014/main" id="{C8E19E4A-D6FF-4A43-BCC3-8E201D77F534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6" name="Retângulo 645">
                <a:extLst>
                  <a:ext uri="{FF2B5EF4-FFF2-40B4-BE49-F238E27FC236}">
                    <a16:creationId xmlns:a16="http://schemas.microsoft.com/office/drawing/2014/main" id="{DAB43516-4A9A-49FA-A060-292580B98274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647" name="Retângulo 646">
                <a:extLst>
                  <a:ext uri="{FF2B5EF4-FFF2-40B4-BE49-F238E27FC236}">
                    <a16:creationId xmlns:a16="http://schemas.microsoft.com/office/drawing/2014/main" id="{E81F7E30-CC82-445F-9A72-CEAC3A6AE751}"/>
                  </a:ext>
                </a:extLst>
              </p:cNvPr>
              <p:cNvSpPr/>
              <p:nvPr/>
            </p:nvSpPr>
            <p:spPr>
              <a:xfrm>
                <a:off x="516949" y="5833962"/>
                <a:ext cx="1225740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- Risco de Vulnerabilidades </a:t>
                </a:r>
                <a:b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</a:br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(SW de Terceiros)</a:t>
                </a:r>
              </a:p>
            </p:txBody>
          </p:sp>
          <p:grpSp>
            <p:nvGrpSpPr>
              <p:cNvPr id="648" name="Agrupar 647">
                <a:extLst>
                  <a:ext uri="{FF2B5EF4-FFF2-40B4-BE49-F238E27FC236}">
                    <a16:creationId xmlns:a16="http://schemas.microsoft.com/office/drawing/2014/main" id="{A665CB99-B021-4C4A-9B0A-BDDF38D83A23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661" name="Retângulo Arredondado 1344">
                  <a:extLst>
                    <a:ext uri="{FF2B5EF4-FFF2-40B4-BE49-F238E27FC236}">
                      <a16:creationId xmlns:a16="http://schemas.microsoft.com/office/drawing/2014/main" id="{C251ECF0-2AA7-4F34-B379-9E04EE923922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2" name="CaixaDeTexto 661">
                  <a:extLst>
                    <a:ext uri="{FF2B5EF4-FFF2-40B4-BE49-F238E27FC236}">
                      <a16:creationId xmlns:a16="http://schemas.microsoft.com/office/drawing/2014/main" id="{84DC03D9-B38E-4B7C-AE6E-088E6A729A3E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649" name="Retângulo 648">
                <a:extLst>
                  <a:ext uri="{FF2B5EF4-FFF2-40B4-BE49-F238E27FC236}">
                    <a16:creationId xmlns:a16="http://schemas.microsoft.com/office/drawing/2014/main" id="{5E34F59F-43BF-4873-AC08-1D9DDCDA0B22}"/>
                  </a:ext>
                </a:extLst>
              </p:cNvPr>
              <p:cNvSpPr/>
              <p:nvPr/>
            </p:nvSpPr>
            <p:spPr>
              <a:xfrm>
                <a:off x="2134073" y="5752996"/>
                <a:ext cx="1373185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Controle de Redução de Consumo;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650" name="Retângulo 649">
                <a:extLst>
                  <a:ext uri="{FF2B5EF4-FFF2-40B4-BE49-F238E27FC236}">
                    <a16:creationId xmlns:a16="http://schemas.microsoft.com/office/drawing/2014/main" id="{18770147-45A3-4897-AFCB-E2569C07F894}"/>
                  </a:ext>
                </a:extLst>
              </p:cNvPr>
              <p:cNvSpPr/>
              <p:nvPr/>
            </p:nvSpPr>
            <p:spPr>
              <a:xfrm>
                <a:off x="3660203" y="5769163"/>
                <a:ext cx="1310473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Garantia do Fabricante do Software;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-Contrato de Suporte;</a:t>
                </a:r>
              </a:p>
            </p:txBody>
          </p:sp>
          <p:sp>
            <p:nvSpPr>
              <p:cNvPr id="651" name="Retângulo 650">
                <a:extLst>
                  <a:ext uri="{FF2B5EF4-FFF2-40B4-BE49-F238E27FC236}">
                    <a16:creationId xmlns:a16="http://schemas.microsoft.com/office/drawing/2014/main" id="{DA7EC511-CE85-4711-906D-CE58EAEF381A}"/>
                  </a:ext>
                </a:extLst>
              </p:cNvPr>
              <p:cNvSpPr/>
              <p:nvPr/>
            </p:nvSpPr>
            <p:spPr>
              <a:xfrm>
                <a:off x="4651707" y="5874897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latin typeface="+mj-lt"/>
                    <a:ea typeface="HGP創英角ｺﾞｼｯｸUB" pitchFamily="50" charset="-128"/>
                  </a:rPr>
                  <a:t>Custos p/ implantação</a:t>
                </a:r>
                <a:endParaRPr lang="pt-BR" sz="1050" b="1">
                  <a:latin typeface="+mj-lt"/>
                </a:endParaRPr>
              </a:p>
            </p:txBody>
          </p:sp>
          <p:sp>
            <p:nvSpPr>
              <p:cNvPr id="652" name="Retângulo 651">
                <a:extLst>
                  <a:ext uri="{FF2B5EF4-FFF2-40B4-BE49-F238E27FC236}">
                    <a16:creationId xmlns:a16="http://schemas.microsoft.com/office/drawing/2014/main" id="{0011D300-13C6-42EC-9CC3-D7BD4EB3E40A}"/>
                  </a:ext>
                </a:extLst>
              </p:cNvPr>
              <p:cNvSpPr/>
              <p:nvPr/>
            </p:nvSpPr>
            <p:spPr>
              <a:xfrm>
                <a:off x="6576333" y="5825096"/>
                <a:ext cx="1156442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Implantação Imediata após aquisição;</a:t>
                </a:r>
              </a:p>
            </p:txBody>
          </p:sp>
          <p:sp>
            <p:nvSpPr>
              <p:cNvPr id="653" name="Retângulo 652">
                <a:extLst>
                  <a:ext uri="{FF2B5EF4-FFF2-40B4-BE49-F238E27FC236}">
                    <a16:creationId xmlns:a16="http://schemas.microsoft.com/office/drawing/2014/main" id="{424E4280-BA82-4D30-AB3C-B92FDBFA2864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654" name="Retângulo 653">
                <a:extLst>
                  <a:ext uri="{FF2B5EF4-FFF2-40B4-BE49-F238E27FC236}">
                    <a16:creationId xmlns:a16="http://schemas.microsoft.com/office/drawing/2014/main" id="{D6F74688-FEC0-4DCA-858A-E9951B671FFC}"/>
                  </a:ext>
                </a:extLst>
              </p:cNvPr>
              <p:cNvSpPr/>
              <p:nvPr/>
            </p:nvSpPr>
            <p:spPr>
              <a:xfrm>
                <a:off x="4735771" y="6133271"/>
                <a:ext cx="1896859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>
                    <a:latin typeface="+mj-lt"/>
                    <a:ea typeface="HGP創英角ｺﾞｼｯｸUB" pitchFamily="50" charset="-128"/>
                  </a:rPr>
                  <a:t>Infraestrutura: R</a:t>
                </a:r>
                <a:r>
                  <a:rPr lang="pt-BR" sz="1050" b="1">
                    <a:latin typeface="+mj-lt"/>
                    <a:ea typeface="HGP創英角ｺﾞｼｯｸUB" pitchFamily="50" charset="-128"/>
                  </a:rPr>
                  <a:t>$ 20 mil</a:t>
                </a:r>
              </a:p>
              <a:p>
                <a:r>
                  <a:rPr lang="pt-BR" sz="1050">
                    <a:latin typeface="+mj-lt"/>
                    <a:ea typeface="HGP創英角ｺﾞｼｯｸUB" pitchFamily="50" charset="-128"/>
                  </a:rPr>
                  <a:t>Software: R</a:t>
                </a:r>
                <a:r>
                  <a:rPr lang="pt-BR" sz="1050" b="1">
                    <a:latin typeface="+mj-lt"/>
                    <a:ea typeface="HGP創英角ｺﾞｼｯｸUB" pitchFamily="50" charset="-128"/>
                  </a:rPr>
                  <a:t>$ 280 mil</a:t>
                </a:r>
              </a:p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Total: R$300.000,00</a:t>
                </a:r>
              </a:p>
            </p:txBody>
          </p:sp>
          <p:sp>
            <p:nvSpPr>
              <p:cNvPr id="655" name="Retângulo 654">
                <a:extLst>
                  <a:ext uri="{FF2B5EF4-FFF2-40B4-BE49-F238E27FC236}">
                    <a16:creationId xmlns:a16="http://schemas.microsoft.com/office/drawing/2014/main" id="{9A50F44D-43EE-4338-8274-0C2005006D02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657" name="Imagem 656">
                <a:extLst>
                  <a:ext uri="{FF2B5EF4-FFF2-40B4-BE49-F238E27FC236}">
                    <a16:creationId xmlns:a16="http://schemas.microsoft.com/office/drawing/2014/main" id="{E7FEB534-7E2C-4529-AC50-A3C3061A8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676" name="Imagem 675">
              <a:extLst>
                <a:ext uri="{FF2B5EF4-FFF2-40B4-BE49-F238E27FC236}">
                  <a16:creationId xmlns:a16="http://schemas.microsoft.com/office/drawing/2014/main" id="{F0BCA96D-09F5-4FEF-AF74-8AB331A8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D40BAA1F-C3B8-4AF6-A4F3-79CFA8512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23" name="Imagem 22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674CD934-F06F-4AD7-97F7-7B2EFA18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138C3E77-2A3D-49A8-8736-4B6D8BBB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C911593-F25D-4270-B3EF-5AC2B0A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6490" y="7401129"/>
              <a:ext cx="388401" cy="379975"/>
            </a:xfrm>
            <a:prstGeom prst="rect">
              <a:avLst/>
            </a:prstGeom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489AB4B3-B618-404D-9B08-8FDBB4430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329" y="1858009"/>
            <a:ext cx="2736000" cy="1787135"/>
          </a:xfrm>
          <a:prstGeom prst="rect">
            <a:avLst/>
          </a:prstGeom>
          <a:ln w="38100"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2" name="Picture 10" descr="Faronics Core - Faronics">
            <a:extLst>
              <a:ext uri="{FF2B5EF4-FFF2-40B4-BE49-F238E27FC236}">
                <a16:creationId xmlns:a16="http://schemas.microsoft.com/office/drawing/2014/main" id="{FCC48C15-2F07-47B2-BBD7-B9509FA5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19" y="1751561"/>
            <a:ext cx="4080814" cy="3391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71909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88989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1ª Proposta: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39F537-25B5-4108-ACD1-B57DCCE0E2A3}"/>
              </a:ext>
            </a:extLst>
          </p:cNvPr>
          <p:cNvSpPr txBox="1"/>
          <p:nvPr/>
        </p:nvSpPr>
        <p:spPr>
          <a:xfrm>
            <a:off x="1283653" y="896337"/>
            <a:ext cx="779886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u="sng"/>
              <a:t> Adquirir software especialista </a:t>
            </a:r>
            <a:r>
              <a:rPr lang="pt-BR" sz="1200" b="1"/>
              <a:t>(controle de consumo de energia em equipamentos de TI).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580183F-A6E4-44FD-BCBC-5174C3B9019C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sp>
        <p:nvSpPr>
          <p:cNvPr id="671" name="Retângulo Arredondado 1378">
            <a:extLst>
              <a:ext uri="{FF2B5EF4-FFF2-40B4-BE49-F238E27FC236}">
                <a16:creationId xmlns:a16="http://schemas.microsoft.com/office/drawing/2014/main" id="{4677662F-4594-423A-9ED4-8EB91FE25C80}"/>
              </a:ext>
            </a:extLst>
          </p:cNvPr>
          <p:cNvSpPr/>
          <p:nvPr/>
        </p:nvSpPr>
        <p:spPr>
          <a:xfrm>
            <a:off x="4689035" y="5528981"/>
            <a:ext cx="1504965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72" name="Conector reto 7">
            <a:extLst>
              <a:ext uri="{FF2B5EF4-FFF2-40B4-BE49-F238E27FC236}">
                <a16:creationId xmlns:a16="http://schemas.microsoft.com/office/drawing/2014/main" id="{92E7BB4F-C821-4677-A016-996868CE9C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7E6EF5-B228-4B1C-A4A1-A34237027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86" y="-605309"/>
            <a:ext cx="1934078" cy="2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EA98CF8-3A9A-4005-98F0-8A30846D7B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18734" y="2376542"/>
            <a:ext cx="1317323" cy="414364"/>
          </a:xfrm>
          <a:prstGeom prst="rect">
            <a:avLst/>
          </a:prstGeom>
        </p:spPr>
      </p:pic>
      <p:sp>
        <p:nvSpPr>
          <p:cNvPr id="715" name="CaixaDeTexto 714">
            <a:extLst>
              <a:ext uri="{FF2B5EF4-FFF2-40B4-BE49-F238E27FC236}">
                <a16:creationId xmlns:a16="http://schemas.microsoft.com/office/drawing/2014/main" id="{42359CED-9DA0-4161-BC8D-862EC1FF22E5}"/>
              </a:ext>
            </a:extLst>
          </p:cNvPr>
          <p:cNvSpPr txBox="1"/>
          <p:nvPr/>
        </p:nvSpPr>
        <p:spPr>
          <a:xfrm rot="19357476">
            <a:off x="4619037" y="2587358"/>
            <a:ext cx="1481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Desktops e Monitores</a:t>
            </a:r>
          </a:p>
        </p:txBody>
      </p:sp>
      <p:sp>
        <p:nvSpPr>
          <p:cNvPr id="716" name="CaixaDeTexto 715">
            <a:extLst>
              <a:ext uri="{FF2B5EF4-FFF2-40B4-BE49-F238E27FC236}">
                <a16:creationId xmlns:a16="http://schemas.microsoft.com/office/drawing/2014/main" id="{85F1F180-02D8-499F-B6FD-EAC2120F4DD9}"/>
              </a:ext>
            </a:extLst>
          </p:cNvPr>
          <p:cNvSpPr txBox="1"/>
          <p:nvPr/>
        </p:nvSpPr>
        <p:spPr>
          <a:xfrm rot="19357476">
            <a:off x="5815702" y="1876411"/>
            <a:ext cx="91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Servidores</a:t>
            </a:r>
          </a:p>
        </p:txBody>
      </p:sp>
      <p:sp>
        <p:nvSpPr>
          <p:cNvPr id="717" name="CaixaDeTexto 716">
            <a:extLst>
              <a:ext uri="{FF2B5EF4-FFF2-40B4-BE49-F238E27FC236}">
                <a16:creationId xmlns:a16="http://schemas.microsoft.com/office/drawing/2014/main" id="{483DDE5C-0BE5-4B30-BEC1-7F6A9610E195}"/>
              </a:ext>
            </a:extLst>
          </p:cNvPr>
          <p:cNvSpPr txBox="1"/>
          <p:nvPr/>
        </p:nvSpPr>
        <p:spPr>
          <a:xfrm rot="2250622">
            <a:off x="7717312" y="2065705"/>
            <a:ext cx="1346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u="sng"/>
              <a:t>Administração do SW</a:t>
            </a:r>
          </a:p>
        </p:txBody>
      </p:sp>
      <p:pic>
        <p:nvPicPr>
          <p:cNvPr id="3086" name="Picture 14" descr="4 ferramentas gráficas para gerenciar energia | BLOG DA ENERGIA">
            <a:extLst>
              <a:ext uri="{FF2B5EF4-FFF2-40B4-BE49-F238E27FC236}">
                <a16:creationId xmlns:a16="http://schemas.microsoft.com/office/drawing/2014/main" id="{5DA02F1C-9F06-4C96-9CE3-F7F4178CA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4"/>
          <a:stretch/>
        </p:blipFill>
        <p:spPr bwMode="auto">
          <a:xfrm>
            <a:off x="1890099" y="2262812"/>
            <a:ext cx="2700000" cy="208518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wer Management - Deep Freeze Cloud">
            <a:extLst>
              <a:ext uri="{FF2B5EF4-FFF2-40B4-BE49-F238E27FC236}">
                <a16:creationId xmlns:a16="http://schemas.microsoft.com/office/drawing/2014/main" id="{15202608-BFA4-43F5-8815-41DD49FB6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11116" r="5673"/>
          <a:stretch/>
        </p:blipFill>
        <p:spPr bwMode="auto">
          <a:xfrm>
            <a:off x="204451" y="3340611"/>
            <a:ext cx="2736000" cy="1976339"/>
          </a:xfrm>
          <a:prstGeom prst="rect">
            <a:avLst/>
          </a:prstGeom>
          <a:ln w="38100"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78DAD43-CA8A-4975-9D66-71C4FA4AB9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31151" y="4155381"/>
            <a:ext cx="1362849" cy="1194868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8DF034F-D036-48E6-B811-5EC5A944CA0F}"/>
              </a:ext>
            </a:extLst>
          </p:cNvPr>
          <p:cNvGrpSpPr/>
          <p:nvPr/>
        </p:nvGrpSpPr>
        <p:grpSpPr>
          <a:xfrm>
            <a:off x="1088586" y="6440462"/>
            <a:ext cx="8033524" cy="351656"/>
            <a:chOff x="93538" y="6866144"/>
            <a:chExt cx="9167250" cy="518807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25E9DBAA-076E-4AA6-A6B2-2E327CEB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21" name="Imagem 20" descr="Ícone&#10;&#10;Descrição gerada automaticamente">
              <a:extLst>
                <a:ext uri="{FF2B5EF4-FFF2-40B4-BE49-F238E27FC236}">
                  <a16:creationId xmlns:a16="http://schemas.microsoft.com/office/drawing/2014/main" id="{CE16A86C-D804-4110-B377-81690FAE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8" y="6866144"/>
              <a:ext cx="517601" cy="517602"/>
            </a:xfrm>
            <a:prstGeom prst="rect">
              <a:avLst/>
            </a:prstGeom>
          </p:spPr>
        </p:pic>
        <p:pic>
          <p:nvPicPr>
            <p:cNvPr id="721" name="Imagem 720" descr="Ícone&#10;&#10;Descrição gerada automaticamente">
              <a:extLst>
                <a:ext uri="{FF2B5EF4-FFF2-40B4-BE49-F238E27FC236}">
                  <a16:creationId xmlns:a16="http://schemas.microsoft.com/office/drawing/2014/main" id="{F25F7FAB-5CFA-478F-BC3C-616C0F38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722" name="Imagem 721" descr="Ícone&#10;&#10;Descrição gerada automaticamente">
              <a:extLst>
                <a:ext uri="{FF2B5EF4-FFF2-40B4-BE49-F238E27FC236}">
                  <a16:creationId xmlns:a16="http://schemas.microsoft.com/office/drawing/2014/main" id="{1C737364-06CB-4991-93A8-5D799B430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482" y="6905433"/>
              <a:ext cx="470547" cy="470547"/>
            </a:xfrm>
            <a:prstGeom prst="rect">
              <a:avLst/>
            </a:prstGeom>
          </p:spPr>
        </p:pic>
        <p:pic>
          <p:nvPicPr>
            <p:cNvPr id="723" name="Imagem 722" descr="Ícone&#10;&#10;Descrição gerada automaticamente">
              <a:extLst>
                <a:ext uri="{FF2B5EF4-FFF2-40B4-BE49-F238E27FC236}">
                  <a16:creationId xmlns:a16="http://schemas.microsoft.com/office/drawing/2014/main" id="{7E93DB0C-2838-4EAD-B966-74BBEA659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724" name="Imagem 723" descr="Ícone&#10;&#10;Descrição gerada automaticamente">
              <a:extLst>
                <a:ext uri="{FF2B5EF4-FFF2-40B4-BE49-F238E27FC236}">
                  <a16:creationId xmlns:a16="http://schemas.microsoft.com/office/drawing/2014/main" id="{67687D22-E0D9-465F-B675-EAEC78422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592" y="6867349"/>
              <a:ext cx="517602" cy="517602"/>
            </a:xfrm>
            <a:prstGeom prst="rect">
              <a:avLst/>
            </a:prstGeom>
          </p:spPr>
        </p:pic>
      </p:grpSp>
      <p:sp>
        <p:nvSpPr>
          <p:cNvPr id="731" name="Retângulo Arredondado 1378">
            <a:extLst>
              <a:ext uri="{FF2B5EF4-FFF2-40B4-BE49-F238E27FC236}">
                <a16:creationId xmlns:a16="http://schemas.microsoft.com/office/drawing/2014/main" id="{8024F241-00D4-455B-A153-61D326BC5CB9}"/>
              </a:ext>
            </a:extLst>
          </p:cNvPr>
          <p:cNvSpPr/>
          <p:nvPr/>
        </p:nvSpPr>
        <p:spPr>
          <a:xfrm>
            <a:off x="79128" y="5548200"/>
            <a:ext cx="1504965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9F8F653-D9A0-481F-AB7F-364EE1EC1C55}"/>
              </a:ext>
            </a:extLst>
          </p:cNvPr>
          <p:cNvGrpSpPr/>
          <p:nvPr/>
        </p:nvGrpSpPr>
        <p:grpSpPr>
          <a:xfrm>
            <a:off x="-1511" y="5426220"/>
            <a:ext cx="5215659" cy="584775"/>
            <a:chOff x="-29672" y="7736911"/>
            <a:chExt cx="5215659" cy="584775"/>
          </a:xfrm>
        </p:grpSpPr>
        <p:sp>
          <p:nvSpPr>
            <p:cNvPr id="732" name="CaixaDeTexto 731">
              <a:extLst>
                <a:ext uri="{FF2B5EF4-FFF2-40B4-BE49-F238E27FC236}">
                  <a16:creationId xmlns:a16="http://schemas.microsoft.com/office/drawing/2014/main" id="{416AC158-C6E2-4690-BBDB-B9BCE338BDFA}"/>
                </a:ext>
              </a:extLst>
            </p:cNvPr>
            <p:cNvSpPr txBox="1"/>
            <p:nvPr/>
          </p:nvSpPr>
          <p:spPr>
            <a:xfrm>
              <a:off x="-29672" y="7736911"/>
              <a:ext cx="567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>
                  <a:solidFill>
                    <a:srgbClr val="C00000"/>
                  </a:solidFill>
                  <a:latin typeface="BankGothic Lt BT" panose="020B0607020203060204" pitchFamily="34" charset="0"/>
                </a:rPr>
                <a:t>S</a:t>
              </a:r>
            </a:p>
          </p:txBody>
        </p:sp>
        <p:sp>
          <p:nvSpPr>
            <p:cNvPr id="733" name="CaixaDeTexto 732">
              <a:extLst>
                <a:ext uri="{FF2B5EF4-FFF2-40B4-BE49-F238E27FC236}">
                  <a16:creationId xmlns:a16="http://schemas.microsoft.com/office/drawing/2014/main" id="{E822E675-088A-499F-A7AC-3CAA21381B7D}"/>
                </a:ext>
              </a:extLst>
            </p:cNvPr>
            <p:cNvSpPr txBox="1"/>
            <p:nvPr/>
          </p:nvSpPr>
          <p:spPr>
            <a:xfrm>
              <a:off x="4618952" y="7736911"/>
              <a:ext cx="567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>
                  <a:solidFill>
                    <a:srgbClr val="C00000"/>
                  </a:solidFill>
                  <a:latin typeface="BankGothic Lt BT" panose="020B0607020203060204" pitchFamily="34" charset="0"/>
                </a:rPr>
                <a:t>C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8B32B8D-1E94-4034-9698-51765909AE3B}"/>
              </a:ext>
            </a:extLst>
          </p:cNvPr>
          <p:cNvGrpSpPr/>
          <p:nvPr/>
        </p:nvGrpSpPr>
        <p:grpSpPr>
          <a:xfrm>
            <a:off x="7491396" y="4372194"/>
            <a:ext cx="1842222" cy="1316179"/>
            <a:chOff x="7491396" y="4372194"/>
            <a:chExt cx="1842222" cy="1316449"/>
          </a:xfrm>
        </p:grpSpPr>
        <p:sp>
          <p:nvSpPr>
            <p:cNvPr id="734" name="Explosão 2 26">
              <a:extLst>
                <a:ext uri="{FF2B5EF4-FFF2-40B4-BE49-F238E27FC236}">
                  <a16:creationId xmlns:a16="http://schemas.microsoft.com/office/drawing/2014/main" id="{288DC714-EBCC-4169-881D-FF1136103707}"/>
                </a:ext>
              </a:extLst>
            </p:cNvPr>
            <p:cNvSpPr/>
            <p:nvPr/>
          </p:nvSpPr>
          <p:spPr>
            <a:xfrm rot="663364">
              <a:off x="7491396" y="4372194"/>
              <a:ext cx="1842222" cy="1316449"/>
            </a:xfrm>
            <a:prstGeom prst="irregularSeal2">
              <a:avLst/>
            </a:prstGeom>
            <a:solidFill>
              <a:srgbClr val="FFFF9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200" b="1">
                <a:solidFill>
                  <a:srgbClr val="C00000"/>
                </a:solidFill>
              </a:endParaRP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ED7A76A6-4B69-4F12-8967-3A8BD33714A8}"/>
                </a:ext>
              </a:extLst>
            </p:cNvPr>
            <p:cNvGrpSpPr/>
            <p:nvPr/>
          </p:nvGrpSpPr>
          <p:grpSpPr>
            <a:xfrm>
              <a:off x="7633369" y="4541716"/>
              <a:ext cx="1614319" cy="795239"/>
              <a:chOff x="7633369" y="4541716"/>
              <a:chExt cx="1614319" cy="795239"/>
            </a:xfrm>
          </p:grpSpPr>
          <p:sp>
            <p:nvSpPr>
              <p:cNvPr id="735" name="Retângulo 734">
                <a:extLst>
                  <a:ext uri="{FF2B5EF4-FFF2-40B4-BE49-F238E27FC236}">
                    <a16:creationId xmlns:a16="http://schemas.microsoft.com/office/drawing/2014/main" id="{ECD57B30-D009-4F6B-8E26-58D6DD6AEB35}"/>
                  </a:ext>
                </a:extLst>
              </p:cNvPr>
              <p:cNvSpPr/>
              <p:nvPr/>
            </p:nvSpPr>
            <p:spPr>
              <a:xfrm>
                <a:off x="7633369" y="4967547"/>
                <a:ext cx="1614319" cy="3694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ROI: 6 ANOS</a:t>
                </a:r>
                <a:endParaRPr lang="pt-B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pic>
            <p:nvPicPr>
              <p:cNvPr id="736" name="Imagem 735">
                <a:extLst>
                  <a:ext uri="{FF2B5EF4-FFF2-40B4-BE49-F238E27FC236}">
                    <a16:creationId xmlns:a16="http://schemas.microsoft.com/office/drawing/2014/main" id="{F6CB7732-117A-4FC5-AC7A-C63010378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21381" y="4541716"/>
                <a:ext cx="554687" cy="49205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sp>
        <p:nvSpPr>
          <p:cNvPr id="675" name="Elipse 674">
            <a:extLst>
              <a:ext uri="{FF2B5EF4-FFF2-40B4-BE49-F238E27FC236}">
                <a16:creationId xmlns:a16="http://schemas.microsoft.com/office/drawing/2014/main" id="{4A75A3A2-B640-4323-92BC-4248CC0CD2F9}"/>
              </a:ext>
            </a:extLst>
          </p:cNvPr>
          <p:cNvSpPr/>
          <p:nvPr/>
        </p:nvSpPr>
        <p:spPr>
          <a:xfrm>
            <a:off x="8949983" y="1475906"/>
            <a:ext cx="69139" cy="2148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Picture 36" descr="hmn03">
            <a:extLst>
              <a:ext uri="{FF2B5EF4-FFF2-40B4-BE49-F238E27FC236}">
                <a16:creationId xmlns:a16="http://schemas.microsoft.com/office/drawing/2014/main" id="{7A045809-A9EB-4775-8827-B1E3E98A20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045732" y="4732380"/>
            <a:ext cx="524264" cy="75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8" name="Group 72">
            <a:extLst>
              <a:ext uri="{FF2B5EF4-FFF2-40B4-BE49-F238E27FC236}">
                <a16:creationId xmlns:a16="http://schemas.microsoft.com/office/drawing/2014/main" id="{FF8A2DE9-55B4-4BAB-8E8B-509C17B23428}"/>
              </a:ext>
            </a:extLst>
          </p:cNvPr>
          <p:cNvGrpSpPr/>
          <p:nvPr/>
        </p:nvGrpSpPr>
        <p:grpSpPr>
          <a:xfrm>
            <a:off x="6261894" y="4885263"/>
            <a:ext cx="762816" cy="504081"/>
            <a:chOff x="1520825" y="4245429"/>
            <a:chExt cx="11293738" cy="7649888"/>
          </a:xfrm>
        </p:grpSpPr>
        <p:grpSp>
          <p:nvGrpSpPr>
            <p:cNvPr id="89" name="Group 41555">
              <a:extLst>
                <a:ext uri="{FF2B5EF4-FFF2-40B4-BE49-F238E27FC236}">
                  <a16:creationId xmlns:a16="http://schemas.microsoft.com/office/drawing/2014/main" id="{13F74F42-0F92-4CC7-A46A-EA5DB491F62F}"/>
                </a:ext>
              </a:extLst>
            </p:cNvPr>
            <p:cNvGrpSpPr/>
            <p:nvPr/>
          </p:nvGrpSpPr>
          <p:grpSpPr>
            <a:xfrm>
              <a:off x="6159358" y="7092069"/>
              <a:ext cx="6655205" cy="4367619"/>
              <a:chOff x="0" y="0"/>
              <a:chExt cx="3870353" cy="2540000"/>
            </a:xfrm>
            <a:solidFill>
              <a:srgbClr val="283043">
                <a:lumMod val="20000"/>
                <a:lumOff val="80000"/>
              </a:srgbClr>
            </a:solidFill>
          </p:grpSpPr>
          <p:grpSp>
            <p:nvGrpSpPr>
              <p:cNvPr id="100" name="Group 41525">
                <a:extLst>
                  <a:ext uri="{FF2B5EF4-FFF2-40B4-BE49-F238E27FC236}">
                    <a16:creationId xmlns:a16="http://schemas.microsoft.com/office/drawing/2014/main" id="{094C00E4-31A8-48E2-BFF9-29DE463ECCFF}"/>
                  </a:ext>
                </a:extLst>
              </p:cNvPr>
              <p:cNvGrpSpPr/>
              <p:nvPr/>
            </p:nvGrpSpPr>
            <p:grpSpPr>
              <a:xfrm>
                <a:off x="2541879" y="0"/>
                <a:ext cx="1328474" cy="2540000"/>
                <a:chOff x="0" y="0"/>
                <a:chExt cx="1328472" cy="2540000"/>
              </a:xfrm>
              <a:grpFill/>
            </p:grpSpPr>
            <p:sp>
              <p:nvSpPr>
                <p:cNvPr id="130" name="Shape 41505">
                  <a:extLst>
                    <a:ext uri="{FF2B5EF4-FFF2-40B4-BE49-F238E27FC236}">
                      <a16:creationId xmlns:a16="http://schemas.microsoft.com/office/drawing/2014/main" id="{4557A412-C678-4D77-8809-AE8F4B4AC5CC}"/>
                    </a:ext>
                  </a:extLst>
                </p:cNvPr>
                <p:cNvSpPr/>
                <p:nvPr/>
              </p:nvSpPr>
              <p:spPr>
                <a:xfrm>
                  <a:off x="31380" y="230172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1" name="Shape 41506">
                  <a:extLst>
                    <a:ext uri="{FF2B5EF4-FFF2-40B4-BE49-F238E27FC236}">
                      <a16:creationId xmlns:a16="http://schemas.microsoft.com/office/drawing/2014/main" id="{7EC64BB3-CF36-4A8F-A58D-1C828B868DD2}"/>
                    </a:ext>
                  </a:extLst>
                </p:cNvPr>
                <p:cNvSpPr/>
                <p:nvPr/>
              </p:nvSpPr>
              <p:spPr>
                <a:xfrm>
                  <a:off x="31380" y="2188482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2" name="Shape 41507">
                  <a:extLst>
                    <a:ext uri="{FF2B5EF4-FFF2-40B4-BE49-F238E27FC236}">
                      <a16:creationId xmlns:a16="http://schemas.microsoft.com/office/drawing/2014/main" id="{310297E4-63E1-4DBE-8C13-D6038BC55B0F}"/>
                    </a:ext>
                  </a:extLst>
                </p:cNvPr>
                <p:cNvSpPr/>
                <p:nvPr/>
              </p:nvSpPr>
              <p:spPr>
                <a:xfrm>
                  <a:off x="31380" y="2063602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3" name="Shape 41508">
                  <a:extLst>
                    <a:ext uri="{FF2B5EF4-FFF2-40B4-BE49-F238E27FC236}">
                      <a16:creationId xmlns:a16="http://schemas.microsoft.com/office/drawing/2014/main" id="{198DB137-5A08-4D6D-85E5-3618B53EDAA0}"/>
                    </a:ext>
                  </a:extLst>
                </p:cNvPr>
                <p:cNvSpPr/>
                <p:nvPr/>
              </p:nvSpPr>
              <p:spPr>
                <a:xfrm>
                  <a:off x="31380" y="195035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4" name="Shape 41509">
                  <a:extLst>
                    <a:ext uri="{FF2B5EF4-FFF2-40B4-BE49-F238E27FC236}">
                      <a16:creationId xmlns:a16="http://schemas.microsoft.com/office/drawing/2014/main" id="{8D9006CC-64C5-4458-8341-8AC7C658C050}"/>
                    </a:ext>
                  </a:extLst>
                </p:cNvPr>
                <p:cNvSpPr/>
                <p:nvPr/>
              </p:nvSpPr>
              <p:spPr>
                <a:xfrm>
                  <a:off x="31380" y="183681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5" name="Shape 41510">
                  <a:extLst>
                    <a:ext uri="{FF2B5EF4-FFF2-40B4-BE49-F238E27FC236}">
                      <a16:creationId xmlns:a16="http://schemas.microsoft.com/office/drawing/2014/main" id="{FA45A315-7288-4095-AFEA-4170723ED584}"/>
                    </a:ext>
                  </a:extLst>
                </p:cNvPr>
                <p:cNvSpPr/>
                <p:nvPr/>
              </p:nvSpPr>
              <p:spPr>
                <a:xfrm>
                  <a:off x="31380" y="1723571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6" name="Shape 41511">
                  <a:extLst>
                    <a:ext uri="{FF2B5EF4-FFF2-40B4-BE49-F238E27FC236}">
                      <a16:creationId xmlns:a16="http://schemas.microsoft.com/office/drawing/2014/main" id="{EEAC4728-7FD0-44CB-99F3-FCC45028D18F}"/>
                    </a:ext>
                  </a:extLst>
                </p:cNvPr>
                <p:cNvSpPr/>
                <p:nvPr/>
              </p:nvSpPr>
              <p:spPr>
                <a:xfrm>
                  <a:off x="125525" y="158735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7" name="Shape 41512">
                  <a:extLst>
                    <a:ext uri="{FF2B5EF4-FFF2-40B4-BE49-F238E27FC236}">
                      <a16:creationId xmlns:a16="http://schemas.microsoft.com/office/drawing/2014/main" id="{5A1E3827-6915-4555-AFCF-044ECECE3FB0}"/>
                    </a:ext>
                  </a:extLst>
                </p:cNvPr>
                <p:cNvSpPr/>
                <p:nvPr/>
              </p:nvSpPr>
              <p:spPr>
                <a:xfrm>
                  <a:off x="125525" y="1474107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8" name="Shape 41513">
                  <a:extLst>
                    <a:ext uri="{FF2B5EF4-FFF2-40B4-BE49-F238E27FC236}">
                      <a16:creationId xmlns:a16="http://schemas.microsoft.com/office/drawing/2014/main" id="{8D179662-BCC0-4AC9-AE17-99CCF1CA0EBD}"/>
                    </a:ext>
                  </a:extLst>
                </p:cNvPr>
                <p:cNvSpPr/>
                <p:nvPr/>
              </p:nvSpPr>
              <p:spPr>
                <a:xfrm>
                  <a:off x="73223" y="1326548"/>
                  <a:ext cx="1150646" cy="238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39" name="Shape 41514">
                  <a:extLst>
                    <a:ext uri="{FF2B5EF4-FFF2-40B4-BE49-F238E27FC236}">
                      <a16:creationId xmlns:a16="http://schemas.microsoft.com/office/drawing/2014/main" id="{0E9F3A2E-42B3-4B45-89D1-119E1E650964}"/>
                    </a:ext>
                  </a:extLst>
                </p:cNvPr>
                <p:cNvSpPr/>
                <p:nvPr/>
              </p:nvSpPr>
              <p:spPr>
                <a:xfrm>
                  <a:off x="73223" y="121330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0" name="Shape 41515">
                  <a:extLst>
                    <a:ext uri="{FF2B5EF4-FFF2-40B4-BE49-F238E27FC236}">
                      <a16:creationId xmlns:a16="http://schemas.microsoft.com/office/drawing/2014/main" id="{A7F9CF00-00B3-4CDC-A278-2AA9A86F8D22}"/>
                    </a:ext>
                  </a:extLst>
                </p:cNvPr>
                <p:cNvSpPr/>
                <p:nvPr/>
              </p:nvSpPr>
              <p:spPr>
                <a:xfrm>
                  <a:off x="0" y="1088424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1" name="Shape 41516">
                  <a:extLst>
                    <a:ext uri="{FF2B5EF4-FFF2-40B4-BE49-F238E27FC236}">
                      <a16:creationId xmlns:a16="http://schemas.microsoft.com/office/drawing/2014/main" id="{312AA4C0-86E3-4C36-AFE4-3C8E3756C6BA}"/>
                    </a:ext>
                  </a:extLst>
                </p:cNvPr>
                <p:cNvSpPr/>
                <p:nvPr/>
              </p:nvSpPr>
              <p:spPr>
                <a:xfrm>
                  <a:off x="0" y="97517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2" name="Shape 41517">
                  <a:extLst>
                    <a:ext uri="{FF2B5EF4-FFF2-40B4-BE49-F238E27FC236}">
                      <a16:creationId xmlns:a16="http://schemas.microsoft.com/office/drawing/2014/main" id="{9AAD7630-4E36-454E-A294-264DF8FE5096}"/>
                    </a:ext>
                  </a:extLst>
                </p:cNvPr>
                <p:cNvSpPr/>
                <p:nvPr/>
              </p:nvSpPr>
              <p:spPr>
                <a:xfrm>
                  <a:off x="83682" y="82762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3" name="Shape 41518">
                  <a:extLst>
                    <a:ext uri="{FF2B5EF4-FFF2-40B4-BE49-F238E27FC236}">
                      <a16:creationId xmlns:a16="http://schemas.microsoft.com/office/drawing/2014/main" id="{C411B240-36FD-4B13-A149-15AC42B05E56}"/>
                    </a:ext>
                  </a:extLst>
                </p:cNvPr>
                <p:cNvSpPr/>
                <p:nvPr/>
              </p:nvSpPr>
              <p:spPr>
                <a:xfrm>
                  <a:off x="83682" y="714374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4" name="Shape 41519">
                  <a:extLst>
                    <a:ext uri="{FF2B5EF4-FFF2-40B4-BE49-F238E27FC236}">
                      <a16:creationId xmlns:a16="http://schemas.microsoft.com/office/drawing/2014/main" id="{04422BFD-F727-4FFE-8DC2-A0CA46F6AF41}"/>
                    </a:ext>
                  </a:extLst>
                </p:cNvPr>
                <p:cNvSpPr/>
                <p:nvPr/>
              </p:nvSpPr>
              <p:spPr>
                <a:xfrm>
                  <a:off x="10460" y="58949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5" name="Shape 41520">
                  <a:extLst>
                    <a:ext uri="{FF2B5EF4-FFF2-40B4-BE49-F238E27FC236}">
                      <a16:creationId xmlns:a16="http://schemas.microsoft.com/office/drawing/2014/main" id="{15C4101C-7E6C-4086-9023-A1E70497E0EF}"/>
                    </a:ext>
                  </a:extLst>
                </p:cNvPr>
                <p:cNvSpPr/>
                <p:nvPr/>
              </p:nvSpPr>
              <p:spPr>
                <a:xfrm>
                  <a:off x="10460" y="47625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6" name="Shape 41521">
                  <a:extLst>
                    <a:ext uri="{FF2B5EF4-FFF2-40B4-BE49-F238E27FC236}">
                      <a16:creationId xmlns:a16="http://schemas.microsoft.com/office/drawing/2014/main" id="{3C190628-EF84-4324-8551-6B41D32A2CFF}"/>
                    </a:ext>
                  </a:extLst>
                </p:cNvPr>
                <p:cNvSpPr/>
                <p:nvPr/>
              </p:nvSpPr>
              <p:spPr>
                <a:xfrm>
                  <a:off x="177826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7" name="Shape 41522">
                  <a:extLst>
                    <a:ext uri="{FF2B5EF4-FFF2-40B4-BE49-F238E27FC236}">
                      <a16:creationId xmlns:a16="http://schemas.microsoft.com/office/drawing/2014/main" id="{DA326E2C-4FBF-4BD9-9241-B572812D8894}"/>
                    </a:ext>
                  </a:extLst>
                </p:cNvPr>
                <p:cNvSpPr/>
                <p:nvPr/>
              </p:nvSpPr>
              <p:spPr>
                <a:xfrm>
                  <a:off x="177826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8" name="Shape 41523">
                  <a:extLst>
                    <a:ext uri="{FF2B5EF4-FFF2-40B4-BE49-F238E27FC236}">
                      <a16:creationId xmlns:a16="http://schemas.microsoft.com/office/drawing/2014/main" id="{8D4FB030-0C69-4D2E-AD5D-9D73C6E37AF0}"/>
                    </a:ext>
                  </a:extLst>
                </p:cNvPr>
                <p:cNvSpPr/>
                <p:nvPr/>
              </p:nvSpPr>
              <p:spPr>
                <a:xfrm>
                  <a:off x="125525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49" name="Shape 41524">
                  <a:extLst>
                    <a:ext uri="{FF2B5EF4-FFF2-40B4-BE49-F238E27FC236}">
                      <a16:creationId xmlns:a16="http://schemas.microsoft.com/office/drawing/2014/main" id="{90004A80-444A-4F16-B0DC-C819970D14F5}"/>
                    </a:ext>
                  </a:extLst>
                </p:cNvPr>
                <p:cNvSpPr/>
                <p:nvPr/>
              </p:nvSpPr>
              <p:spPr>
                <a:xfrm>
                  <a:off x="125525" y="0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101" name="Group 41542">
                <a:extLst>
                  <a:ext uri="{FF2B5EF4-FFF2-40B4-BE49-F238E27FC236}">
                    <a16:creationId xmlns:a16="http://schemas.microsoft.com/office/drawing/2014/main" id="{8F143EBA-7798-4310-BC4B-6E887D613FF7}"/>
                  </a:ext>
                </a:extLst>
              </p:cNvPr>
              <p:cNvGrpSpPr/>
              <p:nvPr/>
            </p:nvGrpSpPr>
            <p:grpSpPr>
              <a:xfrm>
                <a:off x="1255248" y="476250"/>
                <a:ext cx="1244792" cy="2063750"/>
                <a:chOff x="0" y="0"/>
                <a:chExt cx="1244790" cy="2063750"/>
              </a:xfrm>
              <a:grpFill/>
            </p:grpSpPr>
            <p:sp>
              <p:nvSpPr>
                <p:cNvPr id="114" name="Shape 41526">
                  <a:extLst>
                    <a:ext uri="{FF2B5EF4-FFF2-40B4-BE49-F238E27FC236}">
                      <a16:creationId xmlns:a16="http://schemas.microsoft.com/office/drawing/2014/main" id="{0E14EAC3-37DF-4D24-A310-0CDC13BB6156}"/>
                    </a:ext>
                  </a:extLst>
                </p:cNvPr>
                <p:cNvSpPr/>
                <p:nvPr/>
              </p:nvSpPr>
              <p:spPr>
                <a:xfrm>
                  <a:off x="31381" y="182547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5" name="Shape 41527">
                  <a:extLst>
                    <a:ext uri="{FF2B5EF4-FFF2-40B4-BE49-F238E27FC236}">
                      <a16:creationId xmlns:a16="http://schemas.microsoft.com/office/drawing/2014/main" id="{808B824C-D513-4FCF-9B54-1BAE009DC878}"/>
                    </a:ext>
                  </a:extLst>
                </p:cNvPr>
                <p:cNvSpPr/>
                <p:nvPr/>
              </p:nvSpPr>
              <p:spPr>
                <a:xfrm>
                  <a:off x="31381" y="1712232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6" name="Shape 41528">
                  <a:extLst>
                    <a:ext uri="{FF2B5EF4-FFF2-40B4-BE49-F238E27FC236}">
                      <a16:creationId xmlns:a16="http://schemas.microsoft.com/office/drawing/2014/main" id="{0EC75FFE-A6D5-4EB4-A1F7-EB5E28F0970D}"/>
                    </a:ext>
                  </a:extLst>
                </p:cNvPr>
                <p:cNvSpPr/>
                <p:nvPr/>
              </p:nvSpPr>
              <p:spPr>
                <a:xfrm>
                  <a:off x="31381" y="1587353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7" name="Shape 41529">
                  <a:extLst>
                    <a:ext uri="{FF2B5EF4-FFF2-40B4-BE49-F238E27FC236}">
                      <a16:creationId xmlns:a16="http://schemas.microsoft.com/office/drawing/2014/main" id="{6691A470-F3A2-45F5-9411-EE1E1D4FF508}"/>
                    </a:ext>
                  </a:extLst>
                </p:cNvPr>
                <p:cNvSpPr/>
                <p:nvPr/>
              </p:nvSpPr>
              <p:spPr>
                <a:xfrm>
                  <a:off x="31381" y="1474107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8" name="Shape 41530">
                  <a:extLst>
                    <a:ext uri="{FF2B5EF4-FFF2-40B4-BE49-F238E27FC236}">
                      <a16:creationId xmlns:a16="http://schemas.microsoft.com/office/drawing/2014/main" id="{A1522E97-5CBC-46A1-A1D9-0541E86A3971}"/>
                    </a:ext>
                  </a:extLst>
                </p:cNvPr>
                <p:cNvSpPr/>
                <p:nvPr/>
              </p:nvSpPr>
              <p:spPr>
                <a:xfrm>
                  <a:off x="31381" y="1360567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9" name="Shape 41531">
                  <a:extLst>
                    <a:ext uri="{FF2B5EF4-FFF2-40B4-BE49-F238E27FC236}">
                      <a16:creationId xmlns:a16="http://schemas.microsoft.com/office/drawing/2014/main" id="{676FDE81-A14E-48DE-8651-560593FEDFFF}"/>
                    </a:ext>
                  </a:extLst>
                </p:cNvPr>
                <p:cNvSpPr/>
                <p:nvPr/>
              </p:nvSpPr>
              <p:spPr>
                <a:xfrm>
                  <a:off x="31381" y="1247321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0" name="Shape 41532">
                  <a:extLst>
                    <a:ext uri="{FF2B5EF4-FFF2-40B4-BE49-F238E27FC236}">
                      <a16:creationId xmlns:a16="http://schemas.microsoft.com/office/drawing/2014/main" id="{0DCED06D-075D-4D20-B175-C595C839787E}"/>
                    </a:ext>
                  </a:extLst>
                </p:cNvPr>
                <p:cNvSpPr/>
                <p:nvPr/>
              </p:nvSpPr>
              <p:spPr>
                <a:xfrm>
                  <a:off x="31381" y="1111102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1" name="Shape 41533">
                  <a:extLst>
                    <a:ext uri="{FF2B5EF4-FFF2-40B4-BE49-F238E27FC236}">
                      <a16:creationId xmlns:a16="http://schemas.microsoft.com/office/drawing/2014/main" id="{A3C87C5A-73B8-4145-8D08-0D071DF8CFBC}"/>
                    </a:ext>
                  </a:extLst>
                </p:cNvPr>
                <p:cNvSpPr/>
                <p:nvPr/>
              </p:nvSpPr>
              <p:spPr>
                <a:xfrm>
                  <a:off x="31381" y="997856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2" name="Shape 41534">
                  <a:extLst>
                    <a:ext uri="{FF2B5EF4-FFF2-40B4-BE49-F238E27FC236}">
                      <a16:creationId xmlns:a16="http://schemas.microsoft.com/office/drawing/2014/main" id="{1C211579-4600-42A6-92B1-13785727FA37}"/>
                    </a:ext>
                  </a:extLst>
                </p:cNvPr>
                <p:cNvSpPr/>
                <p:nvPr/>
              </p:nvSpPr>
              <p:spPr>
                <a:xfrm>
                  <a:off x="0" y="850299"/>
                  <a:ext cx="1150645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3" name="Shape 41535">
                  <a:extLst>
                    <a:ext uri="{FF2B5EF4-FFF2-40B4-BE49-F238E27FC236}">
                      <a16:creationId xmlns:a16="http://schemas.microsoft.com/office/drawing/2014/main" id="{F1528580-CA55-4A46-8B3F-8DDAB244B49D}"/>
                    </a:ext>
                  </a:extLst>
                </p:cNvPr>
                <p:cNvSpPr/>
                <p:nvPr/>
              </p:nvSpPr>
              <p:spPr>
                <a:xfrm>
                  <a:off x="0" y="737053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4" name="Shape 41536">
                  <a:extLst>
                    <a:ext uri="{FF2B5EF4-FFF2-40B4-BE49-F238E27FC236}">
                      <a16:creationId xmlns:a16="http://schemas.microsoft.com/office/drawing/2014/main" id="{AF3ABBBF-CEB6-443C-A659-069B21B86E54}"/>
                    </a:ext>
                  </a:extLst>
                </p:cNvPr>
                <p:cNvSpPr/>
                <p:nvPr/>
              </p:nvSpPr>
              <p:spPr>
                <a:xfrm>
                  <a:off x="94144" y="612174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5" name="Shape 41537">
                  <a:extLst>
                    <a:ext uri="{FF2B5EF4-FFF2-40B4-BE49-F238E27FC236}">
                      <a16:creationId xmlns:a16="http://schemas.microsoft.com/office/drawing/2014/main" id="{E4ED31F3-247D-4174-8DD9-A691B7639B2E}"/>
                    </a:ext>
                  </a:extLst>
                </p:cNvPr>
                <p:cNvSpPr/>
                <p:nvPr/>
              </p:nvSpPr>
              <p:spPr>
                <a:xfrm>
                  <a:off x="94144" y="498928"/>
                  <a:ext cx="1150637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6" name="Shape 41538">
                  <a:extLst>
                    <a:ext uri="{FF2B5EF4-FFF2-40B4-BE49-F238E27FC236}">
                      <a16:creationId xmlns:a16="http://schemas.microsoft.com/office/drawing/2014/main" id="{900AB002-5D6E-4BA7-AEA2-01FEB1F1D714}"/>
                    </a:ext>
                  </a:extLst>
                </p:cNvPr>
                <p:cNvSpPr/>
                <p:nvPr/>
              </p:nvSpPr>
              <p:spPr>
                <a:xfrm>
                  <a:off x="31381" y="351370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7" name="Shape 41539">
                  <a:extLst>
                    <a:ext uri="{FF2B5EF4-FFF2-40B4-BE49-F238E27FC236}">
                      <a16:creationId xmlns:a16="http://schemas.microsoft.com/office/drawing/2014/main" id="{A08A3FD8-BC8A-4CD9-A550-5347C20516B3}"/>
                    </a:ext>
                  </a:extLst>
                </p:cNvPr>
                <p:cNvSpPr/>
                <p:nvPr/>
              </p:nvSpPr>
              <p:spPr>
                <a:xfrm>
                  <a:off x="31381" y="238124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8" name="Shape 41540">
                  <a:extLst>
                    <a:ext uri="{FF2B5EF4-FFF2-40B4-BE49-F238E27FC236}">
                      <a16:creationId xmlns:a16="http://schemas.microsoft.com/office/drawing/2014/main" id="{BD5A3A12-AB82-4614-999C-DCC6759959A0}"/>
                    </a:ext>
                  </a:extLst>
                </p:cNvPr>
                <p:cNvSpPr/>
                <p:nvPr/>
              </p:nvSpPr>
              <p:spPr>
                <a:xfrm>
                  <a:off x="31381" y="113245"/>
                  <a:ext cx="1150646" cy="238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0682"/>
                      </a:lnTo>
                      <a:cubicBezTo>
                        <a:pt x="21600" y="10682"/>
                        <a:pt x="21600" y="11195"/>
                        <a:pt x="21600" y="11447"/>
                      </a:cubicBezTo>
                      <a:cubicBezTo>
                        <a:pt x="21600" y="12488"/>
                        <a:pt x="21432" y="13495"/>
                        <a:pt x="21121" y="14453"/>
                      </a:cubicBezTo>
                      <a:cubicBezTo>
                        <a:pt x="20998" y="14822"/>
                        <a:pt x="20855" y="15184"/>
                        <a:pt x="20689" y="15537"/>
                      </a:cubicBezTo>
                      <a:cubicBezTo>
                        <a:pt x="20503" y="15931"/>
                        <a:pt x="20291" y="16317"/>
                        <a:pt x="20057" y="16678"/>
                      </a:cubicBezTo>
                      <a:cubicBezTo>
                        <a:pt x="19921" y="16897"/>
                        <a:pt x="19777" y="17098"/>
                        <a:pt x="19626" y="17300"/>
                      </a:cubicBezTo>
                      <a:cubicBezTo>
                        <a:pt x="19428" y="17561"/>
                        <a:pt x="19217" y="17821"/>
                        <a:pt x="18994" y="18056"/>
                      </a:cubicBezTo>
                      <a:cubicBezTo>
                        <a:pt x="18855" y="18215"/>
                        <a:pt x="18709" y="18367"/>
                        <a:pt x="18561" y="18510"/>
                      </a:cubicBezTo>
                      <a:cubicBezTo>
                        <a:pt x="18358" y="18702"/>
                        <a:pt x="18148" y="18896"/>
                        <a:pt x="17929" y="19072"/>
                      </a:cubicBezTo>
                      <a:cubicBezTo>
                        <a:pt x="17788" y="19190"/>
                        <a:pt x="17645" y="19308"/>
                        <a:pt x="17498" y="19408"/>
                      </a:cubicBezTo>
                      <a:cubicBezTo>
                        <a:pt x="17294" y="19568"/>
                        <a:pt x="17083" y="19710"/>
                        <a:pt x="16866" y="19853"/>
                      </a:cubicBezTo>
                      <a:cubicBezTo>
                        <a:pt x="16724" y="19938"/>
                        <a:pt x="16580" y="20029"/>
                        <a:pt x="16433" y="20114"/>
                      </a:cubicBezTo>
                      <a:cubicBezTo>
                        <a:pt x="16228" y="20231"/>
                        <a:pt x="16017" y="20340"/>
                        <a:pt x="15803" y="20449"/>
                      </a:cubicBezTo>
                      <a:cubicBezTo>
                        <a:pt x="15661" y="20517"/>
                        <a:pt x="15516" y="20584"/>
                        <a:pt x="15370" y="20651"/>
                      </a:cubicBezTo>
                      <a:cubicBezTo>
                        <a:pt x="15163" y="20744"/>
                        <a:pt x="14952" y="20827"/>
                        <a:pt x="14738" y="20903"/>
                      </a:cubicBezTo>
                      <a:cubicBezTo>
                        <a:pt x="14596" y="20954"/>
                        <a:pt x="14453" y="21004"/>
                        <a:pt x="14307" y="21054"/>
                      </a:cubicBezTo>
                      <a:cubicBezTo>
                        <a:pt x="14100" y="21121"/>
                        <a:pt x="13889" y="21180"/>
                        <a:pt x="13675" y="21231"/>
                      </a:cubicBezTo>
                      <a:cubicBezTo>
                        <a:pt x="13533" y="21273"/>
                        <a:pt x="13388" y="21306"/>
                        <a:pt x="13243" y="21340"/>
                      </a:cubicBezTo>
                      <a:cubicBezTo>
                        <a:pt x="13034" y="21382"/>
                        <a:pt x="12823" y="21424"/>
                        <a:pt x="12611" y="21457"/>
                      </a:cubicBezTo>
                      <a:cubicBezTo>
                        <a:pt x="12467" y="21483"/>
                        <a:pt x="12323" y="21499"/>
                        <a:pt x="12180" y="21516"/>
                      </a:cubicBezTo>
                      <a:cubicBezTo>
                        <a:pt x="11971" y="21541"/>
                        <a:pt x="11760" y="21566"/>
                        <a:pt x="11548" y="21575"/>
                      </a:cubicBezTo>
                      <a:cubicBezTo>
                        <a:pt x="11404" y="21584"/>
                        <a:pt x="11260" y="21592"/>
                        <a:pt x="11115" y="21592"/>
                      </a:cubicBezTo>
                      <a:cubicBezTo>
                        <a:pt x="11010" y="21600"/>
                        <a:pt x="10905" y="21600"/>
                        <a:pt x="10799" y="21600"/>
                      </a:cubicBezTo>
                      <a:cubicBezTo>
                        <a:pt x="10694" y="21600"/>
                        <a:pt x="10590" y="21600"/>
                        <a:pt x="10485" y="21592"/>
                      </a:cubicBezTo>
                      <a:cubicBezTo>
                        <a:pt x="10339" y="21592"/>
                        <a:pt x="10196" y="21584"/>
                        <a:pt x="10052" y="21575"/>
                      </a:cubicBezTo>
                      <a:cubicBezTo>
                        <a:pt x="9840" y="21566"/>
                        <a:pt x="9629" y="21541"/>
                        <a:pt x="9420" y="21516"/>
                      </a:cubicBezTo>
                      <a:cubicBezTo>
                        <a:pt x="9277" y="21499"/>
                        <a:pt x="9133" y="21483"/>
                        <a:pt x="8989" y="21457"/>
                      </a:cubicBezTo>
                      <a:cubicBezTo>
                        <a:pt x="8777" y="21424"/>
                        <a:pt x="8566" y="21382"/>
                        <a:pt x="8357" y="21340"/>
                      </a:cubicBezTo>
                      <a:cubicBezTo>
                        <a:pt x="8212" y="21306"/>
                        <a:pt x="8068" y="21273"/>
                        <a:pt x="7925" y="21239"/>
                      </a:cubicBezTo>
                      <a:cubicBezTo>
                        <a:pt x="7711" y="21180"/>
                        <a:pt x="7500" y="21121"/>
                        <a:pt x="7293" y="21054"/>
                      </a:cubicBezTo>
                      <a:cubicBezTo>
                        <a:pt x="7147" y="21004"/>
                        <a:pt x="7004" y="20954"/>
                        <a:pt x="6862" y="20903"/>
                      </a:cubicBezTo>
                      <a:cubicBezTo>
                        <a:pt x="6648" y="20827"/>
                        <a:pt x="6437" y="20744"/>
                        <a:pt x="6230" y="20651"/>
                      </a:cubicBezTo>
                      <a:cubicBezTo>
                        <a:pt x="6083" y="20584"/>
                        <a:pt x="5939" y="20517"/>
                        <a:pt x="5797" y="20449"/>
                      </a:cubicBezTo>
                      <a:cubicBezTo>
                        <a:pt x="5582" y="20340"/>
                        <a:pt x="5372" y="20231"/>
                        <a:pt x="5167" y="20114"/>
                      </a:cubicBezTo>
                      <a:cubicBezTo>
                        <a:pt x="5020" y="20029"/>
                        <a:pt x="4876" y="19938"/>
                        <a:pt x="4734" y="19853"/>
                      </a:cubicBezTo>
                      <a:cubicBezTo>
                        <a:pt x="4517" y="19710"/>
                        <a:pt x="4306" y="19568"/>
                        <a:pt x="4102" y="19408"/>
                      </a:cubicBezTo>
                      <a:cubicBezTo>
                        <a:pt x="3955" y="19308"/>
                        <a:pt x="3811" y="19190"/>
                        <a:pt x="3671" y="19072"/>
                      </a:cubicBezTo>
                      <a:cubicBezTo>
                        <a:pt x="3452" y="18896"/>
                        <a:pt x="3242" y="18702"/>
                        <a:pt x="3039" y="18510"/>
                      </a:cubicBezTo>
                      <a:cubicBezTo>
                        <a:pt x="2891" y="18367"/>
                        <a:pt x="2745" y="18215"/>
                        <a:pt x="2606" y="18056"/>
                      </a:cubicBezTo>
                      <a:cubicBezTo>
                        <a:pt x="2383" y="17821"/>
                        <a:pt x="2172" y="17561"/>
                        <a:pt x="1974" y="17300"/>
                      </a:cubicBezTo>
                      <a:cubicBezTo>
                        <a:pt x="1823" y="17098"/>
                        <a:pt x="1679" y="16897"/>
                        <a:pt x="1543" y="16678"/>
                      </a:cubicBezTo>
                      <a:cubicBezTo>
                        <a:pt x="1309" y="16317"/>
                        <a:pt x="1097" y="15931"/>
                        <a:pt x="911" y="15537"/>
                      </a:cubicBezTo>
                      <a:cubicBezTo>
                        <a:pt x="745" y="15184"/>
                        <a:pt x="602" y="14822"/>
                        <a:pt x="479" y="14453"/>
                      </a:cubicBezTo>
                      <a:cubicBezTo>
                        <a:pt x="168" y="13495"/>
                        <a:pt x="0" y="12488"/>
                        <a:pt x="0" y="11447"/>
                      </a:cubicBezTo>
                      <a:cubicBezTo>
                        <a:pt x="0" y="11195"/>
                        <a:pt x="0" y="10682"/>
                        <a:pt x="0" y="10682"/>
                      </a:cubicBezTo>
                      <a:lnTo>
                        <a:pt x="0" y="0"/>
                      </a:lnTo>
                      <a:cubicBezTo>
                        <a:pt x="0" y="882"/>
                        <a:pt x="168" y="1730"/>
                        <a:pt x="479" y="2519"/>
                      </a:cubicBezTo>
                      <a:cubicBezTo>
                        <a:pt x="602" y="2839"/>
                        <a:pt x="745" y="3141"/>
                        <a:pt x="911" y="3443"/>
                      </a:cubicBezTo>
                      <a:cubicBezTo>
                        <a:pt x="1097" y="3771"/>
                        <a:pt x="1309" y="4090"/>
                        <a:pt x="1543" y="4401"/>
                      </a:cubicBezTo>
                      <a:cubicBezTo>
                        <a:pt x="1679" y="4577"/>
                        <a:pt x="1823" y="4754"/>
                        <a:pt x="1974" y="4930"/>
                      </a:cubicBezTo>
                      <a:cubicBezTo>
                        <a:pt x="2172" y="5148"/>
                        <a:pt x="2383" y="5358"/>
                        <a:pt x="2606" y="5560"/>
                      </a:cubicBezTo>
                      <a:cubicBezTo>
                        <a:pt x="2745" y="5694"/>
                        <a:pt x="2891" y="5820"/>
                        <a:pt x="3039" y="5937"/>
                      </a:cubicBezTo>
                      <a:cubicBezTo>
                        <a:pt x="3242" y="6105"/>
                        <a:pt x="3452" y="6265"/>
                        <a:pt x="3671" y="6416"/>
                      </a:cubicBezTo>
                      <a:cubicBezTo>
                        <a:pt x="3811" y="6509"/>
                        <a:pt x="3955" y="6610"/>
                        <a:pt x="4102" y="6701"/>
                      </a:cubicBezTo>
                      <a:cubicBezTo>
                        <a:pt x="4306" y="6828"/>
                        <a:pt x="4517" y="6954"/>
                        <a:pt x="4734" y="7063"/>
                      </a:cubicBezTo>
                      <a:cubicBezTo>
                        <a:pt x="4876" y="7147"/>
                        <a:pt x="5020" y="7214"/>
                        <a:pt x="5167" y="7289"/>
                      </a:cubicBezTo>
                      <a:cubicBezTo>
                        <a:pt x="5372" y="7390"/>
                        <a:pt x="5582" y="7483"/>
                        <a:pt x="5797" y="7575"/>
                      </a:cubicBezTo>
                      <a:cubicBezTo>
                        <a:pt x="5939" y="7626"/>
                        <a:pt x="6083" y="7684"/>
                        <a:pt x="6230" y="7743"/>
                      </a:cubicBezTo>
                      <a:cubicBezTo>
                        <a:pt x="6437" y="7818"/>
                        <a:pt x="6648" y="7886"/>
                        <a:pt x="6862" y="7953"/>
                      </a:cubicBezTo>
                      <a:cubicBezTo>
                        <a:pt x="7004" y="7995"/>
                        <a:pt x="7147" y="8037"/>
                        <a:pt x="7293" y="8079"/>
                      </a:cubicBezTo>
                      <a:cubicBezTo>
                        <a:pt x="7500" y="8137"/>
                        <a:pt x="7711" y="8188"/>
                        <a:pt x="7925" y="8230"/>
                      </a:cubicBezTo>
                      <a:cubicBezTo>
                        <a:pt x="8068" y="8264"/>
                        <a:pt x="8212" y="8297"/>
                        <a:pt x="8357" y="8323"/>
                      </a:cubicBezTo>
                      <a:cubicBezTo>
                        <a:pt x="8566" y="8356"/>
                        <a:pt x="8777" y="8390"/>
                        <a:pt x="8989" y="8424"/>
                      </a:cubicBezTo>
                      <a:cubicBezTo>
                        <a:pt x="9133" y="8440"/>
                        <a:pt x="9277" y="8456"/>
                        <a:pt x="9420" y="8474"/>
                      </a:cubicBezTo>
                      <a:cubicBezTo>
                        <a:pt x="9629" y="8490"/>
                        <a:pt x="9840" y="8507"/>
                        <a:pt x="10052" y="8524"/>
                      </a:cubicBezTo>
                      <a:cubicBezTo>
                        <a:pt x="10196" y="8533"/>
                        <a:pt x="10339" y="8533"/>
                        <a:pt x="10485" y="8533"/>
                      </a:cubicBezTo>
                      <a:cubicBezTo>
                        <a:pt x="10588" y="8541"/>
                        <a:pt x="10694" y="8541"/>
                        <a:pt x="10799" y="8541"/>
                      </a:cubicBezTo>
                      <a:cubicBezTo>
                        <a:pt x="10905" y="8541"/>
                        <a:pt x="11010" y="8541"/>
                        <a:pt x="11115" y="8533"/>
                      </a:cubicBezTo>
                      <a:cubicBezTo>
                        <a:pt x="11260" y="8533"/>
                        <a:pt x="11404" y="8533"/>
                        <a:pt x="11548" y="8524"/>
                      </a:cubicBezTo>
                      <a:cubicBezTo>
                        <a:pt x="11760" y="8507"/>
                        <a:pt x="11971" y="8490"/>
                        <a:pt x="12180" y="8474"/>
                      </a:cubicBezTo>
                      <a:cubicBezTo>
                        <a:pt x="12323" y="8456"/>
                        <a:pt x="12467" y="8440"/>
                        <a:pt x="12611" y="8424"/>
                      </a:cubicBezTo>
                      <a:cubicBezTo>
                        <a:pt x="12823" y="8390"/>
                        <a:pt x="13034" y="8356"/>
                        <a:pt x="13243" y="8323"/>
                      </a:cubicBezTo>
                      <a:cubicBezTo>
                        <a:pt x="13388" y="8297"/>
                        <a:pt x="13533" y="8264"/>
                        <a:pt x="13675" y="8230"/>
                      </a:cubicBezTo>
                      <a:cubicBezTo>
                        <a:pt x="13889" y="8188"/>
                        <a:pt x="14100" y="8137"/>
                        <a:pt x="14307" y="8079"/>
                      </a:cubicBezTo>
                      <a:cubicBezTo>
                        <a:pt x="14453" y="8037"/>
                        <a:pt x="14596" y="7995"/>
                        <a:pt x="14738" y="7953"/>
                      </a:cubicBezTo>
                      <a:cubicBezTo>
                        <a:pt x="14952" y="7886"/>
                        <a:pt x="15163" y="7818"/>
                        <a:pt x="15370" y="7743"/>
                      </a:cubicBezTo>
                      <a:cubicBezTo>
                        <a:pt x="15516" y="7684"/>
                        <a:pt x="15661" y="7626"/>
                        <a:pt x="15803" y="7567"/>
                      </a:cubicBezTo>
                      <a:cubicBezTo>
                        <a:pt x="16017" y="7483"/>
                        <a:pt x="16228" y="7390"/>
                        <a:pt x="16433" y="7289"/>
                      </a:cubicBezTo>
                      <a:cubicBezTo>
                        <a:pt x="16580" y="7214"/>
                        <a:pt x="16724" y="7138"/>
                        <a:pt x="16866" y="7063"/>
                      </a:cubicBezTo>
                      <a:cubicBezTo>
                        <a:pt x="17083" y="6945"/>
                        <a:pt x="17294" y="6828"/>
                        <a:pt x="17498" y="6701"/>
                      </a:cubicBezTo>
                      <a:cubicBezTo>
                        <a:pt x="17645" y="6610"/>
                        <a:pt x="17788" y="6509"/>
                        <a:pt x="17929" y="6416"/>
                      </a:cubicBezTo>
                      <a:cubicBezTo>
                        <a:pt x="18148" y="6265"/>
                        <a:pt x="18358" y="6105"/>
                        <a:pt x="18561" y="5937"/>
                      </a:cubicBezTo>
                      <a:cubicBezTo>
                        <a:pt x="18709" y="5820"/>
                        <a:pt x="18855" y="5694"/>
                        <a:pt x="18994" y="5560"/>
                      </a:cubicBezTo>
                      <a:cubicBezTo>
                        <a:pt x="19217" y="5358"/>
                        <a:pt x="19428" y="5148"/>
                        <a:pt x="19626" y="4930"/>
                      </a:cubicBezTo>
                      <a:cubicBezTo>
                        <a:pt x="19777" y="4754"/>
                        <a:pt x="19921" y="4577"/>
                        <a:pt x="20057" y="4401"/>
                      </a:cubicBezTo>
                      <a:cubicBezTo>
                        <a:pt x="20291" y="4090"/>
                        <a:pt x="20503" y="3771"/>
                        <a:pt x="20689" y="3443"/>
                      </a:cubicBezTo>
                      <a:cubicBezTo>
                        <a:pt x="20855" y="3141"/>
                        <a:pt x="20998" y="2839"/>
                        <a:pt x="21121" y="2519"/>
                      </a:cubicBezTo>
                      <a:cubicBezTo>
                        <a:pt x="21432" y="1730"/>
                        <a:pt x="21600" y="882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29" name="Shape 41541">
                  <a:extLst>
                    <a:ext uri="{FF2B5EF4-FFF2-40B4-BE49-F238E27FC236}">
                      <a16:creationId xmlns:a16="http://schemas.microsoft.com/office/drawing/2014/main" id="{E5C472F4-E83A-4B09-89A1-73622F53F82F}"/>
                    </a:ext>
                  </a:extLst>
                </p:cNvPr>
                <p:cNvSpPr/>
                <p:nvPr/>
              </p:nvSpPr>
              <p:spPr>
                <a:xfrm>
                  <a:off x="31381" y="0"/>
                  <a:ext cx="1150638" cy="188506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102" name="Shape 41543">
                <a:extLst>
                  <a:ext uri="{FF2B5EF4-FFF2-40B4-BE49-F238E27FC236}">
                    <a16:creationId xmlns:a16="http://schemas.microsoft.com/office/drawing/2014/main" id="{066F139E-1536-486D-B3FD-45F6DBDBC96B}"/>
                  </a:ext>
                </a:extLst>
              </p:cNvPr>
              <p:cNvSpPr/>
              <p:nvPr/>
            </p:nvSpPr>
            <p:spPr>
              <a:xfrm>
                <a:off x="62762" y="230172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Shape 41544">
                <a:extLst>
                  <a:ext uri="{FF2B5EF4-FFF2-40B4-BE49-F238E27FC236}">
                    <a16:creationId xmlns:a16="http://schemas.microsoft.com/office/drawing/2014/main" id="{8EA787A8-37CD-43A6-B8CF-FDAFD40D85B9}"/>
                  </a:ext>
                </a:extLst>
              </p:cNvPr>
              <p:cNvSpPr/>
              <p:nvPr/>
            </p:nvSpPr>
            <p:spPr>
              <a:xfrm>
                <a:off x="62762" y="2188482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Shape 41545">
                <a:extLst>
                  <a:ext uri="{FF2B5EF4-FFF2-40B4-BE49-F238E27FC236}">
                    <a16:creationId xmlns:a16="http://schemas.microsoft.com/office/drawing/2014/main" id="{7DB2D0D4-5FAF-439F-8A2E-031821D03B7A}"/>
                  </a:ext>
                </a:extLst>
              </p:cNvPr>
              <p:cNvSpPr/>
              <p:nvPr/>
            </p:nvSpPr>
            <p:spPr>
              <a:xfrm>
                <a:off x="0" y="2063602"/>
                <a:ext cx="1150645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Shape 41546">
                <a:extLst>
                  <a:ext uri="{FF2B5EF4-FFF2-40B4-BE49-F238E27FC236}">
                    <a16:creationId xmlns:a16="http://schemas.microsoft.com/office/drawing/2014/main" id="{9D4A3884-94A3-4302-9C8E-A9509EDD3351}"/>
                  </a:ext>
                </a:extLst>
              </p:cNvPr>
              <p:cNvSpPr/>
              <p:nvPr/>
            </p:nvSpPr>
            <p:spPr>
              <a:xfrm>
                <a:off x="0" y="1950356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Shape 41547">
                <a:extLst>
                  <a:ext uri="{FF2B5EF4-FFF2-40B4-BE49-F238E27FC236}">
                    <a16:creationId xmlns:a16="http://schemas.microsoft.com/office/drawing/2014/main" id="{4DE8D9FA-36D9-4ED8-A455-86CB8E302639}"/>
                  </a:ext>
                </a:extLst>
              </p:cNvPr>
              <p:cNvSpPr/>
              <p:nvPr/>
            </p:nvSpPr>
            <p:spPr>
              <a:xfrm>
                <a:off x="62762" y="1836817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Shape 41548">
                <a:extLst>
                  <a:ext uri="{FF2B5EF4-FFF2-40B4-BE49-F238E27FC236}">
                    <a16:creationId xmlns:a16="http://schemas.microsoft.com/office/drawing/2014/main" id="{6A0E02E1-A74B-4EEA-8F83-7F3C233BB503}"/>
                  </a:ext>
                </a:extLst>
              </p:cNvPr>
              <p:cNvSpPr/>
              <p:nvPr/>
            </p:nvSpPr>
            <p:spPr>
              <a:xfrm>
                <a:off x="62762" y="1723571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Shape 41549">
                <a:extLst>
                  <a:ext uri="{FF2B5EF4-FFF2-40B4-BE49-F238E27FC236}">
                    <a16:creationId xmlns:a16="http://schemas.microsoft.com/office/drawing/2014/main" id="{2B63BAAE-DE02-4F68-B0DA-3BEA5D97C867}"/>
                  </a:ext>
                </a:extLst>
              </p:cNvPr>
              <p:cNvSpPr/>
              <p:nvPr/>
            </p:nvSpPr>
            <p:spPr>
              <a:xfrm>
                <a:off x="20919" y="1587352"/>
                <a:ext cx="1150646" cy="238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Shape 41550">
                <a:extLst>
                  <a:ext uri="{FF2B5EF4-FFF2-40B4-BE49-F238E27FC236}">
                    <a16:creationId xmlns:a16="http://schemas.microsoft.com/office/drawing/2014/main" id="{142D1966-9E95-440D-9A98-8B530E661AD7}"/>
                  </a:ext>
                </a:extLst>
              </p:cNvPr>
              <p:cNvSpPr/>
              <p:nvPr/>
            </p:nvSpPr>
            <p:spPr>
              <a:xfrm>
                <a:off x="20919" y="1474107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Shape 41551">
                <a:extLst>
                  <a:ext uri="{FF2B5EF4-FFF2-40B4-BE49-F238E27FC236}">
                    <a16:creationId xmlns:a16="http://schemas.microsoft.com/office/drawing/2014/main" id="{BCFE9CEF-1330-49BC-B35E-93CFB0553C6C}"/>
                  </a:ext>
                </a:extLst>
              </p:cNvPr>
              <p:cNvSpPr/>
              <p:nvPr/>
            </p:nvSpPr>
            <p:spPr>
              <a:xfrm>
                <a:off x="104603" y="1326549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Shape 41552">
                <a:extLst>
                  <a:ext uri="{FF2B5EF4-FFF2-40B4-BE49-F238E27FC236}">
                    <a16:creationId xmlns:a16="http://schemas.microsoft.com/office/drawing/2014/main" id="{5FADEB50-16AB-4AC9-B5CB-2A5C26BCAC1E}"/>
                  </a:ext>
                </a:extLst>
              </p:cNvPr>
              <p:cNvSpPr/>
              <p:nvPr/>
            </p:nvSpPr>
            <p:spPr>
              <a:xfrm>
                <a:off x="104603" y="1213303"/>
                <a:ext cx="1150638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Shape 41553">
                <a:extLst>
                  <a:ext uri="{FF2B5EF4-FFF2-40B4-BE49-F238E27FC236}">
                    <a16:creationId xmlns:a16="http://schemas.microsoft.com/office/drawing/2014/main" id="{41895F9F-A62B-4E75-8E9D-68C6633DB634}"/>
                  </a:ext>
                </a:extLst>
              </p:cNvPr>
              <p:cNvSpPr/>
              <p:nvPr/>
            </p:nvSpPr>
            <p:spPr>
              <a:xfrm>
                <a:off x="41841" y="1088424"/>
                <a:ext cx="1150646" cy="238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682"/>
                    </a:lnTo>
                    <a:cubicBezTo>
                      <a:pt x="21600" y="10682"/>
                      <a:pt x="21600" y="11195"/>
                      <a:pt x="21600" y="11447"/>
                    </a:cubicBezTo>
                    <a:cubicBezTo>
                      <a:pt x="21600" y="12488"/>
                      <a:pt x="21432" y="13495"/>
                      <a:pt x="21121" y="14453"/>
                    </a:cubicBezTo>
                    <a:cubicBezTo>
                      <a:pt x="20998" y="14822"/>
                      <a:pt x="20855" y="15184"/>
                      <a:pt x="20689" y="15537"/>
                    </a:cubicBezTo>
                    <a:cubicBezTo>
                      <a:pt x="20503" y="15931"/>
                      <a:pt x="20291" y="16317"/>
                      <a:pt x="20057" y="16678"/>
                    </a:cubicBezTo>
                    <a:cubicBezTo>
                      <a:pt x="19921" y="16897"/>
                      <a:pt x="19777" y="17098"/>
                      <a:pt x="19626" y="17300"/>
                    </a:cubicBezTo>
                    <a:cubicBezTo>
                      <a:pt x="19428" y="17561"/>
                      <a:pt x="19217" y="17821"/>
                      <a:pt x="18994" y="18056"/>
                    </a:cubicBezTo>
                    <a:cubicBezTo>
                      <a:pt x="18855" y="18215"/>
                      <a:pt x="18709" y="18367"/>
                      <a:pt x="18561" y="18510"/>
                    </a:cubicBezTo>
                    <a:cubicBezTo>
                      <a:pt x="18358" y="18702"/>
                      <a:pt x="18148" y="18896"/>
                      <a:pt x="17929" y="19072"/>
                    </a:cubicBezTo>
                    <a:cubicBezTo>
                      <a:pt x="17788" y="19190"/>
                      <a:pt x="17645" y="19308"/>
                      <a:pt x="17498" y="19408"/>
                    </a:cubicBezTo>
                    <a:cubicBezTo>
                      <a:pt x="17294" y="19568"/>
                      <a:pt x="17083" y="19710"/>
                      <a:pt x="16866" y="19853"/>
                    </a:cubicBezTo>
                    <a:cubicBezTo>
                      <a:pt x="16724" y="19938"/>
                      <a:pt x="16580" y="20029"/>
                      <a:pt x="16433" y="20114"/>
                    </a:cubicBezTo>
                    <a:cubicBezTo>
                      <a:pt x="16228" y="20231"/>
                      <a:pt x="16017" y="20340"/>
                      <a:pt x="15803" y="20449"/>
                    </a:cubicBezTo>
                    <a:cubicBezTo>
                      <a:pt x="15661" y="20517"/>
                      <a:pt x="15516" y="20584"/>
                      <a:pt x="15370" y="20651"/>
                    </a:cubicBezTo>
                    <a:cubicBezTo>
                      <a:pt x="15163" y="20744"/>
                      <a:pt x="14952" y="20827"/>
                      <a:pt x="14738" y="20903"/>
                    </a:cubicBezTo>
                    <a:cubicBezTo>
                      <a:pt x="14596" y="20954"/>
                      <a:pt x="14453" y="21004"/>
                      <a:pt x="14307" y="21054"/>
                    </a:cubicBezTo>
                    <a:cubicBezTo>
                      <a:pt x="14100" y="21121"/>
                      <a:pt x="13889" y="21180"/>
                      <a:pt x="13675" y="21231"/>
                    </a:cubicBezTo>
                    <a:cubicBezTo>
                      <a:pt x="13533" y="21273"/>
                      <a:pt x="13388" y="21306"/>
                      <a:pt x="13243" y="21340"/>
                    </a:cubicBezTo>
                    <a:cubicBezTo>
                      <a:pt x="13034" y="21382"/>
                      <a:pt x="12823" y="21424"/>
                      <a:pt x="12611" y="21457"/>
                    </a:cubicBezTo>
                    <a:cubicBezTo>
                      <a:pt x="12467" y="21483"/>
                      <a:pt x="12323" y="21499"/>
                      <a:pt x="12180" y="21516"/>
                    </a:cubicBezTo>
                    <a:cubicBezTo>
                      <a:pt x="11971" y="21541"/>
                      <a:pt x="11760" y="21566"/>
                      <a:pt x="11548" y="21575"/>
                    </a:cubicBezTo>
                    <a:cubicBezTo>
                      <a:pt x="11404" y="21584"/>
                      <a:pt x="11260" y="21592"/>
                      <a:pt x="11115" y="21592"/>
                    </a:cubicBezTo>
                    <a:cubicBezTo>
                      <a:pt x="11010" y="21600"/>
                      <a:pt x="10905" y="21600"/>
                      <a:pt x="10799" y="21600"/>
                    </a:cubicBezTo>
                    <a:cubicBezTo>
                      <a:pt x="10694" y="21600"/>
                      <a:pt x="10590" y="21600"/>
                      <a:pt x="10485" y="21592"/>
                    </a:cubicBezTo>
                    <a:cubicBezTo>
                      <a:pt x="10339" y="21592"/>
                      <a:pt x="10196" y="21584"/>
                      <a:pt x="10052" y="21575"/>
                    </a:cubicBezTo>
                    <a:cubicBezTo>
                      <a:pt x="9840" y="21566"/>
                      <a:pt x="9629" y="21541"/>
                      <a:pt x="9420" y="21516"/>
                    </a:cubicBezTo>
                    <a:cubicBezTo>
                      <a:pt x="9277" y="21499"/>
                      <a:pt x="9133" y="21483"/>
                      <a:pt x="8989" y="21457"/>
                    </a:cubicBezTo>
                    <a:cubicBezTo>
                      <a:pt x="8777" y="21424"/>
                      <a:pt x="8566" y="21382"/>
                      <a:pt x="8357" y="21340"/>
                    </a:cubicBezTo>
                    <a:cubicBezTo>
                      <a:pt x="8212" y="21306"/>
                      <a:pt x="8068" y="21273"/>
                      <a:pt x="7925" y="21239"/>
                    </a:cubicBezTo>
                    <a:cubicBezTo>
                      <a:pt x="7711" y="21180"/>
                      <a:pt x="7500" y="21121"/>
                      <a:pt x="7293" y="21054"/>
                    </a:cubicBezTo>
                    <a:cubicBezTo>
                      <a:pt x="7147" y="21004"/>
                      <a:pt x="7004" y="20954"/>
                      <a:pt x="6862" y="20903"/>
                    </a:cubicBezTo>
                    <a:cubicBezTo>
                      <a:pt x="6648" y="20827"/>
                      <a:pt x="6437" y="20744"/>
                      <a:pt x="6230" y="20651"/>
                    </a:cubicBezTo>
                    <a:cubicBezTo>
                      <a:pt x="6083" y="20584"/>
                      <a:pt x="5939" y="20517"/>
                      <a:pt x="5797" y="20449"/>
                    </a:cubicBezTo>
                    <a:cubicBezTo>
                      <a:pt x="5582" y="20340"/>
                      <a:pt x="5372" y="20231"/>
                      <a:pt x="5167" y="20114"/>
                    </a:cubicBezTo>
                    <a:cubicBezTo>
                      <a:pt x="5020" y="20029"/>
                      <a:pt x="4876" y="19938"/>
                      <a:pt x="4734" y="19853"/>
                    </a:cubicBezTo>
                    <a:cubicBezTo>
                      <a:pt x="4517" y="19710"/>
                      <a:pt x="4306" y="19568"/>
                      <a:pt x="4102" y="19408"/>
                    </a:cubicBezTo>
                    <a:cubicBezTo>
                      <a:pt x="3955" y="19308"/>
                      <a:pt x="3811" y="19190"/>
                      <a:pt x="3671" y="19072"/>
                    </a:cubicBezTo>
                    <a:cubicBezTo>
                      <a:pt x="3452" y="18896"/>
                      <a:pt x="3242" y="18702"/>
                      <a:pt x="3039" y="18510"/>
                    </a:cubicBezTo>
                    <a:cubicBezTo>
                      <a:pt x="2891" y="18367"/>
                      <a:pt x="2745" y="18215"/>
                      <a:pt x="2606" y="18056"/>
                    </a:cubicBezTo>
                    <a:cubicBezTo>
                      <a:pt x="2383" y="17821"/>
                      <a:pt x="2172" y="17561"/>
                      <a:pt x="1974" y="17300"/>
                    </a:cubicBezTo>
                    <a:cubicBezTo>
                      <a:pt x="1823" y="17098"/>
                      <a:pt x="1679" y="16897"/>
                      <a:pt x="1543" y="16678"/>
                    </a:cubicBezTo>
                    <a:cubicBezTo>
                      <a:pt x="1309" y="16317"/>
                      <a:pt x="1097" y="15931"/>
                      <a:pt x="911" y="15537"/>
                    </a:cubicBezTo>
                    <a:cubicBezTo>
                      <a:pt x="745" y="15184"/>
                      <a:pt x="602" y="14822"/>
                      <a:pt x="479" y="14453"/>
                    </a:cubicBezTo>
                    <a:cubicBezTo>
                      <a:pt x="168" y="13495"/>
                      <a:pt x="0" y="12488"/>
                      <a:pt x="0" y="11447"/>
                    </a:cubicBezTo>
                    <a:cubicBezTo>
                      <a:pt x="0" y="11195"/>
                      <a:pt x="0" y="10682"/>
                      <a:pt x="0" y="10682"/>
                    </a:cubicBezTo>
                    <a:lnTo>
                      <a:pt x="0" y="0"/>
                    </a:lnTo>
                    <a:cubicBezTo>
                      <a:pt x="0" y="882"/>
                      <a:pt x="168" y="1730"/>
                      <a:pt x="479" y="2519"/>
                    </a:cubicBezTo>
                    <a:cubicBezTo>
                      <a:pt x="602" y="2839"/>
                      <a:pt x="745" y="3141"/>
                      <a:pt x="911" y="3443"/>
                    </a:cubicBezTo>
                    <a:cubicBezTo>
                      <a:pt x="1097" y="3771"/>
                      <a:pt x="1309" y="4090"/>
                      <a:pt x="1543" y="4401"/>
                    </a:cubicBezTo>
                    <a:cubicBezTo>
                      <a:pt x="1679" y="4577"/>
                      <a:pt x="1823" y="4754"/>
                      <a:pt x="1974" y="4930"/>
                    </a:cubicBezTo>
                    <a:cubicBezTo>
                      <a:pt x="2172" y="5148"/>
                      <a:pt x="2383" y="5358"/>
                      <a:pt x="2606" y="5560"/>
                    </a:cubicBezTo>
                    <a:cubicBezTo>
                      <a:pt x="2745" y="5694"/>
                      <a:pt x="2891" y="5820"/>
                      <a:pt x="3039" y="5937"/>
                    </a:cubicBezTo>
                    <a:cubicBezTo>
                      <a:pt x="3242" y="6105"/>
                      <a:pt x="3452" y="6265"/>
                      <a:pt x="3671" y="6416"/>
                    </a:cubicBezTo>
                    <a:cubicBezTo>
                      <a:pt x="3811" y="6509"/>
                      <a:pt x="3955" y="6609"/>
                      <a:pt x="4102" y="6701"/>
                    </a:cubicBezTo>
                    <a:cubicBezTo>
                      <a:pt x="4306" y="6828"/>
                      <a:pt x="4517" y="6954"/>
                      <a:pt x="4734" y="7063"/>
                    </a:cubicBezTo>
                    <a:cubicBezTo>
                      <a:pt x="4876" y="7147"/>
                      <a:pt x="5020" y="7214"/>
                      <a:pt x="5167" y="7289"/>
                    </a:cubicBezTo>
                    <a:cubicBezTo>
                      <a:pt x="5372" y="7390"/>
                      <a:pt x="5582" y="7483"/>
                      <a:pt x="5797" y="7575"/>
                    </a:cubicBezTo>
                    <a:cubicBezTo>
                      <a:pt x="5939" y="7626"/>
                      <a:pt x="6083" y="7684"/>
                      <a:pt x="6230" y="7743"/>
                    </a:cubicBezTo>
                    <a:cubicBezTo>
                      <a:pt x="6437" y="7818"/>
                      <a:pt x="6648" y="7886"/>
                      <a:pt x="6862" y="7953"/>
                    </a:cubicBezTo>
                    <a:cubicBezTo>
                      <a:pt x="7004" y="7995"/>
                      <a:pt x="7147" y="8037"/>
                      <a:pt x="7293" y="8079"/>
                    </a:cubicBezTo>
                    <a:cubicBezTo>
                      <a:pt x="7500" y="8137"/>
                      <a:pt x="7711" y="8188"/>
                      <a:pt x="7925" y="8230"/>
                    </a:cubicBezTo>
                    <a:cubicBezTo>
                      <a:pt x="8068" y="8264"/>
                      <a:pt x="8212" y="8297"/>
                      <a:pt x="8357" y="8323"/>
                    </a:cubicBezTo>
                    <a:cubicBezTo>
                      <a:pt x="8566" y="8356"/>
                      <a:pt x="8777" y="8390"/>
                      <a:pt x="8989" y="8424"/>
                    </a:cubicBezTo>
                    <a:cubicBezTo>
                      <a:pt x="9133" y="8440"/>
                      <a:pt x="9277" y="8456"/>
                      <a:pt x="9420" y="8474"/>
                    </a:cubicBezTo>
                    <a:cubicBezTo>
                      <a:pt x="9629" y="8490"/>
                      <a:pt x="9840" y="8507"/>
                      <a:pt x="10052" y="8524"/>
                    </a:cubicBezTo>
                    <a:cubicBezTo>
                      <a:pt x="10196" y="8533"/>
                      <a:pt x="10339" y="8533"/>
                      <a:pt x="10485" y="8533"/>
                    </a:cubicBezTo>
                    <a:cubicBezTo>
                      <a:pt x="10588" y="8541"/>
                      <a:pt x="10694" y="8541"/>
                      <a:pt x="10799" y="8541"/>
                    </a:cubicBezTo>
                    <a:cubicBezTo>
                      <a:pt x="10905" y="8541"/>
                      <a:pt x="11010" y="8541"/>
                      <a:pt x="11115" y="8533"/>
                    </a:cubicBezTo>
                    <a:cubicBezTo>
                      <a:pt x="11260" y="8533"/>
                      <a:pt x="11404" y="8533"/>
                      <a:pt x="11548" y="8524"/>
                    </a:cubicBezTo>
                    <a:cubicBezTo>
                      <a:pt x="11760" y="8507"/>
                      <a:pt x="11971" y="8490"/>
                      <a:pt x="12180" y="8474"/>
                    </a:cubicBezTo>
                    <a:cubicBezTo>
                      <a:pt x="12323" y="8456"/>
                      <a:pt x="12467" y="8440"/>
                      <a:pt x="12611" y="8424"/>
                    </a:cubicBezTo>
                    <a:cubicBezTo>
                      <a:pt x="12823" y="8390"/>
                      <a:pt x="13034" y="8356"/>
                      <a:pt x="13243" y="8323"/>
                    </a:cubicBezTo>
                    <a:cubicBezTo>
                      <a:pt x="13388" y="8297"/>
                      <a:pt x="13533" y="8264"/>
                      <a:pt x="13675" y="8230"/>
                    </a:cubicBezTo>
                    <a:cubicBezTo>
                      <a:pt x="13889" y="8188"/>
                      <a:pt x="14100" y="8137"/>
                      <a:pt x="14307" y="8079"/>
                    </a:cubicBezTo>
                    <a:cubicBezTo>
                      <a:pt x="14453" y="8037"/>
                      <a:pt x="14596" y="7995"/>
                      <a:pt x="14738" y="7953"/>
                    </a:cubicBezTo>
                    <a:cubicBezTo>
                      <a:pt x="14952" y="7886"/>
                      <a:pt x="15163" y="7818"/>
                      <a:pt x="15370" y="7743"/>
                    </a:cubicBezTo>
                    <a:cubicBezTo>
                      <a:pt x="15516" y="7684"/>
                      <a:pt x="15661" y="7626"/>
                      <a:pt x="15803" y="7567"/>
                    </a:cubicBezTo>
                    <a:cubicBezTo>
                      <a:pt x="16017" y="7483"/>
                      <a:pt x="16228" y="7390"/>
                      <a:pt x="16433" y="7289"/>
                    </a:cubicBezTo>
                    <a:cubicBezTo>
                      <a:pt x="16580" y="7214"/>
                      <a:pt x="16724" y="7138"/>
                      <a:pt x="16866" y="7063"/>
                    </a:cubicBezTo>
                    <a:cubicBezTo>
                      <a:pt x="17083" y="6945"/>
                      <a:pt x="17294" y="6828"/>
                      <a:pt x="17498" y="6701"/>
                    </a:cubicBezTo>
                    <a:cubicBezTo>
                      <a:pt x="17645" y="6609"/>
                      <a:pt x="17788" y="6509"/>
                      <a:pt x="17929" y="6416"/>
                    </a:cubicBezTo>
                    <a:cubicBezTo>
                      <a:pt x="18148" y="6265"/>
                      <a:pt x="18358" y="6105"/>
                      <a:pt x="18561" y="5937"/>
                    </a:cubicBezTo>
                    <a:cubicBezTo>
                      <a:pt x="18709" y="5820"/>
                      <a:pt x="18855" y="5694"/>
                      <a:pt x="18994" y="5560"/>
                    </a:cubicBezTo>
                    <a:cubicBezTo>
                      <a:pt x="19217" y="5358"/>
                      <a:pt x="19428" y="5148"/>
                      <a:pt x="19626" y="4930"/>
                    </a:cubicBezTo>
                    <a:cubicBezTo>
                      <a:pt x="19777" y="4754"/>
                      <a:pt x="19921" y="4577"/>
                      <a:pt x="20057" y="4401"/>
                    </a:cubicBezTo>
                    <a:cubicBezTo>
                      <a:pt x="20291" y="4090"/>
                      <a:pt x="20503" y="3771"/>
                      <a:pt x="20689" y="3443"/>
                    </a:cubicBezTo>
                    <a:cubicBezTo>
                      <a:pt x="20855" y="3141"/>
                      <a:pt x="20998" y="2839"/>
                      <a:pt x="21121" y="2519"/>
                    </a:cubicBezTo>
                    <a:cubicBezTo>
                      <a:pt x="21432" y="1730"/>
                      <a:pt x="21600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Shape 41554">
                <a:extLst>
                  <a:ext uri="{FF2B5EF4-FFF2-40B4-BE49-F238E27FC236}">
                    <a16:creationId xmlns:a16="http://schemas.microsoft.com/office/drawing/2014/main" id="{CFD22639-FE80-4FAF-AB4A-A4AF02D0F545}"/>
                  </a:ext>
                </a:extLst>
              </p:cNvPr>
              <p:cNvSpPr/>
              <p:nvPr/>
            </p:nvSpPr>
            <p:spPr>
              <a:xfrm>
                <a:off x="41841" y="975178"/>
                <a:ext cx="1150637" cy="1885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63" b="0" i="0" u="none" strike="noStrike" kern="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90" name="Shape 41556">
              <a:extLst>
                <a:ext uri="{FF2B5EF4-FFF2-40B4-BE49-F238E27FC236}">
                  <a16:creationId xmlns:a16="http://schemas.microsoft.com/office/drawing/2014/main" id="{0B1585C9-4154-414A-AEAA-920FF1C37FEC}"/>
                </a:ext>
              </a:extLst>
            </p:cNvPr>
            <p:cNvSpPr/>
            <p:nvPr/>
          </p:nvSpPr>
          <p:spPr>
            <a:xfrm>
              <a:off x="1520825" y="4245429"/>
              <a:ext cx="5699104" cy="721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1545" extrusionOk="0">
                  <a:moveTo>
                    <a:pt x="6131" y="0"/>
                  </a:moveTo>
                  <a:cubicBezTo>
                    <a:pt x="6447" y="766"/>
                    <a:pt x="6796" y="1509"/>
                    <a:pt x="7132" y="2263"/>
                  </a:cubicBezTo>
                  <a:cubicBezTo>
                    <a:pt x="7467" y="3015"/>
                    <a:pt x="7821" y="3757"/>
                    <a:pt x="8145" y="4517"/>
                  </a:cubicBezTo>
                  <a:lnTo>
                    <a:pt x="8154" y="4517"/>
                  </a:lnTo>
                  <a:cubicBezTo>
                    <a:pt x="8526" y="4517"/>
                    <a:pt x="8898" y="4517"/>
                    <a:pt x="9270" y="4517"/>
                  </a:cubicBezTo>
                  <a:cubicBezTo>
                    <a:pt x="9663" y="4517"/>
                    <a:pt x="10056" y="4517"/>
                    <a:pt x="10449" y="4517"/>
                  </a:cubicBezTo>
                  <a:cubicBezTo>
                    <a:pt x="11235" y="4517"/>
                    <a:pt x="12021" y="4517"/>
                    <a:pt x="12807" y="4517"/>
                  </a:cubicBezTo>
                  <a:cubicBezTo>
                    <a:pt x="13163" y="3773"/>
                    <a:pt x="13511" y="3026"/>
                    <a:pt x="13849" y="2276"/>
                  </a:cubicBezTo>
                  <a:cubicBezTo>
                    <a:pt x="14191" y="1520"/>
                    <a:pt x="14524" y="761"/>
                    <a:pt x="14848" y="0"/>
                  </a:cubicBezTo>
                  <a:cubicBezTo>
                    <a:pt x="13386" y="0"/>
                    <a:pt x="11924" y="0"/>
                    <a:pt x="10462" y="0"/>
                  </a:cubicBezTo>
                  <a:cubicBezTo>
                    <a:pt x="9018" y="0"/>
                    <a:pt x="7574" y="0"/>
                    <a:pt x="6131" y="0"/>
                  </a:cubicBezTo>
                  <a:close/>
                  <a:moveTo>
                    <a:pt x="7958" y="5302"/>
                  </a:moveTo>
                  <a:cubicBezTo>
                    <a:pt x="5887" y="7371"/>
                    <a:pt x="3708" y="9137"/>
                    <a:pt x="1995" y="11540"/>
                  </a:cubicBezTo>
                  <a:cubicBezTo>
                    <a:pt x="1212" y="12636"/>
                    <a:pt x="423" y="14008"/>
                    <a:pt x="113" y="15541"/>
                  </a:cubicBezTo>
                  <a:cubicBezTo>
                    <a:pt x="-630" y="19213"/>
                    <a:pt x="2401" y="20986"/>
                    <a:pt x="6261" y="21391"/>
                  </a:cubicBezTo>
                  <a:cubicBezTo>
                    <a:pt x="8247" y="21600"/>
                    <a:pt x="10612" y="21552"/>
                    <a:pt x="12966" y="21499"/>
                  </a:cubicBezTo>
                  <a:cubicBezTo>
                    <a:pt x="17003" y="21408"/>
                    <a:pt x="20765" y="20161"/>
                    <a:pt x="20970" y="16917"/>
                  </a:cubicBezTo>
                  <a:cubicBezTo>
                    <a:pt x="20970" y="16820"/>
                    <a:pt x="20970" y="16724"/>
                    <a:pt x="20970" y="16627"/>
                  </a:cubicBezTo>
                  <a:cubicBezTo>
                    <a:pt x="20970" y="16530"/>
                    <a:pt x="20970" y="16433"/>
                    <a:pt x="20970" y="16336"/>
                  </a:cubicBezTo>
                  <a:cubicBezTo>
                    <a:pt x="20561" y="13748"/>
                    <a:pt x="19342" y="11815"/>
                    <a:pt x="17834" y="10116"/>
                  </a:cubicBezTo>
                  <a:cubicBezTo>
                    <a:pt x="16327" y="8417"/>
                    <a:pt x="14531" y="6953"/>
                    <a:pt x="12966" y="5302"/>
                  </a:cubicBezTo>
                  <a:cubicBezTo>
                    <a:pt x="12132" y="5302"/>
                    <a:pt x="11297" y="5302"/>
                    <a:pt x="10462" y="5302"/>
                  </a:cubicBezTo>
                  <a:cubicBezTo>
                    <a:pt x="9627" y="5302"/>
                    <a:pt x="8792" y="5302"/>
                    <a:pt x="7958" y="5302"/>
                  </a:cubicBezTo>
                  <a:close/>
                  <a:moveTo>
                    <a:pt x="10051" y="8722"/>
                  </a:moveTo>
                  <a:lnTo>
                    <a:pt x="11032" y="8722"/>
                  </a:lnTo>
                  <a:lnTo>
                    <a:pt x="11032" y="9948"/>
                  </a:lnTo>
                  <a:cubicBezTo>
                    <a:pt x="11489" y="9961"/>
                    <a:pt x="11876" y="10015"/>
                    <a:pt x="12207" y="10092"/>
                  </a:cubicBezTo>
                  <a:cubicBezTo>
                    <a:pt x="12539" y="10170"/>
                    <a:pt x="12813" y="10271"/>
                    <a:pt x="13046" y="10378"/>
                  </a:cubicBezTo>
                  <a:lnTo>
                    <a:pt x="12648" y="11217"/>
                  </a:lnTo>
                  <a:cubicBezTo>
                    <a:pt x="12323" y="11066"/>
                    <a:pt x="11679" y="10765"/>
                    <a:pt x="10687" y="10765"/>
                  </a:cubicBezTo>
                  <a:cubicBezTo>
                    <a:pt x="9494" y="10765"/>
                    <a:pt x="9044" y="11347"/>
                    <a:pt x="9044" y="11862"/>
                  </a:cubicBezTo>
                  <a:cubicBezTo>
                    <a:pt x="9044" y="12504"/>
                    <a:pt x="9630" y="12838"/>
                    <a:pt x="10979" y="13304"/>
                  </a:cubicBezTo>
                  <a:cubicBezTo>
                    <a:pt x="12575" y="13832"/>
                    <a:pt x="13390" y="14464"/>
                    <a:pt x="13390" y="15584"/>
                  </a:cubicBezTo>
                  <a:cubicBezTo>
                    <a:pt x="13390" y="16590"/>
                    <a:pt x="12523" y="17533"/>
                    <a:pt x="10926" y="17735"/>
                  </a:cubicBezTo>
                  <a:lnTo>
                    <a:pt x="10926" y="19047"/>
                  </a:lnTo>
                  <a:lnTo>
                    <a:pt x="9945" y="19047"/>
                  </a:lnTo>
                  <a:lnTo>
                    <a:pt x="9945" y="17778"/>
                  </a:lnTo>
                  <a:cubicBezTo>
                    <a:pt x="9500" y="17776"/>
                    <a:pt x="9042" y="17710"/>
                    <a:pt x="8632" y="17611"/>
                  </a:cubicBezTo>
                  <a:cubicBezTo>
                    <a:pt x="8223" y="17512"/>
                    <a:pt x="7858" y="17376"/>
                    <a:pt x="7587" y="17218"/>
                  </a:cubicBezTo>
                  <a:lnTo>
                    <a:pt x="7958" y="16379"/>
                  </a:lnTo>
                  <a:cubicBezTo>
                    <a:pt x="8500" y="16669"/>
                    <a:pt x="9316" y="16917"/>
                    <a:pt x="10184" y="16917"/>
                  </a:cubicBezTo>
                  <a:cubicBezTo>
                    <a:pt x="11284" y="16917"/>
                    <a:pt x="12039" y="16408"/>
                    <a:pt x="12039" y="15691"/>
                  </a:cubicBezTo>
                  <a:cubicBezTo>
                    <a:pt x="12039" y="14999"/>
                    <a:pt x="11437" y="14563"/>
                    <a:pt x="10290" y="14185"/>
                  </a:cubicBezTo>
                  <a:cubicBezTo>
                    <a:pt x="8709" y="13682"/>
                    <a:pt x="7719" y="13108"/>
                    <a:pt x="7719" y="12013"/>
                  </a:cubicBezTo>
                  <a:cubicBezTo>
                    <a:pt x="7719" y="10969"/>
                    <a:pt x="8641" y="10180"/>
                    <a:pt x="10051" y="9991"/>
                  </a:cubicBezTo>
                  <a:lnTo>
                    <a:pt x="10051" y="87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063" b="0" i="0" u="none" strike="noStrike" kern="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Lato Light" panose="020F0502020204030203" pitchFamily="34" charset="0"/>
              </a:endParaRPr>
            </a:p>
          </p:txBody>
        </p:sp>
        <p:grpSp>
          <p:nvGrpSpPr>
            <p:cNvPr id="91" name="Group 41565">
              <a:extLst>
                <a:ext uri="{FF2B5EF4-FFF2-40B4-BE49-F238E27FC236}">
                  <a16:creationId xmlns:a16="http://schemas.microsoft.com/office/drawing/2014/main" id="{17EB5BC7-919C-4493-B3EB-FE6B4F6E7394}"/>
                </a:ext>
              </a:extLst>
            </p:cNvPr>
            <p:cNvGrpSpPr/>
            <p:nvPr/>
          </p:nvGrpSpPr>
          <p:grpSpPr>
            <a:xfrm>
              <a:off x="4809095" y="10155668"/>
              <a:ext cx="3062278" cy="1739649"/>
              <a:chOff x="113685" y="113686"/>
              <a:chExt cx="1780875" cy="1011696"/>
            </a:xfrm>
          </p:grpSpPr>
          <p:grpSp>
            <p:nvGrpSpPr>
              <p:cNvPr id="92" name="Group 41560">
                <a:extLst>
                  <a:ext uri="{FF2B5EF4-FFF2-40B4-BE49-F238E27FC236}">
                    <a16:creationId xmlns:a16="http://schemas.microsoft.com/office/drawing/2014/main" id="{6618B9A7-14DE-4084-86DC-1205C223E9EB}"/>
                  </a:ext>
                </a:extLst>
              </p:cNvPr>
              <p:cNvGrpSpPr/>
              <p:nvPr/>
            </p:nvGrpSpPr>
            <p:grpSpPr>
              <a:xfrm rot="900000">
                <a:off x="113685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97" name="Shape 41557">
                  <a:extLst>
                    <a:ext uri="{FF2B5EF4-FFF2-40B4-BE49-F238E27FC236}">
                      <a16:creationId xmlns:a16="http://schemas.microsoft.com/office/drawing/2014/main" id="{C3494F56-3FE3-4277-81A1-DC500AE4827C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8" name="Shape 41558">
                  <a:extLst>
                    <a:ext uri="{FF2B5EF4-FFF2-40B4-BE49-F238E27FC236}">
                      <a16:creationId xmlns:a16="http://schemas.microsoft.com/office/drawing/2014/main" id="{CA4F6FDD-B4C6-4F15-9DA1-95A428FC5001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9" name="Shape 41559">
                  <a:extLst>
                    <a:ext uri="{FF2B5EF4-FFF2-40B4-BE49-F238E27FC236}">
                      <a16:creationId xmlns:a16="http://schemas.microsoft.com/office/drawing/2014/main" id="{F4C7A72B-A41B-46DB-947C-6E56BBABAF34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  <p:grpSp>
            <p:nvGrpSpPr>
              <p:cNvPr id="93" name="Group 41564">
                <a:extLst>
                  <a:ext uri="{FF2B5EF4-FFF2-40B4-BE49-F238E27FC236}">
                    <a16:creationId xmlns:a16="http://schemas.microsoft.com/office/drawing/2014/main" id="{6244B2E0-C155-4560-9C81-2853523FF3F1}"/>
                  </a:ext>
                </a:extLst>
              </p:cNvPr>
              <p:cNvGrpSpPr/>
              <p:nvPr/>
            </p:nvGrpSpPr>
            <p:grpSpPr>
              <a:xfrm>
                <a:off x="882863" y="113686"/>
                <a:ext cx="1011697" cy="1011696"/>
                <a:chOff x="-1" y="0"/>
                <a:chExt cx="1011696" cy="1011694"/>
              </a:xfrm>
            </p:grpSpPr>
            <p:sp>
              <p:nvSpPr>
                <p:cNvPr id="94" name="Shape 41561">
                  <a:extLst>
                    <a:ext uri="{FF2B5EF4-FFF2-40B4-BE49-F238E27FC236}">
                      <a16:creationId xmlns:a16="http://schemas.microsoft.com/office/drawing/2014/main" id="{580816C0-2078-4A9A-8BA0-7E011D201504}"/>
                    </a:ext>
                  </a:extLst>
                </p:cNvPr>
                <p:cNvSpPr/>
                <p:nvPr/>
              </p:nvSpPr>
              <p:spPr>
                <a:xfrm rot="5400000">
                  <a:off x="0" y="-1"/>
                  <a:ext cx="1011694" cy="1011696"/>
                </a:xfrm>
                <a:prstGeom prst="ellipse">
                  <a:avLst/>
                </a:pr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5" name="Shape 41562">
                  <a:extLst>
                    <a:ext uri="{FF2B5EF4-FFF2-40B4-BE49-F238E27FC236}">
                      <a16:creationId xmlns:a16="http://schemas.microsoft.com/office/drawing/2014/main" id="{6118978E-D43D-43B3-BE5F-7CA74E6CDB51}"/>
                    </a:ext>
                  </a:extLst>
                </p:cNvPr>
                <p:cNvSpPr/>
                <p:nvPr/>
              </p:nvSpPr>
              <p:spPr>
                <a:xfrm rot="5400000">
                  <a:off x="66639" y="72333"/>
                  <a:ext cx="878416" cy="867028"/>
                </a:xfrm>
                <a:prstGeom prst="ellipse">
                  <a:avLst/>
                </a:prstGeom>
                <a:solidFill>
                  <a:srgbClr val="283043">
                    <a:lumMod val="20000"/>
                    <a:lumOff val="8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8" tIns="71438" rIns="71438" bIns="7143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96" name="Shape 41563">
                  <a:extLst>
                    <a:ext uri="{FF2B5EF4-FFF2-40B4-BE49-F238E27FC236}">
                      <a16:creationId xmlns:a16="http://schemas.microsoft.com/office/drawing/2014/main" id="{A168A565-63CB-4907-90E6-BC38DF840848}"/>
                    </a:ext>
                  </a:extLst>
                </p:cNvPr>
                <p:cNvSpPr/>
                <p:nvPr/>
              </p:nvSpPr>
              <p:spPr>
                <a:xfrm rot="21600000">
                  <a:off x="311389" y="173109"/>
                  <a:ext cx="388916" cy="665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11" y="14246"/>
                      </a:moveTo>
                      <a:cubicBezTo>
                        <a:pt x="13463" y="14465"/>
                        <a:pt x="12788" y="14597"/>
                        <a:pt x="11985" y="14642"/>
                      </a:cubicBezTo>
                      <a:lnTo>
                        <a:pt x="11985" y="11787"/>
                      </a:lnTo>
                      <a:cubicBezTo>
                        <a:pt x="12979" y="11898"/>
                        <a:pt x="13702" y="12073"/>
                        <a:pt x="14155" y="12311"/>
                      </a:cubicBezTo>
                      <a:cubicBezTo>
                        <a:pt x="14607" y="12549"/>
                        <a:pt x="14833" y="12854"/>
                        <a:pt x="14833" y="13225"/>
                      </a:cubicBezTo>
                      <a:cubicBezTo>
                        <a:pt x="14833" y="13686"/>
                        <a:pt x="14559" y="14027"/>
                        <a:pt x="14011" y="14246"/>
                      </a:cubicBezTo>
                      <a:close/>
                      <a:moveTo>
                        <a:pt x="9309" y="8118"/>
                      </a:moveTo>
                      <a:cubicBezTo>
                        <a:pt x="8162" y="7962"/>
                        <a:pt x="7436" y="7780"/>
                        <a:pt x="7130" y="7572"/>
                      </a:cubicBezTo>
                      <a:cubicBezTo>
                        <a:pt x="6824" y="7364"/>
                        <a:pt x="6671" y="7100"/>
                        <a:pt x="6671" y="6780"/>
                      </a:cubicBezTo>
                      <a:cubicBezTo>
                        <a:pt x="6671" y="6386"/>
                        <a:pt x="6932" y="6085"/>
                        <a:pt x="7455" y="5877"/>
                      </a:cubicBezTo>
                      <a:cubicBezTo>
                        <a:pt x="7977" y="5669"/>
                        <a:pt x="8595" y="5546"/>
                        <a:pt x="9309" y="5509"/>
                      </a:cubicBezTo>
                      <a:cubicBezTo>
                        <a:pt x="9309" y="5509"/>
                        <a:pt x="9309" y="8118"/>
                        <a:pt x="9309" y="8118"/>
                      </a:cubicBezTo>
                      <a:close/>
                      <a:moveTo>
                        <a:pt x="19688" y="10008"/>
                      </a:moveTo>
                      <a:cubicBezTo>
                        <a:pt x="18414" y="9365"/>
                        <a:pt x="16451" y="8876"/>
                        <a:pt x="13801" y="8542"/>
                      </a:cubicBezTo>
                      <a:lnTo>
                        <a:pt x="12119" y="8330"/>
                      </a:lnTo>
                      <a:lnTo>
                        <a:pt x="12119" y="5498"/>
                      </a:lnTo>
                      <a:cubicBezTo>
                        <a:pt x="13559" y="5542"/>
                        <a:pt x="14827" y="5661"/>
                        <a:pt x="15923" y="5854"/>
                      </a:cubicBezTo>
                      <a:cubicBezTo>
                        <a:pt x="17019" y="6048"/>
                        <a:pt x="18032" y="6312"/>
                        <a:pt x="18962" y="6646"/>
                      </a:cubicBezTo>
                      <a:lnTo>
                        <a:pt x="19574" y="6646"/>
                      </a:lnTo>
                      <a:lnTo>
                        <a:pt x="19574" y="3435"/>
                      </a:lnTo>
                      <a:cubicBezTo>
                        <a:pt x="18783" y="3234"/>
                        <a:pt x="17646" y="3046"/>
                        <a:pt x="16162" y="2872"/>
                      </a:cubicBezTo>
                      <a:cubicBezTo>
                        <a:pt x="14677" y="2697"/>
                        <a:pt x="13361" y="2598"/>
                        <a:pt x="12215" y="2576"/>
                      </a:cubicBezTo>
                      <a:lnTo>
                        <a:pt x="12215" y="0"/>
                      </a:lnTo>
                      <a:lnTo>
                        <a:pt x="9080" y="0"/>
                      </a:lnTo>
                      <a:lnTo>
                        <a:pt x="9080" y="2598"/>
                      </a:lnTo>
                      <a:cubicBezTo>
                        <a:pt x="6225" y="2762"/>
                        <a:pt x="3998" y="3236"/>
                        <a:pt x="2399" y="4020"/>
                      </a:cubicBezTo>
                      <a:cubicBezTo>
                        <a:pt x="800" y="4804"/>
                        <a:pt x="0" y="5754"/>
                        <a:pt x="0" y="6869"/>
                      </a:cubicBezTo>
                      <a:cubicBezTo>
                        <a:pt x="0" y="7635"/>
                        <a:pt x="201" y="8261"/>
                        <a:pt x="602" y="8748"/>
                      </a:cubicBezTo>
                      <a:cubicBezTo>
                        <a:pt x="1003" y="9235"/>
                        <a:pt x="1555" y="9650"/>
                        <a:pt x="2256" y="9992"/>
                      </a:cubicBezTo>
                      <a:cubicBezTo>
                        <a:pt x="2969" y="10341"/>
                        <a:pt x="3772" y="10616"/>
                        <a:pt x="4664" y="10817"/>
                      </a:cubicBezTo>
                      <a:cubicBezTo>
                        <a:pt x="5556" y="11017"/>
                        <a:pt x="6492" y="11189"/>
                        <a:pt x="7474" y="11330"/>
                      </a:cubicBezTo>
                      <a:lnTo>
                        <a:pt x="9175" y="11575"/>
                      </a:lnTo>
                      <a:lnTo>
                        <a:pt x="9175" y="14664"/>
                      </a:lnTo>
                      <a:cubicBezTo>
                        <a:pt x="7595" y="14627"/>
                        <a:pt x="6009" y="14458"/>
                        <a:pt x="4416" y="14157"/>
                      </a:cubicBezTo>
                      <a:cubicBezTo>
                        <a:pt x="2823" y="13855"/>
                        <a:pt x="1720" y="13590"/>
                        <a:pt x="1109" y="13359"/>
                      </a:cubicBezTo>
                      <a:lnTo>
                        <a:pt x="497" y="13359"/>
                      </a:lnTo>
                      <a:lnTo>
                        <a:pt x="497" y="16593"/>
                      </a:lnTo>
                      <a:cubicBezTo>
                        <a:pt x="1478" y="16883"/>
                        <a:pt x="2810" y="17125"/>
                        <a:pt x="4492" y="17318"/>
                      </a:cubicBezTo>
                      <a:cubicBezTo>
                        <a:pt x="6174" y="17511"/>
                        <a:pt x="7703" y="17612"/>
                        <a:pt x="9080" y="17619"/>
                      </a:cubicBezTo>
                      <a:lnTo>
                        <a:pt x="9080" y="21600"/>
                      </a:lnTo>
                      <a:lnTo>
                        <a:pt x="12215" y="21600"/>
                      </a:lnTo>
                      <a:lnTo>
                        <a:pt x="12215" y="17563"/>
                      </a:lnTo>
                      <a:cubicBezTo>
                        <a:pt x="13667" y="17519"/>
                        <a:pt x="14973" y="17357"/>
                        <a:pt x="16133" y="17078"/>
                      </a:cubicBezTo>
                      <a:cubicBezTo>
                        <a:pt x="17292" y="16799"/>
                        <a:pt x="18274" y="16448"/>
                        <a:pt x="19077" y="16024"/>
                      </a:cubicBezTo>
                      <a:cubicBezTo>
                        <a:pt x="19867" y="15608"/>
                        <a:pt x="20485" y="15121"/>
                        <a:pt x="20931" y="14564"/>
                      </a:cubicBezTo>
                      <a:cubicBezTo>
                        <a:pt x="21377" y="14006"/>
                        <a:pt x="21600" y="13415"/>
                        <a:pt x="21600" y="12790"/>
                      </a:cubicBezTo>
                      <a:cubicBezTo>
                        <a:pt x="21600" y="11579"/>
                        <a:pt x="20963" y="10651"/>
                        <a:pt x="19688" y="10008"/>
                      </a:cubicBezTo>
                      <a:close/>
                    </a:path>
                  </a:pathLst>
                </a:custGeom>
                <a:solidFill>
                  <a:srgbClr val="283043">
                    <a:lumMod val="40000"/>
                    <a:lumOff val="6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63" b="0" i="0" u="none" strike="noStrike" kern="0" cap="none" spc="0" normalizeH="0" baseline="0" noProof="0">
                    <a:ln>
                      <a:noFill/>
                    </a:ln>
                    <a:solidFill>
                      <a:srgbClr val="484848"/>
                    </a:solidFill>
                    <a:effectLst/>
                    <a:uLnTx/>
                    <a:uFillTx/>
                    <a:latin typeface="Lato Light" panose="020F0502020204030203" pitchFamily="34" charset="0"/>
                  </a:endParaRPr>
                </a:p>
              </p:txBody>
            </p:sp>
          </p:grpSp>
        </p:grpSp>
      </p:grp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1D362787-AE40-4329-97C7-C421E030DA7C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  <p:sp>
        <p:nvSpPr>
          <p:cNvPr id="160" name="Retângulo de cantos arredondados 35">
            <a:extLst>
              <a:ext uri="{FF2B5EF4-FFF2-40B4-BE49-F238E27FC236}">
                <a16:creationId xmlns:a16="http://schemas.microsoft.com/office/drawing/2014/main" id="{20ED49B6-74BD-4741-B44D-73866C2A1F11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161" name="Retângulo Arredondado 71">
            <a:extLst>
              <a:ext uri="{FF2B5EF4-FFF2-40B4-BE49-F238E27FC236}">
                <a16:creationId xmlns:a16="http://schemas.microsoft.com/office/drawing/2014/main" id="{BD3C0DE2-EFB5-4D79-8030-A392897A84D7}"/>
              </a:ext>
            </a:extLst>
          </p:cNvPr>
          <p:cNvSpPr/>
          <p:nvPr/>
        </p:nvSpPr>
        <p:spPr>
          <a:xfrm>
            <a:off x="491525" y="-590860"/>
            <a:ext cx="1254535" cy="34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pt-BR" sz="1400" b="1">
                <a:solidFill>
                  <a:srgbClr val="006600"/>
                </a:solidFill>
              </a:rPr>
              <a:t>Brainstorming</a:t>
            </a:r>
            <a:endParaRPr lang="pt-BR" sz="1050" b="1">
              <a:solidFill>
                <a:srgbClr val="002060"/>
              </a:solidFill>
              <a:latin typeface="Calibri" panose="020F0502020204030204" pitchFamily="34" charset="0"/>
              <a:cs typeface="Microsoft Sans Serif" pitchFamily="34" charset="0"/>
            </a:endParaRPr>
          </a:p>
        </p:txBody>
      </p:sp>
      <p:pic>
        <p:nvPicPr>
          <p:cNvPr id="162" name="Picture 4" descr="Gorilla Signs &amp; Wraps | Graphic Design">
            <a:extLst>
              <a:ext uri="{FF2B5EF4-FFF2-40B4-BE49-F238E27FC236}">
                <a16:creationId xmlns:a16="http://schemas.microsoft.com/office/drawing/2014/main" id="{D6753988-475F-41F2-A0BD-E343B6CE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aronics Deep Freeze Enterprise | UKTech">
            <a:extLst>
              <a:ext uri="{FF2B5EF4-FFF2-40B4-BE49-F238E27FC236}">
                <a16:creationId xmlns:a16="http://schemas.microsoft.com/office/drawing/2014/main" id="{FC8837DB-35ED-481E-BD4F-0721EBCE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61" y="5064758"/>
            <a:ext cx="1069053" cy="306208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tângulo 54">
            <a:extLst>
              <a:ext uri="{FF2B5EF4-FFF2-40B4-BE49-F238E27FC236}">
                <a16:creationId xmlns:a16="http://schemas.microsoft.com/office/drawing/2014/main" id="{158CDFB3-85BF-472D-9FDD-096F1E604A14}"/>
              </a:ext>
            </a:extLst>
          </p:cNvPr>
          <p:cNvSpPr/>
          <p:nvPr/>
        </p:nvSpPr>
        <p:spPr>
          <a:xfrm>
            <a:off x="62076" y="7062262"/>
            <a:ext cx="9431087" cy="410738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37" name="Agrupar 736">
            <a:extLst>
              <a:ext uri="{FF2B5EF4-FFF2-40B4-BE49-F238E27FC236}">
                <a16:creationId xmlns:a16="http://schemas.microsoft.com/office/drawing/2014/main" id="{1B0F0DDD-43EB-454F-93E2-26CC50946E99}"/>
              </a:ext>
            </a:extLst>
          </p:cNvPr>
          <p:cNvGrpSpPr/>
          <p:nvPr/>
        </p:nvGrpSpPr>
        <p:grpSpPr>
          <a:xfrm>
            <a:off x="6580919" y="7208301"/>
            <a:ext cx="2411465" cy="2033864"/>
            <a:chOff x="9780535" y="3492649"/>
            <a:chExt cx="2411465" cy="2033864"/>
          </a:xfrm>
          <a:effectLst>
            <a:glow rad="101600">
              <a:schemeClr val="bg1">
                <a:alpha val="60000"/>
              </a:schemeClr>
            </a:glow>
          </a:effectLst>
        </p:grpSpPr>
        <p:pic>
          <p:nvPicPr>
            <p:cNvPr id="738" name="Imagem 737">
              <a:extLst>
                <a:ext uri="{FF2B5EF4-FFF2-40B4-BE49-F238E27FC236}">
                  <a16:creationId xmlns:a16="http://schemas.microsoft.com/office/drawing/2014/main" id="{7EE0180F-79FA-47C3-9F10-2D907EC0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535" y="3492649"/>
              <a:ext cx="2400138" cy="2033864"/>
            </a:xfrm>
            <a:prstGeom prst="rect">
              <a:avLst/>
            </a:prstGeom>
          </p:spPr>
        </p:pic>
        <p:sp>
          <p:nvSpPr>
            <p:cNvPr id="739" name="Elipse 738">
              <a:extLst>
                <a:ext uri="{FF2B5EF4-FFF2-40B4-BE49-F238E27FC236}">
                  <a16:creationId xmlns:a16="http://schemas.microsoft.com/office/drawing/2014/main" id="{E4F4DD2B-174B-4F55-8D35-922701AF156D}"/>
                </a:ext>
              </a:extLst>
            </p:cNvPr>
            <p:cNvSpPr/>
            <p:nvPr/>
          </p:nvSpPr>
          <p:spPr>
            <a:xfrm>
              <a:off x="12122861" y="3492649"/>
              <a:ext cx="69139" cy="214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746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63" grpId="0" animBg="1"/>
      <p:bldP spid="164" grpId="0" animBg="1"/>
      <p:bldP spid="165" grpId="0" animBg="1"/>
      <p:bldP spid="671" grpId="0" animBg="1"/>
      <p:bldP spid="715" grpId="0"/>
      <p:bldP spid="716" grpId="0"/>
      <p:bldP spid="717" grpId="0"/>
      <p:bldP spid="731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Explosão 2 26">
            <a:extLst>
              <a:ext uri="{FF2B5EF4-FFF2-40B4-BE49-F238E27FC236}">
                <a16:creationId xmlns:a16="http://schemas.microsoft.com/office/drawing/2014/main" id="{E560C1BD-283C-434F-8306-F85C44FFA781}"/>
              </a:ext>
            </a:extLst>
          </p:cNvPr>
          <p:cNvSpPr/>
          <p:nvPr/>
        </p:nvSpPr>
        <p:spPr>
          <a:xfrm rot="663364">
            <a:off x="3281747" y="4295983"/>
            <a:ext cx="1842222" cy="1316449"/>
          </a:xfrm>
          <a:prstGeom prst="irregularSeal2">
            <a:avLst/>
          </a:prstGeom>
          <a:solidFill>
            <a:srgbClr val="FFFF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pt-BR" sz="1200" b="1">
              <a:solidFill>
                <a:srgbClr val="C00000"/>
              </a:solidFill>
            </a:endParaRPr>
          </a:p>
        </p:txBody>
      </p:sp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69520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90894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2ª Proposta: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39F537-25B5-4108-ACD1-B57DCCE0E2A3}"/>
              </a:ext>
            </a:extLst>
          </p:cNvPr>
          <p:cNvSpPr txBox="1"/>
          <p:nvPr/>
        </p:nvSpPr>
        <p:spPr>
          <a:xfrm>
            <a:off x="1289751" y="789087"/>
            <a:ext cx="7547446" cy="55399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u="sng"/>
              <a:t>Equipe desenvolver software customizado</a:t>
            </a:r>
          </a:p>
          <a:p>
            <a:r>
              <a:rPr lang="pt-BR" sz="1200" b="1"/>
              <a:t>(controle de consumo de energia em equipamentos de TI).</a:t>
            </a:r>
            <a:endParaRPr lang="pt-BR" sz="1600" b="1"/>
          </a:p>
        </p:txBody>
      </p:sp>
      <p:sp>
        <p:nvSpPr>
          <p:cNvPr id="982" name="Retângulo 981">
            <a:extLst>
              <a:ext uri="{FF2B5EF4-FFF2-40B4-BE49-F238E27FC236}">
                <a16:creationId xmlns:a16="http://schemas.microsoft.com/office/drawing/2014/main" id="{21193C6F-78C6-40C5-99F0-57DA808DA029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cxnSp>
        <p:nvCxnSpPr>
          <p:cNvPr id="1509" name="Conector reto 7">
            <a:extLst>
              <a:ext uri="{FF2B5EF4-FFF2-40B4-BE49-F238E27FC236}">
                <a16:creationId xmlns:a16="http://schemas.microsoft.com/office/drawing/2014/main" id="{57E84ECB-CDD0-4737-8BD1-90C8CE165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128453-8D6A-474C-BEA9-EAE32E7FA08B}"/>
              </a:ext>
            </a:extLst>
          </p:cNvPr>
          <p:cNvGrpSpPr/>
          <p:nvPr/>
        </p:nvGrpSpPr>
        <p:grpSpPr>
          <a:xfrm>
            <a:off x="-97785" y="1489852"/>
            <a:ext cx="9383713" cy="4011231"/>
            <a:chOff x="-97785" y="1489852"/>
            <a:chExt cx="9383713" cy="4011231"/>
          </a:xfrm>
        </p:grpSpPr>
        <p:pic>
          <p:nvPicPr>
            <p:cNvPr id="457" name="Picture 11">
              <a:extLst>
                <a:ext uri="{FF2B5EF4-FFF2-40B4-BE49-F238E27FC236}">
                  <a16:creationId xmlns:a16="http://schemas.microsoft.com/office/drawing/2014/main" id="{0C126808-7894-4013-ABE2-A4CA9B07C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43" b="7533"/>
            <a:stretch>
              <a:fillRect/>
            </a:stretch>
          </p:blipFill>
          <p:spPr bwMode="auto">
            <a:xfrm>
              <a:off x="595953" y="3785898"/>
              <a:ext cx="428625" cy="355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8" name="Text Box 613">
              <a:extLst>
                <a:ext uri="{FF2B5EF4-FFF2-40B4-BE49-F238E27FC236}">
                  <a16:creationId xmlns:a16="http://schemas.microsoft.com/office/drawing/2014/main" id="{2A1433BC-3B41-4A8C-A62D-AEA31EF84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2190" y="2976879"/>
              <a:ext cx="828675" cy="21808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000">
                  <a:solidFill>
                    <a:srgbClr val="FF0000"/>
                  </a:solidFill>
                </a:rPr>
                <a:t>INÍCIO</a:t>
              </a:r>
            </a:p>
          </p:txBody>
        </p:sp>
        <p:sp>
          <p:nvSpPr>
            <p:cNvPr id="459" name="Oval 621">
              <a:extLst>
                <a:ext uri="{FF2B5EF4-FFF2-40B4-BE49-F238E27FC236}">
                  <a16:creationId xmlns:a16="http://schemas.microsoft.com/office/drawing/2014/main" id="{C57042DF-4700-4429-8F24-B04C127D1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5" y="3252649"/>
              <a:ext cx="2743200" cy="1834714"/>
            </a:xfrm>
            <a:prstGeom prst="ellips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pt-BR" altLang="pt-BR" sz="1600"/>
            </a:p>
          </p:txBody>
        </p:sp>
        <p:pic>
          <p:nvPicPr>
            <p:cNvPr id="460" name="Picture 7">
              <a:extLst>
                <a:ext uri="{FF2B5EF4-FFF2-40B4-BE49-F238E27FC236}">
                  <a16:creationId xmlns:a16="http://schemas.microsoft.com/office/drawing/2014/main" id="{290D7A9D-A735-4A3D-8333-FE64A6965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278" y="2926228"/>
              <a:ext cx="696912" cy="633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" name="Group 3003">
              <a:extLst>
                <a:ext uri="{FF2B5EF4-FFF2-40B4-BE49-F238E27FC236}">
                  <a16:creationId xmlns:a16="http://schemas.microsoft.com/office/drawing/2014/main" id="{3224ADF1-85F4-4443-88AF-286D916181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5740" y="3217474"/>
              <a:ext cx="466725" cy="322201"/>
              <a:chOff x="1014" y="403"/>
              <a:chExt cx="508" cy="328"/>
            </a:xfrm>
          </p:grpSpPr>
          <p:sp>
            <p:nvSpPr>
              <p:cNvPr id="462" name="Freeform 3004">
                <a:extLst>
                  <a:ext uri="{FF2B5EF4-FFF2-40B4-BE49-F238E27FC236}">
                    <a16:creationId xmlns:a16="http://schemas.microsoft.com/office/drawing/2014/main" id="{D7F61F44-540A-41B5-B11B-907CB5BC8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3" name="Freeform 3005">
                <a:extLst>
                  <a:ext uri="{FF2B5EF4-FFF2-40B4-BE49-F238E27FC236}">
                    <a16:creationId xmlns:a16="http://schemas.microsoft.com/office/drawing/2014/main" id="{CE5B07FC-E081-49B1-95FE-BE149538B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4" name="Freeform 3006">
                <a:extLst>
                  <a:ext uri="{FF2B5EF4-FFF2-40B4-BE49-F238E27FC236}">
                    <a16:creationId xmlns:a16="http://schemas.microsoft.com/office/drawing/2014/main" id="{71D511D4-47AC-4B27-9D69-EBFA1219B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5" name="Freeform 3007">
                <a:extLst>
                  <a:ext uri="{FF2B5EF4-FFF2-40B4-BE49-F238E27FC236}">
                    <a16:creationId xmlns:a16="http://schemas.microsoft.com/office/drawing/2014/main" id="{4B5611AF-8679-4C3D-B609-B65A1D3C5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6" name="Freeform 3008">
                <a:extLst>
                  <a:ext uri="{FF2B5EF4-FFF2-40B4-BE49-F238E27FC236}">
                    <a16:creationId xmlns:a16="http://schemas.microsoft.com/office/drawing/2014/main" id="{4FF483A5-EF00-4EC6-947C-79A5A0484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7" name="Line 3009">
                <a:extLst>
                  <a:ext uri="{FF2B5EF4-FFF2-40B4-BE49-F238E27FC236}">
                    <a16:creationId xmlns:a16="http://schemas.microsoft.com/office/drawing/2014/main" id="{A505E239-DC08-44AF-B64D-C3437A3DC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8" name="Freeform 3010">
                <a:extLst>
                  <a:ext uri="{FF2B5EF4-FFF2-40B4-BE49-F238E27FC236}">
                    <a16:creationId xmlns:a16="http://schemas.microsoft.com/office/drawing/2014/main" id="{D389B538-9728-4120-90B2-3788FF430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9" name="Line 3011">
                <a:extLst>
                  <a:ext uri="{FF2B5EF4-FFF2-40B4-BE49-F238E27FC236}">
                    <a16:creationId xmlns:a16="http://schemas.microsoft.com/office/drawing/2014/main" id="{5FFF67ED-1F93-42FF-91D8-CC16FF5FB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0" name="Freeform 3012">
                <a:extLst>
                  <a:ext uri="{FF2B5EF4-FFF2-40B4-BE49-F238E27FC236}">
                    <a16:creationId xmlns:a16="http://schemas.microsoft.com/office/drawing/2014/main" id="{39C2B402-39B3-4FDF-B0DA-2EB47AD24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1" name="Line 3013">
                <a:extLst>
                  <a:ext uri="{FF2B5EF4-FFF2-40B4-BE49-F238E27FC236}">
                    <a16:creationId xmlns:a16="http://schemas.microsoft.com/office/drawing/2014/main" id="{93CF1BF6-F67B-403D-BCA5-CA5A46721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2" name="Freeform 3014">
                <a:extLst>
                  <a:ext uri="{FF2B5EF4-FFF2-40B4-BE49-F238E27FC236}">
                    <a16:creationId xmlns:a16="http://schemas.microsoft.com/office/drawing/2014/main" id="{5BF3B873-1A58-4B38-8E37-19EF22CE1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3" name="Freeform 3015">
                <a:extLst>
                  <a:ext uri="{FF2B5EF4-FFF2-40B4-BE49-F238E27FC236}">
                    <a16:creationId xmlns:a16="http://schemas.microsoft.com/office/drawing/2014/main" id="{903A7A23-353A-4B66-B84E-627D4941A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4" name="Freeform 3016">
                <a:extLst>
                  <a:ext uri="{FF2B5EF4-FFF2-40B4-BE49-F238E27FC236}">
                    <a16:creationId xmlns:a16="http://schemas.microsoft.com/office/drawing/2014/main" id="{2ED47469-5FAC-4F96-83EB-80955E3D7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5" name="Freeform 3017">
                <a:extLst>
                  <a:ext uri="{FF2B5EF4-FFF2-40B4-BE49-F238E27FC236}">
                    <a16:creationId xmlns:a16="http://schemas.microsoft.com/office/drawing/2014/main" id="{B675BDF8-9D97-4207-B2F1-76019D15E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6" name="Freeform 3018">
                <a:extLst>
                  <a:ext uri="{FF2B5EF4-FFF2-40B4-BE49-F238E27FC236}">
                    <a16:creationId xmlns:a16="http://schemas.microsoft.com/office/drawing/2014/main" id="{5EDB0896-EB29-4D97-B3E8-4C9398D03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7" name="Freeform 3019">
                <a:extLst>
                  <a:ext uri="{FF2B5EF4-FFF2-40B4-BE49-F238E27FC236}">
                    <a16:creationId xmlns:a16="http://schemas.microsoft.com/office/drawing/2014/main" id="{7B9E698C-0BF2-4989-8607-375560C8F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8" name="Freeform 3020">
                <a:extLst>
                  <a:ext uri="{FF2B5EF4-FFF2-40B4-BE49-F238E27FC236}">
                    <a16:creationId xmlns:a16="http://schemas.microsoft.com/office/drawing/2014/main" id="{9272B717-5334-4A55-9326-92A4A0A0D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9" name="Freeform 3021">
                <a:extLst>
                  <a:ext uri="{FF2B5EF4-FFF2-40B4-BE49-F238E27FC236}">
                    <a16:creationId xmlns:a16="http://schemas.microsoft.com/office/drawing/2014/main" id="{DD3B5F26-781B-43AA-99C7-D21E655BD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0" name="Freeform 3022">
                <a:extLst>
                  <a:ext uri="{FF2B5EF4-FFF2-40B4-BE49-F238E27FC236}">
                    <a16:creationId xmlns:a16="http://schemas.microsoft.com/office/drawing/2014/main" id="{C48F9CDB-614A-42FB-ADC9-A9DCF8716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1" name="Freeform 3023">
                <a:extLst>
                  <a:ext uri="{FF2B5EF4-FFF2-40B4-BE49-F238E27FC236}">
                    <a16:creationId xmlns:a16="http://schemas.microsoft.com/office/drawing/2014/main" id="{6FE1E389-E61C-40DC-AC23-8E086DD1A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2" name="Freeform 3024">
                <a:extLst>
                  <a:ext uri="{FF2B5EF4-FFF2-40B4-BE49-F238E27FC236}">
                    <a16:creationId xmlns:a16="http://schemas.microsoft.com/office/drawing/2014/main" id="{5E677C44-563E-483A-A817-0A4E41107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3" name="Freeform 3025">
                <a:extLst>
                  <a:ext uri="{FF2B5EF4-FFF2-40B4-BE49-F238E27FC236}">
                    <a16:creationId xmlns:a16="http://schemas.microsoft.com/office/drawing/2014/main" id="{AC970D7D-DAC9-44FE-A2D5-DE1F267C6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4" name="Freeform 3026">
                <a:extLst>
                  <a:ext uri="{FF2B5EF4-FFF2-40B4-BE49-F238E27FC236}">
                    <a16:creationId xmlns:a16="http://schemas.microsoft.com/office/drawing/2014/main" id="{F738D838-55A8-4691-BFFD-8E8C1E5E4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5" name="Freeform 3027">
                <a:extLst>
                  <a:ext uri="{FF2B5EF4-FFF2-40B4-BE49-F238E27FC236}">
                    <a16:creationId xmlns:a16="http://schemas.microsoft.com/office/drawing/2014/main" id="{157B4AAD-0644-44CB-A9DD-72B138AA8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6" name="Freeform 3028">
                <a:extLst>
                  <a:ext uri="{FF2B5EF4-FFF2-40B4-BE49-F238E27FC236}">
                    <a16:creationId xmlns:a16="http://schemas.microsoft.com/office/drawing/2014/main" id="{4448C857-90ED-420B-8807-2F7380410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7" name="Freeform 3029">
                <a:extLst>
                  <a:ext uri="{FF2B5EF4-FFF2-40B4-BE49-F238E27FC236}">
                    <a16:creationId xmlns:a16="http://schemas.microsoft.com/office/drawing/2014/main" id="{62781B95-99DA-4159-98FC-754B7E04B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8" name="Line 3030">
                <a:extLst>
                  <a:ext uri="{FF2B5EF4-FFF2-40B4-BE49-F238E27FC236}">
                    <a16:creationId xmlns:a16="http://schemas.microsoft.com/office/drawing/2014/main" id="{62DDC524-D659-478D-AF30-072912B85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9" name="Line 3031">
                <a:extLst>
                  <a:ext uri="{FF2B5EF4-FFF2-40B4-BE49-F238E27FC236}">
                    <a16:creationId xmlns:a16="http://schemas.microsoft.com/office/drawing/2014/main" id="{24EB08B3-117E-4419-A9B8-50A626F7E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0" name="Line 3032">
                <a:extLst>
                  <a:ext uri="{FF2B5EF4-FFF2-40B4-BE49-F238E27FC236}">
                    <a16:creationId xmlns:a16="http://schemas.microsoft.com/office/drawing/2014/main" id="{8AAB6997-A150-4EDC-9718-7B4728AD2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1" name="Line 3033">
                <a:extLst>
                  <a:ext uri="{FF2B5EF4-FFF2-40B4-BE49-F238E27FC236}">
                    <a16:creationId xmlns:a16="http://schemas.microsoft.com/office/drawing/2014/main" id="{5EA07C69-2705-44CC-9CA8-5D8DE2CC5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2" name="Line 3034">
                <a:extLst>
                  <a:ext uri="{FF2B5EF4-FFF2-40B4-BE49-F238E27FC236}">
                    <a16:creationId xmlns:a16="http://schemas.microsoft.com/office/drawing/2014/main" id="{B3185AAF-51F0-46BC-A480-530E4DB35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3" name="Line 3035">
                <a:extLst>
                  <a:ext uri="{FF2B5EF4-FFF2-40B4-BE49-F238E27FC236}">
                    <a16:creationId xmlns:a16="http://schemas.microsoft.com/office/drawing/2014/main" id="{A68D57EE-32EF-43A0-AC03-B6E71986DE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4" name="Line 3036">
                <a:extLst>
                  <a:ext uri="{FF2B5EF4-FFF2-40B4-BE49-F238E27FC236}">
                    <a16:creationId xmlns:a16="http://schemas.microsoft.com/office/drawing/2014/main" id="{F6C0056A-ECB4-4A91-B8A3-496F127BC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5" name="Line 3037">
                <a:extLst>
                  <a:ext uri="{FF2B5EF4-FFF2-40B4-BE49-F238E27FC236}">
                    <a16:creationId xmlns:a16="http://schemas.microsoft.com/office/drawing/2014/main" id="{AD5D487C-83E6-4E2D-9784-CA505ADDD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6" name="Line 3038">
                <a:extLst>
                  <a:ext uri="{FF2B5EF4-FFF2-40B4-BE49-F238E27FC236}">
                    <a16:creationId xmlns:a16="http://schemas.microsoft.com/office/drawing/2014/main" id="{DBA0B1A1-4E5A-4153-9B25-DFCD40CA3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7" name="Line 3039">
                <a:extLst>
                  <a:ext uri="{FF2B5EF4-FFF2-40B4-BE49-F238E27FC236}">
                    <a16:creationId xmlns:a16="http://schemas.microsoft.com/office/drawing/2014/main" id="{C593CADC-1164-4F02-8C2D-B0B9C1650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8" name="Line 3040">
                <a:extLst>
                  <a:ext uri="{FF2B5EF4-FFF2-40B4-BE49-F238E27FC236}">
                    <a16:creationId xmlns:a16="http://schemas.microsoft.com/office/drawing/2014/main" id="{0C89A4BD-5825-41F5-BEF2-A4542E6D7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9" name="Line 3041">
                <a:extLst>
                  <a:ext uri="{FF2B5EF4-FFF2-40B4-BE49-F238E27FC236}">
                    <a16:creationId xmlns:a16="http://schemas.microsoft.com/office/drawing/2014/main" id="{C492D76B-C27B-49E0-8AAA-DA3793FA9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0" name="Line 3042">
                <a:extLst>
                  <a:ext uri="{FF2B5EF4-FFF2-40B4-BE49-F238E27FC236}">
                    <a16:creationId xmlns:a16="http://schemas.microsoft.com/office/drawing/2014/main" id="{20EE4C43-2A73-46EF-A467-F0D5907E2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1" name="Line 3043">
                <a:extLst>
                  <a:ext uri="{FF2B5EF4-FFF2-40B4-BE49-F238E27FC236}">
                    <a16:creationId xmlns:a16="http://schemas.microsoft.com/office/drawing/2014/main" id="{42C1BC46-013A-4E6D-8044-6775E5790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2" name="Line 3044">
                <a:extLst>
                  <a:ext uri="{FF2B5EF4-FFF2-40B4-BE49-F238E27FC236}">
                    <a16:creationId xmlns:a16="http://schemas.microsoft.com/office/drawing/2014/main" id="{3668F7EA-37DF-428D-A908-100B06CA1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3" name="Line 3045">
                <a:extLst>
                  <a:ext uri="{FF2B5EF4-FFF2-40B4-BE49-F238E27FC236}">
                    <a16:creationId xmlns:a16="http://schemas.microsoft.com/office/drawing/2014/main" id="{EE180B39-F5E1-4B6A-9860-83FE3FFC8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4" name="Line 3046">
                <a:extLst>
                  <a:ext uri="{FF2B5EF4-FFF2-40B4-BE49-F238E27FC236}">
                    <a16:creationId xmlns:a16="http://schemas.microsoft.com/office/drawing/2014/main" id="{F130F592-179F-4E3F-B638-0F84415A0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5" name="Line 3047">
                <a:extLst>
                  <a:ext uri="{FF2B5EF4-FFF2-40B4-BE49-F238E27FC236}">
                    <a16:creationId xmlns:a16="http://schemas.microsoft.com/office/drawing/2014/main" id="{1A5B5687-A80E-4080-851D-7AD7036113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6" name="Line 3048">
                <a:extLst>
                  <a:ext uri="{FF2B5EF4-FFF2-40B4-BE49-F238E27FC236}">
                    <a16:creationId xmlns:a16="http://schemas.microsoft.com/office/drawing/2014/main" id="{C8FFDEF3-F214-436C-BC1E-8D60F57FA3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7" name="Line 3049">
                <a:extLst>
                  <a:ext uri="{FF2B5EF4-FFF2-40B4-BE49-F238E27FC236}">
                    <a16:creationId xmlns:a16="http://schemas.microsoft.com/office/drawing/2014/main" id="{91FF4A3A-2F05-46FD-A77A-B4D131CC0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8" name="Line 3050">
                <a:extLst>
                  <a:ext uri="{FF2B5EF4-FFF2-40B4-BE49-F238E27FC236}">
                    <a16:creationId xmlns:a16="http://schemas.microsoft.com/office/drawing/2014/main" id="{131B7712-2BE7-4A0C-A750-0A3748D293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9" name="Line 3051">
                <a:extLst>
                  <a:ext uri="{FF2B5EF4-FFF2-40B4-BE49-F238E27FC236}">
                    <a16:creationId xmlns:a16="http://schemas.microsoft.com/office/drawing/2014/main" id="{594D1583-05B9-443A-B6AA-5DC4EAF2E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0" name="Line 3052">
                <a:extLst>
                  <a:ext uri="{FF2B5EF4-FFF2-40B4-BE49-F238E27FC236}">
                    <a16:creationId xmlns:a16="http://schemas.microsoft.com/office/drawing/2014/main" id="{BD1F034D-A434-4CEF-B376-B5527FC61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1" name="Line 3053">
                <a:extLst>
                  <a:ext uri="{FF2B5EF4-FFF2-40B4-BE49-F238E27FC236}">
                    <a16:creationId xmlns:a16="http://schemas.microsoft.com/office/drawing/2014/main" id="{36EF8FD7-944C-4FDF-B932-DEB9424EF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2" name="Line 3054">
                <a:extLst>
                  <a:ext uri="{FF2B5EF4-FFF2-40B4-BE49-F238E27FC236}">
                    <a16:creationId xmlns:a16="http://schemas.microsoft.com/office/drawing/2014/main" id="{84DB5FE2-8EC5-457C-BC8F-E693267A27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3" name="Line 3055">
                <a:extLst>
                  <a:ext uri="{FF2B5EF4-FFF2-40B4-BE49-F238E27FC236}">
                    <a16:creationId xmlns:a16="http://schemas.microsoft.com/office/drawing/2014/main" id="{7964AE81-59AC-4515-854D-E7F42536F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4" name="Line 3056">
                <a:extLst>
                  <a:ext uri="{FF2B5EF4-FFF2-40B4-BE49-F238E27FC236}">
                    <a16:creationId xmlns:a16="http://schemas.microsoft.com/office/drawing/2014/main" id="{084535DD-6047-4385-A282-E55852E6B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5" name="Line 3057">
                <a:extLst>
                  <a:ext uri="{FF2B5EF4-FFF2-40B4-BE49-F238E27FC236}">
                    <a16:creationId xmlns:a16="http://schemas.microsoft.com/office/drawing/2014/main" id="{7020C7F1-64D6-44B2-BEFA-1DAB54AEE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6" name="Line 3058">
                <a:extLst>
                  <a:ext uri="{FF2B5EF4-FFF2-40B4-BE49-F238E27FC236}">
                    <a16:creationId xmlns:a16="http://schemas.microsoft.com/office/drawing/2014/main" id="{54789786-4F52-41B3-B3C3-BEE57079C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7" name="Line 3059">
                <a:extLst>
                  <a:ext uri="{FF2B5EF4-FFF2-40B4-BE49-F238E27FC236}">
                    <a16:creationId xmlns:a16="http://schemas.microsoft.com/office/drawing/2014/main" id="{ADB01B47-053E-4CD2-A46F-0146F3E6E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8" name="Line 3060">
                <a:extLst>
                  <a:ext uri="{FF2B5EF4-FFF2-40B4-BE49-F238E27FC236}">
                    <a16:creationId xmlns:a16="http://schemas.microsoft.com/office/drawing/2014/main" id="{0559D37A-1889-4A89-95D9-B5E2E0FDF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9" name="Line 3061">
                <a:extLst>
                  <a:ext uri="{FF2B5EF4-FFF2-40B4-BE49-F238E27FC236}">
                    <a16:creationId xmlns:a16="http://schemas.microsoft.com/office/drawing/2014/main" id="{8C011C3D-5AC3-4758-815E-5AB437E78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0" name="Line 3062">
                <a:extLst>
                  <a:ext uri="{FF2B5EF4-FFF2-40B4-BE49-F238E27FC236}">
                    <a16:creationId xmlns:a16="http://schemas.microsoft.com/office/drawing/2014/main" id="{5F90E2CD-E6E9-40D9-BACB-4B70577FB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1" name="Line 3063">
                <a:extLst>
                  <a:ext uri="{FF2B5EF4-FFF2-40B4-BE49-F238E27FC236}">
                    <a16:creationId xmlns:a16="http://schemas.microsoft.com/office/drawing/2014/main" id="{99D61ADB-5FCF-4200-B15B-036910A7E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2" name="Line 3064">
                <a:extLst>
                  <a:ext uri="{FF2B5EF4-FFF2-40B4-BE49-F238E27FC236}">
                    <a16:creationId xmlns:a16="http://schemas.microsoft.com/office/drawing/2014/main" id="{2C9CDB7E-F7B8-4263-A79C-6D06AF9FC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3" name="Line 3065">
                <a:extLst>
                  <a:ext uri="{FF2B5EF4-FFF2-40B4-BE49-F238E27FC236}">
                    <a16:creationId xmlns:a16="http://schemas.microsoft.com/office/drawing/2014/main" id="{AA441AD9-37D6-46E7-B001-103B9E263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4" name="Freeform 3066">
                <a:extLst>
                  <a:ext uri="{FF2B5EF4-FFF2-40B4-BE49-F238E27FC236}">
                    <a16:creationId xmlns:a16="http://schemas.microsoft.com/office/drawing/2014/main" id="{17C53820-ADBF-4CA2-8731-13F3314DF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5" name="Freeform 3067">
                <a:extLst>
                  <a:ext uri="{FF2B5EF4-FFF2-40B4-BE49-F238E27FC236}">
                    <a16:creationId xmlns:a16="http://schemas.microsoft.com/office/drawing/2014/main" id="{49B0B528-83C6-4FDD-B9B2-BD4361BD3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6" name="Freeform 3068">
                <a:extLst>
                  <a:ext uri="{FF2B5EF4-FFF2-40B4-BE49-F238E27FC236}">
                    <a16:creationId xmlns:a16="http://schemas.microsoft.com/office/drawing/2014/main" id="{CD72A059-7451-4A41-A8D1-C063300D3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7" name="Freeform 3069">
                <a:extLst>
                  <a:ext uri="{FF2B5EF4-FFF2-40B4-BE49-F238E27FC236}">
                    <a16:creationId xmlns:a16="http://schemas.microsoft.com/office/drawing/2014/main" id="{B637A7D2-BF83-4108-8814-B2CDA841C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8" name="Freeform 3070">
                <a:extLst>
                  <a:ext uri="{FF2B5EF4-FFF2-40B4-BE49-F238E27FC236}">
                    <a16:creationId xmlns:a16="http://schemas.microsoft.com/office/drawing/2014/main" id="{FC54E0E1-CD8F-43FE-9F27-8B3DCCF21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9" name="Freeform 3071">
                <a:extLst>
                  <a:ext uri="{FF2B5EF4-FFF2-40B4-BE49-F238E27FC236}">
                    <a16:creationId xmlns:a16="http://schemas.microsoft.com/office/drawing/2014/main" id="{3358329D-B3D2-4592-882B-0BC78695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0" name="Freeform 3072">
                <a:extLst>
                  <a:ext uri="{FF2B5EF4-FFF2-40B4-BE49-F238E27FC236}">
                    <a16:creationId xmlns:a16="http://schemas.microsoft.com/office/drawing/2014/main" id="{833E85C7-EB50-484A-9342-F03E86A49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1" name="Freeform 3073">
                <a:extLst>
                  <a:ext uri="{FF2B5EF4-FFF2-40B4-BE49-F238E27FC236}">
                    <a16:creationId xmlns:a16="http://schemas.microsoft.com/office/drawing/2014/main" id="{2373C530-ECCD-4C28-A29E-4DEA50C28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2" name="Freeform 3074">
                <a:extLst>
                  <a:ext uri="{FF2B5EF4-FFF2-40B4-BE49-F238E27FC236}">
                    <a16:creationId xmlns:a16="http://schemas.microsoft.com/office/drawing/2014/main" id="{B73620C9-418E-4795-BD63-D9DBC9F9D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3" name="Freeform 3075">
                <a:extLst>
                  <a:ext uri="{FF2B5EF4-FFF2-40B4-BE49-F238E27FC236}">
                    <a16:creationId xmlns:a16="http://schemas.microsoft.com/office/drawing/2014/main" id="{5019E801-F91C-42F0-882D-98241777C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4" name="Freeform 3076">
                <a:extLst>
                  <a:ext uri="{FF2B5EF4-FFF2-40B4-BE49-F238E27FC236}">
                    <a16:creationId xmlns:a16="http://schemas.microsoft.com/office/drawing/2014/main" id="{9F3892F9-F62B-46D5-A6FA-8156DEE2A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5" name="Line 3077">
                <a:extLst>
                  <a:ext uri="{FF2B5EF4-FFF2-40B4-BE49-F238E27FC236}">
                    <a16:creationId xmlns:a16="http://schemas.microsoft.com/office/drawing/2014/main" id="{D29C7BF6-1CB4-48F4-B501-2F934C34F0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6" name="Freeform 3078">
                <a:extLst>
                  <a:ext uri="{FF2B5EF4-FFF2-40B4-BE49-F238E27FC236}">
                    <a16:creationId xmlns:a16="http://schemas.microsoft.com/office/drawing/2014/main" id="{A26E57C3-9E72-4119-87D8-38146094A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7" name="Freeform 3079">
                <a:extLst>
                  <a:ext uri="{FF2B5EF4-FFF2-40B4-BE49-F238E27FC236}">
                    <a16:creationId xmlns:a16="http://schemas.microsoft.com/office/drawing/2014/main" id="{315DD582-8283-4219-ACCD-171EB2E10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8" name="Freeform 3080">
                <a:extLst>
                  <a:ext uri="{FF2B5EF4-FFF2-40B4-BE49-F238E27FC236}">
                    <a16:creationId xmlns:a16="http://schemas.microsoft.com/office/drawing/2014/main" id="{B6664D1A-8492-4D2C-95C0-C1A4F45EB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9" name="Freeform 3081">
                <a:extLst>
                  <a:ext uri="{FF2B5EF4-FFF2-40B4-BE49-F238E27FC236}">
                    <a16:creationId xmlns:a16="http://schemas.microsoft.com/office/drawing/2014/main" id="{249A48F9-1B1A-4B1E-B1A5-248808EC5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0" name="Freeform 3082">
                <a:extLst>
                  <a:ext uri="{FF2B5EF4-FFF2-40B4-BE49-F238E27FC236}">
                    <a16:creationId xmlns:a16="http://schemas.microsoft.com/office/drawing/2014/main" id="{AA8F7DD1-7A23-40AB-9E5C-D93109C05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1" name="Freeform 3083">
                <a:extLst>
                  <a:ext uri="{FF2B5EF4-FFF2-40B4-BE49-F238E27FC236}">
                    <a16:creationId xmlns:a16="http://schemas.microsoft.com/office/drawing/2014/main" id="{3F34962B-C4A0-4D31-8678-C24442174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2" name="Freeform 3084">
                <a:extLst>
                  <a:ext uri="{FF2B5EF4-FFF2-40B4-BE49-F238E27FC236}">
                    <a16:creationId xmlns:a16="http://schemas.microsoft.com/office/drawing/2014/main" id="{B28E65EE-042E-4B7E-A8B2-9809608B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" name="Freeform 3085">
                <a:extLst>
                  <a:ext uri="{FF2B5EF4-FFF2-40B4-BE49-F238E27FC236}">
                    <a16:creationId xmlns:a16="http://schemas.microsoft.com/office/drawing/2014/main" id="{A0F0BD13-EAAA-49A5-9BE3-4E22FF8F5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4" name="Freeform 3086">
                <a:extLst>
                  <a:ext uri="{FF2B5EF4-FFF2-40B4-BE49-F238E27FC236}">
                    <a16:creationId xmlns:a16="http://schemas.microsoft.com/office/drawing/2014/main" id="{CD04D9D3-E2F4-457E-94D4-A878A3925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5" name="Freeform 3087">
                <a:extLst>
                  <a:ext uri="{FF2B5EF4-FFF2-40B4-BE49-F238E27FC236}">
                    <a16:creationId xmlns:a16="http://schemas.microsoft.com/office/drawing/2014/main" id="{2F513DD0-DBD5-48C5-9E9B-E0C98B446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6" name="Freeform 3088">
                <a:extLst>
                  <a:ext uri="{FF2B5EF4-FFF2-40B4-BE49-F238E27FC236}">
                    <a16:creationId xmlns:a16="http://schemas.microsoft.com/office/drawing/2014/main" id="{2BFBC30B-D9CD-4B3C-97F8-A7D226EC5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7" name="Freeform 3089">
                <a:extLst>
                  <a:ext uri="{FF2B5EF4-FFF2-40B4-BE49-F238E27FC236}">
                    <a16:creationId xmlns:a16="http://schemas.microsoft.com/office/drawing/2014/main" id="{B8EFB89C-185E-44CC-8B2E-15F9D35EB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8" name="Freeform 3090">
                <a:extLst>
                  <a:ext uri="{FF2B5EF4-FFF2-40B4-BE49-F238E27FC236}">
                    <a16:creationId xmlns:a16="http://schemas.microsoft.com/office/drawing/2014/main" id="{3678B4AF-B9EB-4F6B-B471-A4D475B17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9" name="Freeform 3091">
                <a:extLst>
                  <a:ext uri="{FF2B5EF4-FFF2-40B4-BE49-F238E27FC236}">
                    <a16:creationId xmlns:a16="http://schemas.microsoft.com/office/drawing/2014/main" id="{F1443CC0-0594-40F0-9EB4-84995D468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0" name="Freeform 3092">
                <a:extLst>
                  <a:ext uri="{FF2B5EF4-FFF2-40B4-BE49-F238E27FC236}">
                    <a16:creationId xmlns:a16="http://schemas.microsoft.com/office/drawing/2014/main" id="{894206D2-047D-4FF9-866D-040A9AB95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1" name="Freeform 3093">
                <a:extLst>
                  <a:ext uri="{FF2B5EF4-FFF2-40B4-BE49-F238E27FC236}">
                    <a16:creationId xmlns:a16="http://schemas.microsoft.com/office/drawing/2014/main" id="{8D7D4FD5-0828-40B9-80C9-8BA7C45C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2" name="Freeform 3094">
                <a:extLst>
                  <a:ext uri="{FF2B5EF4-FFF2-40B4-BE49-F238E27FC236}">
                    <a16:creationId xmlns:a16="http://schemas.microsoft.com/office/drawing/2014/main" id="{A2977AB7-B17E-49BA-92CB-6C5D422AE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3" name="Freeform 3095">
                <a:extLst>
                  <a:ext uri="{FF2B5EF4-FFF2-40B4-BE49-F238E27FC236}">
                    <a16:creationId xmlns:a16="http://schemas.microsoft.com/office/drawing/2014/main" id="{948CC7ED-A32A-4551-B836-5C044A650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4" name="Freeform 3096">
                <a:extLst>
                  <a:ext uri="{FF2B5EF4-FFF2-40B4-BE49-F238E27FC236}">
                    <a16:creationId xmlns:a16="http://schemas.microsoft.com/office/drawing/2014/main" id="{5AEDD2DD-229C-45A7-B151-F233DAE20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5" name="Freeform 3097">
                <a:extLst>
                  <a:ext uri="{FF2B5EF4-FFF2-40B4-BE49-F238E27FC236}">
                    <a16:creationId xmlns:a16="http://schemas.microsoft.com/office/drawing/2014/main" id="{659DB496-64AC-41ED-B9A9-E8E3A10F9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6" name="Freeform 3098">
                <a:extLst>
                  <a:ext uri="{FF2B5EF4-FFF2-40B4-BE49-F238E27FC236}">
                    <a16:creationId xmlns:a16="http://schemas.microsoft.com/office/drawing/2014/main" id="{B711B1DD-68C8-4F71-B02D-046B24A96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7" name="Freeform 3099">
                <a:extLst>
                  <a:ext uri="{FF2B5EF4-FFF2-40B4-BE49-F238E27FC236}">
                    <a16:creationId xmlns:a16="http://schemas.microsoft.com/office/drawing/2014/main" id="{452B6196-DF03-4E09-A894-C2CAEA734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8" name="Freeform 3100">
                <a:extLst>
                  <a:ext uri="{FF2B5EF4-FFF2-40B4-BE49-F238E27FC236}">
                    <a16:creationId xmlns:a16="http://schemas.microsoft.com/office/drawing/2014/main" id="{58FBF717-33D7-48A2-84B4-05873EC6C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9" name="Freeform 3101">
                <a:extLst>
                  <a:ext uri="{FF2B5EF4-FFF2-40B4-BE49-F238E27FC236}">
                    <a16:creationId xmlns:a16="http://schemas.microsoft.com/office/drawing/2014/main" id="{604FCF96-4940-4B10-A061-C225EE109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0" name="Freeform 3102">
                <a:extLst>
                  <a:ext uri="{FF2B5EF4-FFF2-40B4-BE49-F238E27FC236}">
                    <a16:creationId xmlns:a16="http://schemas.microsoft.com/office/drawing/2014/main" id="{E311201A-B18B-47B4-A10B-7C4C07ADA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1" name="Freeform 3103">
                <a:extLst>
                  <a:ext uri="{FF2B5EF4-FFF2-40B4-BE49-F238E27FC236}">
                    <a16:creationId xmlns:a16="http://schemas.microsoft.com/office/drawing/2014/main" id="{4A8EAB09-3208-4FB4-8B85-5301810CB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2" name="Freeform 3104">
                <a:extLst>
                  <a:ext uri="{FF2B5EF4-FFF2-40B4-BE49-F238E27FC236}">
                    <a16:creationId xmlns:a16="http://schemas.microsoft.com/office/drawing/2014/main" id="{05139524-877D-4AA5-A816-598C8182D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3" name="Freeform 3105">
                <a:extLst>
                  <a:ext uri="{FF2B5EF4-FFF2-40B4-BE49-F238E27FC236}">
                    <a16:creationId xmlns:a16="http://schemas.microsoft.com/office/drawing/2014/main" id="{CC099C30-9212-4A34-9DA1-AE86DBB91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4" name="Freeform 3106">
                <a:extLst>
                  <a:ext uri="{FF2B5EF4-FFF2-40B4-BE49-F238E27FC236}">
                    <a16:creationId xmlns:a16="http://schemas.microsoft.com/office/drawing/2014/main" id="{82783267-1C08-4C5B-8611-109564FE1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5" name="Freeform 3107">
                <a:extLst>
                  <a:ext uri="{FF2B5EF4-FFF2-40B4-BE49-F238E27FC236}">
                    <a16:creationId xmlns:a16="http://schemas.microsoft.com/office/drawing/2014/main" id="{032802D0-23E8-4841-ADCB-FE978FDA5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6" name="Freeform 3108">
                <a:extLst>
                  <a:ext uri="{FF2B5EF4-FFF2-40B4-BE49-F238E27FC236}">
                    <a16:creationId xmlns:a16="http://schemas.microsoft.com/office/drawing/2014/main" id="{F6D7DBCE-9ECE-47AB-9736-59356AA37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7" name="Freeform 3109">
                <a:extLst>
                  <a:ext uri="{FF2B5EF4-FFF2-40B4-BE49-F238E27FC236}">
                    <a16:creationId xmlns:a16="http://schemas.microsoft.com/office/drawing/2014/main" id="{2FA809DE-7D94-4BCF-9527-2D025007E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8" name="Freeform 3110">
                <a:extLst>
                  <a:ext uri="{FF2B5EF4-FFF2-40B4-BE49-F238E27FC236}">
                    <a16:creationId xmlns:a16="http://schemas.microsoft.com/office/drawing/2014/main" id="{1431752C-27CC-41B0-A407-B38EA75D4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69" name="Freeform 3111">
                <a:extLst>
                  <a:ext uri="{FF2B5EF4-FFF2-40B4-BE49-F238E27FC236}">
                    <a16:creationId xmlns:a16="http://schemas.microsoft.com/office/drawing/2014/main" id="{8B1039CF-E4C6-408E-A0A2-CCCD2C1CA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0" name="Freeform 3112">
                <a:extLst>
                  <a:ext uri="{FF2B5EF4-FFF2-40B4-BE49-F238E27FC236}">
                    <a16:creationId xmlns:a16="http://schemas.microsoft.com/office/drawing/2014/main" id="{6A06D061-2933-4FB2-AE45-96F18BFAD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1" name="Freeform 3113">
                <a:extLst>
                  <a:ext uri="{FF2B5EF4-FFF2-40B4-BE49-F238E27FC236}">
                    <a16:creationId xmlns:a16="http://schemas.microsoft.com/office/drawing/2014/main" id="{6BA144D7-7F06-40FF-8788-7F01173CD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2" name="Freeform 3114">
                <a:extLst>
                  <a:ext uri="{FF2B5EF4-FFF2-40B4-BE49-F238E27FC236}">
                    <a16:creationId xmlns:a16="http://schemas.microsoft.com/office/drawing/2014/main" id="{BC6147F2-9D3D-4C7E-B797-DF5BCAD95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3" name="Freeform 3115">
                <a:extLst>
                  <a:ext uri="{FF2B5EF4-FFF2-40B4-BE49-F238E27FC236}">
                    <a16:creationId xmlns:a16="http://schemas.microsoft.com/office/drawing/2014/main" id="{42A75EFC-4632-4C46-A6CF-E63A1A51C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4" name="Freeform 3116">
                <a:extLst>
                  <a:ext uri="{FF2B5EF4-FFF2-40B4-BE49-F238E27FC236}">
                    <a16:creationId xmlns:a16="http://schemas.microsoft.com/office/drawing/2014/main" id="{216DCE0A-F83D-4E19-8A5F-19B16190D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5" name="Freeform 3117">
                <a:extLst>
                  <a:ext uri="{FF2B5EF4-FFF2-40B4-BE49-F238E27FC236}">
                    <a16:creationId xmlns:a16="http://schemas.microsoft.com/office/drawing/2014/main" id="{1494305E-DCA3-4CCE-B7EF-A9A1C812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6" name="Line 3118">
                <a:extLst>
                  <a:ext uri="{FF2B5EF4-FFF2-40B4-BE49-F238E27FC236}">
                    <a16:creationId xmlns:a16="http://schemas.microsoft.com/office/drawing/2014/main" id="{9952B615-03A7-4AA4-A919-9DD9FF3DF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7" name="Freeform 3119">
                <a:extLst>
                  <a:ext uri="{FF2B5EF4-FFF2-40B4-BE49-F238E27FC236}">
                    <a16:creationId xmlns:a16="http://schemas.microsoft.com/office/drawing/2014/main" id="{5612A3CA-1E34-43EA-8B4E-DF43C808D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8" name="Freeform 3120">
                <a:extLst>
                  <a:ext uri="{FF2B5EF4-FFF2-40B4-BE49-F238E27FC236}">
                    <a16:creationId xmlns:a16="http://schemas.microsoft.com/office/drawing/2014/main" id="{636DA517-E562-455D-A3F7-176927966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9" name="Freeform 3121">
                <a:extLst>
                  <a:ext uri="{FF2B5EF4-FFF2-40B4-BE49-F238E27FC236}">
                    <a16:creationId xmlns:a16="http://schemas.microsoft.com/office/drawing/2014/main" id="{04BCA470-6821-4BE4-BEC2-DEA76042F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0" name="Freeform 3122">
                <a:extLst>
                  <a:ext uri="{FF2B5EF4-FFF2-40B4-BE49-F238E27FC236}">
                    <a16:creationId xmlns:a16="http://schemas.microsoft.com/office/drawing/2014/main" id="{4B441802-83AE-4775-9761-5203F25D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1" name="Freeform 3123">
                <a:extLst>
                  <a:ext uri="{FF2B5EF4-FFF2-40B4-BE49-F238E27FC236}">
                    <a16:creationId xmlns:a16="http://schemas.microsoft.com/office/drawing/2014/main" id="{7E16145B-74B6-4248-93DD-E89A59A82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2" name="Freeform 3124">
                <a:extLst>
                  <a:ext uri="{FF2B5EF4-FFF2-40B4-BE49-F238E27FC236}">
                    <a16:creationId xmlns:a16="http://schemas.microsoft.com/office/drawing/2014/main" id="{DAB1493F-CC04-4A5F-8B14-BAB1A886529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3" name="Freeform 3125">
                <a:extLst>
                  <a:ext uri="{FF2B5EF4-FFF2-40B4-BE49-F238E27FC236}">
                    <a16:creationId xmlns:a16="http://schemas.microsoft.com/office/drawing/2014/main" id="{7A435D6E-9B70-4F69-9E56-09AE136AD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4" name="Freeform 3126">
                <a:extLst>
                  <a:ext uri="{FF2B5EF4-FFF2-40B4-BE49-F238E27FC236}">
                    <a16:creationId xmlns:a16="http://schemas.microsoft.com/office/drawing/2014/main" id="{DD57A38C-5C70-4CC3-9958-22CC3B966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5" name="Line 3127">
                <a:extLst>
                  <a:ext uri="{FF2B5EF4-FFF2-40B4-BE49-F238E27FC236}">
                    <a16:creationId xmlns:a16="http://schemas.microsoft.com/office/drawing/2014/main" id="{F740B798-99E7-48C0-B092-83BCCF112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6" name="Freeform 3128">
                <a:extLst>
                  <a:ext uri="{FF2B5EF4-FFF2-40B4-BE49-F238E27FC236}">
                    <a16:creationId xmlns:a16="http://schemas.microsoft.com/office/drawing/2014/main" id="{09C50F2A-DA18-4CE5-8956-6D4C951D6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7" name="Freeform 3129">
                <a:extLst>
                  <a:ext uri="{FF2B5EF4-FFF2-40B4-BE49-F238E27FC236}">
                    <a16:creationId xmlns:a16="http://schemas.microsoft.com/office/drawing/2014/main" id="{323D2F65-B4AB-405D-83B3-3237CE0E5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8" name="Freeform 3130">
                <a:extLst>
                  <a:ext uri="{FF2B5EF4-FFF2-40B4-BE49-F238E27FC236}">
                    <a16:creationId xmlns:a16="http://schemas.microsoft.com/office/drawing/2014/main" id="{2A506F24-06A8-46B9-8DCB-6F14190EE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9" name="Freeform 3131">
                <a:extLst>
                  <a:ext uri="{FF2B5EF4-FFF2-40B4-BE49-F238E27FC236}">
                    <a16:creationId xmlns:a16="http://schemas.microsoft.com/office/drawing/2014/main" id="{627D227B-E9BD-48A9-A50B-7C97AC67F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0" name="Freeform 3132">
                <a:extLst>
                  <a:ext uri="{FF2B5EF4-FFF2-40B4-BE49-F238E27FC236}">
                    <a16:creationId xmlns:a16="http://schemas.microsoft.com/office/drawing/2014/main" id="{CD0A1091-6280-4F64-B043-92EE3F4BD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1" name="Freeform 3133">
                <a:extLst>
                  <a:ext uri="{FF2B5EF4-FFF2-40B4-BE49-F238E27FC236}">
                    <a16:creationId xmlns:a16="http://schemas.microsoft.com/office/drawing/2014/main" id="{6B2ADE12-7AC6-487B-ABFE-BF8C2940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2" name="Freeform 3134">
                <a:extLst>
                  <a:ext uri="{FF2B5EF4-FFF2-40B4-BE49-F238E27FC236}">
                    <a16:creationId xmlns:a16="http://schemas.microsoft.com/office/drawing/2014/main" id="{B2D045AE-9854-460B-9C83-04B222E8D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3" name="Freeform 3135">
                <a:extLst>
                  <a:ext uri="{FF2B5EF4-FFF2-40B4-BE49-F238E27FC236}">
                    <a16:creationId xmlns:a16="http://schemas.microsoft.com/office/drawing/2014/main" id="{D5317820-7FE9-4948-9065-C2F8276CF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4" name="Freeform 3136">
                <a:extLst>
                  <a:ext uri="{FF2B5EF4-FFF2-40B4-BE49-F238E27FC236}">
                    <a16:creationId xmlns:a16="http://schemas.microsoft.com/office/drawing/2014/main" id="{2BA65DBD-A3E4-4AB9-B657-B593D0370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5" name="Freeform 3137">
                <a:extLst>
                  <a:ext uri="{FF2B5EF4-FFF2-40B4-BE49-F238E27FC236}">
                    <a16:creationId xmlns:a16="http://schemas.microsoft.com/office/drawing/2014/main" id="{DCDDE885-2B70-43D7-ABA7-342FD756C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6" name="Freeform 3138">
                <a:extLst>
                  <a:ext uri="{FF2B5EF4-FFF2-40B4-BE49-F238E27FC236}">
                    <a16:creationId xmlns:a16="http://schemas.microsoft.com/office/drawing/2014/main" id="{CDF41796-1DD3-41D3-BA8F-C0975A58B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7" name="Freeform 3139">
                <a:extLst>
                  <a:ext uri="{FF2B5EF4-FFF2-40B4-BE49-F238E27FC236}">
                    <a16:creationId xmlns:a16="http://schemas.microsoft.com/office/drawing/2014/main" id="{8D70B6FE-A7AD-43C0-8EAA-570BF81E1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8" name="Freeform 3140">
                <a:extLst>
                  <a:ext uri="{FF2B5EF4-FFF2-40B4-BE49-F238E27FC236}">
                    <a16:creationId xmlns:a16="http://schemas.microsoft.com/office/drawing/2014/main" id="{59987AF8-CB1A-41AE-BCC6-FBB8EB815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9" name="Freeform 3141">
                <a:extLst>
                  <a:ext uri="{FF2B5EF4-FFF2-40B4-BE49-F238E27FC236}">
                    <a16:creationId xmlns:a16="http://schemas.microsoft.com/office/drawing/2014/main" id="{D9658F68-5B80-49B1-AA0C-7279350CD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0" name="Freeform 3142">
                <a:extLst>
                  <a:ext uri="{FF2B5EF4-FFF2-40B4-BE49-F238E27FC236}">
                    <a16:creationId xmlns:a16="http://schemas.microsoft.com/office/drawing/2014/main" id="{5308A802-C05E-4833-B842-069A7D885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1" name="Freeform 3143">
                <a:extLst>
                  <a:ext uri="{FF2B5EF4-FFF2-40B4-BE49-F238E27FC236}">
                    <a16:creationId xmlns:a16="http://schemas.microsoft.com/office/drawing/2014/main" id="{ABF4CD77-C249-4163-AE91-4CF1F3DD2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2" name="Freeform 3144">
                <a:extLst>
                  <a:ext uri="{FF2B5EF4-FFF2-40B4-BE49-F238E27FC236}">
                    <a16:creationId xmlns:a16="http://schemas.microsoft.com/office/drawing/2014/main" id="{93268CE1-50D8-4621-BD37-C64414BEB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3" name="Freeform 3145">
                <a:extLst>
                  <a:ext uri="{FF2B5EF4-FFF2-40B4-BE49-F238E27FC236}">
                    <a16:creationId xmlns:a16="http://schemas.microsoft.com/office/drawing/2014/main" id="{84821603-E279-446E-8EE6-A99481E9E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4" name="Freeform 3146">
                <a:extLst>
                  <a:ext uri="{FF2B5EF4-FFF2-40B4-BE49-F238E27FC236}">
                    <a16:creationId xmlns:a16="http://schemas.microsoft.com/office/drawing/2014/main" id="{396A3D22-D936-4581-9F50-CB126430C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5" name="Freeform 3147">
                <a:extLst>
                  <a:ext uri="{FF2B5EF4-FFF2-40B4-BE49-F238E27FC236}">
                    <a16:creationId xmlns:a16="http://schemas.microsoft.com/office/drawing/2014/main" id="{CFEA2202-53E4-4FE1-B2F3-12BB29D2D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6" name="Freeform 3148">
                <a:extLst>
                  <a:ext uri="{FF2B5EF4-FFF2-40B4-BE49-F238E27FC236}">
                    <a16:creationId xmlns:a16="http://schemas.microsoft.com/office/drawing/2014/main" id="{2E63DB77-E017-4D76-9851-9CEE07759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7" name="Freeform 3149">
                <a:extLst>
                  <a:ext uri="{FF2B5EF4-FFF2-40B4-BE49-F238E27FC236}">
                    <a16:creationId xmlns:a16="http://schemas.microsoft.com/office/drawing/2014/main" id="{F25B4A0A-8377-4033-BD97-346CFF8DB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8" name="Freeform 3150">
                <a:extLst>
                  <a:ext uri="{FF2B5EF4-FFF2-40B4-BE49-F238E27FC236}">
                    <a16:creationId xmlns:a16="http://schemas.microsoft.com/office/drawing/2014/main" id="{732DDC44-4C34-4777-BF71-B6B3F9C8E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9" name="Freeform 3151">
                <a:extLst>
                  <a:ext uri="{FF2B5EF4-FFF2-40B4-BE49-F238E27FC236}">
                    <a16:creationId xmlns:a16="http://schemas.microsoft.com/office/drawing/2014/main" id="{E83EF200-3C7D-4C0F-9C19-AE2248D36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0" name="Freeform 3152">
                <a:extLst>
                  <a:ext uri="{FF2B5EF4-FFF2-40B4-BE49-F238E27FC236}">
                    <a16:creationId xmlns:a16="http://schemas.microsoft.com/office/drawing/2014/main" id="{DA1B0729-606F-45E8-81D2-1FA679DCF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1" name="Freeform 3153">
                <a:extLst>
                  <a:ext uri="{FF2B5EF4-FFF2-40B4-BE49-F238E27FC236}">
                    <a16:creationId xmlns:a16="http://schemas.microsoft.com/office/drawing/2014/main" id="{34AA148D-AE36-4EF8-B5EB-EFF2CDEE8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2" name="Freeform 3154">
                <a:extLst>
                  <a:ext uri="{FF2B5EF4-FFF2-40B4-BE49-F238E27FC236}">
                    <a16:creationId xmlns:a16="http://schemas.microsoft.com/office/drawing/2014/main" id="{811424DD-07AC-4D85-AE2E-418DB5FEB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3" name="Freeform 3155">
                <a:extLst>
                  <a:ext uri="{FF2B5EF4-FFF2-40B4-BE49-F238E27FC236}">
                    <a16:creationId xmlns:a16="http://schemas.microsoft.com/office/drawing/2014/main" id="{6C93D7DA-431E-49CA-9F96-E6E5A6232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4" name="Freeform 3156">
                <a:extLst>
                  <a:ext uri="{FF2B5EF4-FFF2-40B4-BE49-F238E27FC236}">
                    <a16:creationId xmlns:a16="http://schemas.microsoft.com/office/drawing/2014/main" id="{0532BD5E-D257-48F7-8940-77161D302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5" name="Freeform 3157">
                <a:extLst>
                  <a:ext uri="{FF2B5EF4-FFF2-40B4-BE49-F238E27FC236}">
                    <a16:creationId xmlns:a16="http://schemas.microsoft.com/office/drawing/2014/main" id="{862324EA-4B41-477F-9930-D1F41F5FB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16" name="Freeform 3158">
                <a:extLst>
                  <a:ext uri="{FF2B5EF4-FFF2-40B4-BE49-F238E27FC236}">
                    <a16:creationId xmlns:a16="http://schemas.microsoft.com/office/drawing/2014/main" id="{CEA26FE7-C810-410A-B346-C4BE6F2E5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17" name="Text Box 466">
              <a:extLst>
                <a:ext uri="{FF2B5EF4-FFF2-40B4-BE49-F238E27FC236}">
                  <a16:creationId xmlns:a16="http://schemas.microsoft.com/office/drawing/2014/main" id="{058F87B9-F994-403A-A8BB-34E53BFF4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90" y="1717784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Gerenciador</a:t>
              </a:r>
            </a:p>
          </p:txBody>
        </p:sp>
        <p:sp>
          <p:nvSpPr>
            <p:cNvPr id="618" name="Text Box 497">
              <a:extLst>
                <a:ext uri="{FF2B5EF4-FFF2-40B4-BE49-F238E27FC236}">
                  <a16:creationId xmlns:a16="http://schemas.microsoft.com/office/drawing/2014/main" id="{F6301192-1C17-4DC6-BBED-8B6314E1E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453" y="2003403"/>
              <a:ext cx="2719387" cy="654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Configuração das Regras de Redução de Consumo de Energia.</a:t>
              </a:r>
            </a:p>
            <a:p>
              <a:pPr eaLnBrk="1" hangingPunct="1"/>
              <a:r>
                <a:rPr lang="pt-BR" altLang="pt-BR" sz="900" i="1"/>
                <a:t> Geração de Relatórios e Gráficos de Acompanhamento.</a:t>
              </a:r>
            </a:p>
          </p:txBody>
        </p:sp>
        <p:graphicFrame>
          <p:nvGraphicFramePr>
            <p:cNvPr id="619" name="Object 612">
              <a:extLst>
                <a:ext uri="{FF2B5EF4-FFF2-40B4-BE49-F238E27FC236}">
                  <a16:creationId xmlns:a16="http://schemas.microsoft.com/office/drawing/2014/main" id="{77CF8C96-8156-4327-B4FA-8399BF09E8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10990" y="2999391"/>
            <a:ext cx="423863" cy="469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944575" imgH="1180490" progId="MS_ClipArt_Gallery.2">
                    <p:embed/>
                  </p:oleObj>
                </mc:Choice>
                <mc:Fallback>
                  <p:oleObj name="Clip" r:id="rId4" imgW="944575" imgH="1180490" progId="MS_ClipArt_Gallery.2">
                    <p:embed/>
                    <p:pic>
                      <p:nvPicPr>
                        <p:cNvPr id="619" name="Object 612">
                          <a:extLst>
                            <a:ext uri="{FF2B5EF4-FFF2-40B4-BE49-F238E27FC236}">
                              <a16:creationId xmlns:a16="http://schemas.microsoft.com/office/drawing/2014/main" id="{77CF8C96-8156-4327-B4FA-8399BF09E8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10990" y="2999391"/>
                          <a:ext cx="423863" cy="4699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0" name="Oval 615">
              <a:extLst>
                <a:ext uri="{FF2B5EF4-FFF2-40B4-BE49-F238E27FC236}">
                  <a16:creationId xmlns:a16="http://schemas.microsoft.com/office/drawing/2014/main" id="{502C08D4-37CA-44AE-9D1E-69FBE9088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903" y="3123206"/>
              <a:ext cx="2566987" cy="1732003"/>
            </a:xfrm>
            <a:prstGeom prst="ellips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pt-BR" altLang="pt-BR" sz="1600"/>
            </a:p>
          </p:txBody>
        </p:sp>
        <p:pic>
          <p:nvPicPr>
            <p:cNvPr id="621" name="Picture 708" descr="C_MoreTopics_Lg_N">
              <a:extLst>
                <a:ext uri="{FF2B5EF4-FFF2-40B4-BE49-F238E27FC236}">
                  <a16:creationId xmlns:a16="http://schemas.microsoft.com/office/drawing/2014/main" id="{87D3EC4A-1E1D-4179-9FD3-0FD8603EB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128" y="2975472"/>
              <a:ext cx="488950" cy="43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2" name="Text Box 50">
              <a:extLst>
                <a:ext uri="{FF2B5EF4-FFF2-40B4-BE49-F238E27FC236}">
                  <a16:creationId xmlns:a16="http://schemas.microsoft.com/office/drawing/2014/main" id="{FC6004AF-8C47-43A6-A74F-AA14EFFF8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8815" y="2658900"/>
              <a:ext cx="3281363" cy="216676"/>
            </a:xfrm>
            <a:prstGeom prst="rect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CLIENTE</a:t>
              </a:r>
            </a:p>
          </p:txBody>
        </p:sp>
        <p:sp>
          <p:nvSpPr>
            <p:cNvPr id="623" name="AutoShape 697">
              <a:extLst>
                <a:ext uri="{FF2B5EF4-FFF2-40B4-BE49-F238E27FC236}">
                  <a16:creationId xmlns:a16="http://schemas.microsoft.com/office/drawing/2014/main" id="{B4AD5D2D-21C0-4897-BC0E-1F83268EF3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88103">
              <a:off x="8689473" y="3614522"/>
              <a:ext cx="303910" cy="292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4" name="AutoShape 697">
              <a:extLst>
                <a:ext uri="{FF2B5EF4-FFF2-40B4-BE49-F238E27FC236}">
                  <a16:creationId xmlns:a16="http://schemas.microsoft.com/office/drawing/2014/main" id="{16969611-3F15-4DDE-B096-63C276BF9B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7625">
              <a:off x="7268215" y="2995170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5" name="AutoShape 697">
              <a:extLst>
                <a:ext uri="{FF2B5EF4-FFF2-40B4-BE49-F238E27FC236}">
                  <a16:creationId xmlns:a16="http://schemas.microsoft.com/office/drawing/2014/main" id="{81901BD8-FCBE-4884-8E23-B3576EF8FF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5136">
              <a:off x="6168523" y="3659546"/>
              <a:ext cx="303910" cy="292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6" name="Text Box 702">
              <a:extLst>
                <a:ext uri="{FF2B5EF4-FFF2-40B4-BE49-F238E27FC236}">
                  <a16:creationId xmlns:a16="http://schemas.microsoft.com/office/drawing/2014/main" id="{3E20FE7D-07C4-4B46-8234-52541A359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9528" y="3435558"/>
              <a:ext cx="1195387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USUÁRIO SE AUSENTA DA MÁQUINA POR PERÍODO X</a:t>
              </a:r>
            </a:p>
          </p:txBody>
        </p:sp>
        <p:sp>
          <p:nvSpPr>
            <p:cNvPr id="627" name="Nuvem 626">
              <a:extLst>
                <a:ext uri="{FF2B5EF4-FFF2-40B4-BE49-F238E27FC236}">
                  <a16:creationId xmlns:a16="http://schemas.microsoft.com/office/drawing/2014/main" id="{85F6763C-9B8A-47E7-BDFC-92007647C067}"/>
                </a:ext>
              </a:extLst>
            </p:cNvPr>
            <p:cNvSpPr/>
            <p:nvPr/>
          </p:nvSpPr>
          <p:spPr>
            <a:xfrm>
              <a:off x="3486790" y="3097861"/>
              <a:ext cx="2033588" cy="1314128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/>
            </a:p>
          </p:txBody>
        </p:sp>
        <p:sp>
          <p:nvSpPr>
            <p:cNvPr id="628" name="Text Box 613">
              <a:extLst>
                <a:ext uri="{FF2B5EF4-FFF2-40B4-BE49-F238E27FC236}">
                  <a16:creationId xmlns:a16="http://schemas.microsoft.com/office/drawing/2014/main" id="{8A02718C-72E2-4558-AB7B-A8F510ED46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7753" y="4115133"/>
              <a:ext cx="1143000" cy="368631"/>
            </a:xfrm>
            <a:prstGeom prst="rect">
              <a:avLst/>
            </a:prstGeom>
            <a:solidFill>
              <a:srgbClr val="FFC000"/>
            </a:solid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7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ARMAZENAMENTO AUTOM.HISTÓRICO MEDIDAS APLICADAS</a:t>
              </a:r>
            </a:p>
          </p:txBody>
        </p:sp>
        <p:sp>
          <p:nvSpPr>
            <p:cNvPr id="629" name="Line 700">
              <a:extLst>
                <a:ext uri="{FF2B5EF4-FFF2-40B4-BE49-F238E27FC236}">
                  <a16:creationId xmlns:a16="http://schemas.microsoft.com/office/drawing/2014/main" id="{A3EA94AC-5130-4410-9D8E-6B1DC9991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7215" y="3111950"/>
              <a:ext cx="549275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0" name="Text Box 50">
              <a:extLst>
                <a:ext uri="{FF2B5EF4-FFF2-40B4-BE49-F238E27FC236}">
                  <a16:creationId xmlns:a16="http://schemas.microsoft.com/office/drawing/2014/main" id="{6BD72A10-09D7-4F9C-9286-770CD734C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8003" y="2658900"/>
              <a:ext cx="2393202" cy="216676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ajor"/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SERVIDOR</a:t>
              </a:r>
            </a:p>
          </p:txBody>
        </p:sp>
        <p:sp>
          <p:nvSpPr>
            <p:cNvPr id="631" name="Line 700">
              <a:extLst>
                <a:ext uri="{FF2B5EF4-FFF2-40B4-BE49-F238E27FC236}">
                  <a16:creationId xmlns:a16="http://schemas.microsoft.com/office/drawing/2014/main" id="{6D3A1DE9-642B-4C4D-A301-30FC189E2D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05778" y="3365208"/>
              <a:ext cx="58420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2" name="Text Box 466">
              <a:extLst>
                <a:ext uri="{FF2B5EF4-FFF2-40B4-BE49-F238E27FC236}">
                  <a16:creationId xmlns:a16="http://schemas.microsoft.com/office/drawing/2014/main" id="{6AA61451-EA58-4CC6-AAF8-4B72DD367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1828" y="1714970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Cliente</a:t>
              </a:r>
            </a:p>
          </p:txBody>
        </p:sp>
        <p:sp>
          <p:nvSpPr>
            <p:cNvPr id="633" name="Text Box 497">
              <a:extLst>
                <a:ext uri="{FF2B5EF4-FFF2-40B4-BE49-F238E27FC236}">
                  <a16:creationId xmlns:a16="http://schemas.microsoft.com/office/drawing/2014/main" id="{F65B2E09-8953-4445-A446-C3D6DF9D4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1828" y="1983706"/>
              <a:ext cx="2719387" cy="519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Monitoramento da Inatividade do Computador Local.</a:t>
              </a:r>
            </a:p>
            <a:p>
              <a:pPr eaLnBrk="1" hangingPunct="1"/>
              <a:r>
                <a:rPr lang="pt-BR" altLang="pt-BR" sz="900" i="1"/>
                <a:t> Aplicação das Regras Pré-Estabelecida.</a:t>
              </a:r>
            </a:p>
          </p:txBody>
        </p:sp>
        <p:pic>
          <p:nvPicPr>
            <p:cNvPr id="634" name="Picture 9">
              <a:extLst>
                <a:ext uri="{FF2B5EF4-FFF2-40B4-BE49-F238E27FC236}">
                  <a16:creationId xmlns:a16="http://schemas.microsoft.com/office/drawing/2014/main" id="{6E8BB2D9-D0C1-4264-950D-80938E184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715" y="1489852"/>
              <a:ext cx="554038" cy="49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" name="Picture 10">
              <a:extLst>
                <a:ext uri="{FF2B5EF4-FFF2-40B4-BE49-F238E27FC236}">
                  <a16:creationId xmlns:a16="http://schemas.microsoft.com/office/drawing/2014/main" id="{55FA4FA5-E0C9-4BC1-BC94-807D3899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640" y="3097861"/>
              <a:ext cx="982663" cy="87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" name="AutoShape 32">
              <a:extLst>
                <a:ext uri="{FF2B5EF4-FFF2-40B4-BE49-F238E27FC236}">
                  <a16:creationId xmlns:a16="http://schemas.microsoft.com/office/drawing/2014/main" id="{92024B99-0A56-44FF-9D09-9EAF9C66C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4553" y="3556539"/>
              <a:ext cx="660400" cy="530434"/>
            </a:xfrm>
            <a:prstGeom prst="can">
              <a:avLst>
                <a:gd name="adj" fmla="val 25509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Banco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de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Dados</a:t>
              </a:r>
              <a:endParaRPr lang="pt-BR" sz="6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37" name="AutoShape 32">
              <a:extLst>
                <a:ext uri="{FF2B5EF4-FFF2-40B4-BE49-F238E27FC236}">
                  <a16:creationId xmlns:a16="http://schemas.microsoft.com/office/drawing/2014/main" id="{DDB96F1C-612D-4CC4-8C8C-1770DF3D0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178" y="3643772"/>
              <a:ext cx="660400" cy="530434"/>
            </a:xfrm>
            <a:prstGeom prst="can">
              <a:avLst>
                <a:gd name="adj" fmla="val 25509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Banco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de 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Dados</a:t>
              </a:r>
              <a:endParaRPr lang="pt-BR" sz="6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eaLnBrk="1" hangingPunct="1">
                <a:spcBef>
                  <a:spcPct val="20000"/>
                </a:spcBef>
                <a:defRPr/>
              </a:pPr>
              <a:endParaRPr lang="pt-BR" sz="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38" name="CaixaDeTexto 131">
              <a:extLst>
                <a:ext uri="{FF2B5EF4-FFF2-40B4-BE49-F238E27FC236}">
                  <a16:creationId xmlns:a16="http://schemas.microsoft.com/office/drawing/2014/main" id="{9ED5E6CC-BBB6-4FC9-A8A5-4EE16228F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2090" y="3808410"/>
              <a:ext cx="2428875" cy="354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pt-BR" altLang="pt-BR" sz="2000">
                  <a:solidFill>
                    <a:srgbClr val="669900"/>
                  </a:solidFill>
                </a:rPr>
                <a:t>SETOR A,B,C...</a:t>
              </a:r>
            </a:p>
          </p:txBody>
        </p:sp>
        <p:graphicFrame>
          <p:nvGraphicFramePr>
            <p:cNvPr id="639" name="Object 4">
              <a:extLst>
                <a:ext uri="{FF2B5EF4-FFF2-40B4-BE49-F238E27FC236}">
                  <a16:creationId xmlns:a16="http://schemas.microsoft.com/office/drawing/2014/main" id="{BF7D679A-126F-4681-88D2-EAD79F93E5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98465" y="3031752"/>
            <a:ext cx="423863" cy="469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944575" imgH="1180490" progId="MS_ClipArt_Gallery.2">
                    <p:embed/>
                  </p:oleObj>
                </mc:Choice>
                <mc:Fallback>
                  <p:oleObj name="Clip" r:id="rId9" imgW="944575" imgH="1180490" progId="MS_ClipArt_Gallery.2">
                    <p:embed/>
                    <p:pic>
                      <p:nvPicPr>
                        <p:cNvPr id="639" name="Object 4">
                          <a:extLst>
                            <a:ext uri="{FF2B5EF4-FFF2-40B4-BE49-F238E27FC236}">
                              <a16:creationId xmlns:a16="http://schemas.microsoft.com/office/drawing/2014/main" id="{BF7D679A-126F-4681-88D2-EAD79F93E5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98465" y="3031752"/>
                          <a:ext cx="423863" cy="4699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40" name="Conector reto 639">
              <a:extLst>
                <a:ext uri="{FF2B5EF4-FFF2-40B4-BE49-F238E27FC236}">
                  <a16:creationId xmlns:a16="http://schemas.microsoft.com/office/drawing/2014/main" id="{09702BEF-4A54-4A05-98F8-E4B363A436C0}"/>
                </a:ext>
              </a:extLst>
            </p:cNvPr>
            <p:cNvCxnSpPr/>
            <p:nvPr/>
          </p:nvCxnSpPr>
          <p:spPr bwMode="auto">
            <a:xfrm>
              <a:off x="8007990" y="3116171"/>
              <a:ext cx="214313" cy="156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1" name="Conector reto 640">
              <a:extLst>
                <a:ext uri="{FF2B5EF4-FFF2-40B4-BE49-F238E27FC236}">
                  <a16:creationId xmlns:a16="http://schemas.microsoft.com/office/drawing/2014/main" id="{068C2F26-9A1E-44A9-8492-112708BE9CF5}"/>
                </a:ext>
              </a:extLst>
            </p:cNvPr>
            <p:cNvCxnSpPr/>
            <p:nvPr/>
          </p:nvCxnSpPr>
          <p:spPr bwMode="auto">
            <a:xfrm rot="5400000">
              <a:off x="7998996" y="3104061"/>
              <a:ext cx="181501" cy="1635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42" name="Text Box 703">
              <a:extLst>
                <a:ext uri="{FF2B5EF4-FFF2-40B4-BE49-F238E27FC236}">
                  <a16:creationId xmlns:a16="http://schemas.microsoft.com/office/drawing/2014/main" id="{4943FEE0-D41E-4AD5-B5BA-E30CE0738B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8578" y="3428523"/>
              <a:ext cx="1214437" cy="27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USUÁRIO CHEGA NA FAB. INICIA O SISTEMA</a:t>
              </a:r>
            </a:p>
          </p:txBody>
        </p:sp>
        <p:sp>
          <p:nvSpPr>
            <p:cNvPr id="643" name="Text Box 702">
              <a:extLst>
                <a:ext uri="{FF2B5EF4-FFF2-40B4-BE49-F238E27FC236}">
                  <a16:creationId xmlns:a16="http://schemas.microsoft.com/office/drawing/2014/main" id="{7E7FFC3A-E95E-4353-916C-BF5B8232B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7528" y="4431706"/>
              <a:ext cx="1143000" cy="368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SISTEMA VERIFICA OPERAÇÕES EM ANDAMENTO</a:t>
              </a:r>
            </a:p>
          </p:txBody>
        </p:sp>
        <p:pic>
          <p:nvPicPr>
            <p:cNvPr id="644" name="Picture 9">
              <a:extLst>
                <a:ext uri="{FF2B5EF4-FFF2-40B4-BE49-F238E27FC236}">
                  <a16:creationId xmlns:a16="http://schemas.microsoft.com/office/drawing/2014/main" id="{1DEC8CAA-E2C9-466D-8B91-46BFA656E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6628" y="3988504"/>
              <a:ext cx="554037" cy="49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" name="AutoShape 697">
              <a:extLst>
                <a:ext uri="{FF2B5EF4-FFF2-40B4-BE49-F238E27FC236}">
                  <a16:creationId xmlns:a16="http://schemas.microsoft.com/office/drawing/2014/main" id="{490BB824-4837-4707-B159-A08F3382D0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02446">
              <a:off x="7933378" y="4601951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646" name="Picture 14">
              <a:extLst>
                <a:ext uri="{FF2B5EF4-FFF2-40B4-BE49-F238E27FC236}">
                  <a16:creationId xmlns:a16="http://schemas.microsoft.com/office/drawing/2014/main" id="{ED39F10B-F822-442E-B123-D1BE44F0A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753" y="4558335"/>
              <a:ext cx="571500" cy="4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7" name="AutoShape 697">
              <a:extLst>
                <a:ext uri="{FF2B5EF4-FFF2-40B4-BE49-F238E27FC236}">
                  <a16:creationId xmlns:a16="http://schemas.microsoft.com/office/drawing/2014/main" id="{475264BD-E356-41B0-A39B-4276905B31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183513">
              <a:off x="6793553" y="4607579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48" name="Text Box 703">
              <a:extLst>
                <a:ext uri="{FF2B5EF4-FFF2-40B4-BE49-F238E27FC236}">
                  <a16:creationId xmlns:a16="http://schemas.microsoft.com/office/drawing/2014/main" id="{CD774C49-2855-40DB-B40E-D1B99590F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2128" y="4938222"/>
              <a:ext cx="1357312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APLICA MEDIDAS REDUÇÃO DE ENERGIA PRÉ-ESTABELECIDAS </a:t>
              </a:r>
            </a:p>
          </p:txBody>
        </p:sp>
        <p:pic>
          <p:nvPicPr>
            <p:cNvPr id="649" name="Picture 11">
              <a:extLst>
                <a:ext uri="{FF2B5EF4-FFF2-40B4-BE49-F238E27FC236}">
                  <a16:creationId xmlns:a16="http://schemas.microsoft.com/office/drawing/2014/main" id="{697BBDB4-D1E7-414A-A6E7-6C7553287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8" y="1498294"/>
              <a:ext cx="642937" cy="50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0" name="Text Box 705">
              <a:extLst>
                <a:ext uri="{FF2B5EF4-FFF2-40B4-BE49-F238E27FC236}">
                  <a16:creationId xmlns:a16="http://schemas.microsoft.com/office/drawing/2014/main" id="{131766FD-FDE0-4B98-8FA5-61122342C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640" y="5285639"/>
              <a:ext cx="395128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pt-BR" altLang="pt-BR" sz="800">
                  <a:solidFill>
                    <a:schemeClr val="tx2"/>
                  </a:solidFill>
                </a:rPr>
                <a:t>OBS: INSTALAÇÃO AUTOMÁTICA EM TODOS OS SETORES DA FÁBRICA.</a:t>
              </a:r>
            </a:p>
          </p:txBody>
        </p:sp>
        <p:pic>
          <p:nvPicPr>
            <p:cNvPr id="651" name="Picture 11">
              <a:extLst>
                <a:ext uri="{FF2B5EF4-FFF2-40B4-BE49-F238E27FC236}">
                  <a16:creationId xmlns:a16="http://schemas.microsoft.com/office/drawing/2014/main" id="{82033EA2-A416-40D6-9B65-D1B0A2BA7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915" y="2958588"/>
              <a:ext cx="642938" cy="50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2" name="AutoShape 697">
              <a:extLst>
                <a:ext uri="{FF2B5EF4-FFF2-40B4-BE49-F238E27FC236}">
                  <a16:creationId xmlns:a16="http://schemas.microsoft.com/office/drawing/2014/main" id="{DEB08DBD-1589-4AEA-94A3-E02F12AA41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7082">
              <a:off x="2647003" y="3375057"/>
              <a:ext cx="296862" cy="2265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53" name="CaixaDeTexto 131">
              <a:extLst>
                <a:ext uri="{FF2B5EF4-FFF2-40B4-BE49-F238E27FC236}">
                  <a16:creationId xmlns:a16="http://schemas.microsoft.com/office/drawing/2014/main" id="{318A065B-4AF8-44D6-8C83-7B12D313E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290" y="3956144"/>
              <a:ext cx="1857375" cy="464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pt-BR" altLang="pt-BR" sz="2800">
                  <a:solidFill>
                    <a:srgbClr val="669900"/>
                  </a:solidFill>
                </a:rPr>
                <a:t>DTI</a:t>
              </a:r>
            </a:p>
          </p:txBody>
        </p:sp>
        <p:sp>
          <p:nvSpPr>
            <p:cNvPr id="654" name="Text Box 694">
              <a:extLst>
                <a:ext uri="{FF2B5EF4-FFF2-40B4-BE49-F238E27FC236}">
                  <a16:creationId xmlns:a16="http://schemas.microsoft.com/office/drawing/2014/main" id="{138CDFF3-AE16-4D24-A9D2-946C1BA21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4078" y="5209771"/>
              <a:ext cx="1452562" cy="26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RELATÓRIOS/GRAFICOS CONSOLIDADOS (AUTOMÁTICO)</a:t>
              </a:r>
            </a:p>
          </p:txBody>
        </p:sp>
        <p:sp>
          <p:nvSpPr>
            <p:cNvPr id="655" name="Text Box 694">
              <a:extLst>
                <a:ext uri="{FF2B5EF4-FFF2-40B4-BE49-F238E27FC236}">
                  <a16:creationId xmlns:a16="http://schemas.microsoft.com/office/drawing/2014/main" id="{63DFD0E2-D8A9-43B4-BDC6-641AEE1E9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6665" y="3559373"/>
              <a:ext cx="1295400" cy="368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CONFIGURA POLÍTICAS DE CONTROLE DE ENERGIA POR ÁREA</a:t>
              </a:r>
            </a:p>
          </p:txBody>
        </p:sp>
        <p:sp>
          <p:nvSpPr>
            <p:cNvPr id="656" name="Text Box 694">
              <a:extLst>
                <a:ext uri="{FF2B5EF4-FFF2-40B4-BE49-F238E27FC236}">
                  <a16:creationId xmlns:a16="http://schemas.microsoft.com/office/drawing/2014/main" id="{461156DE-48FB-4BAF-ACFA-821BD53B8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7785" y="4206588"/>
              <a:ext cx="1295400" cy="358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/>
                <a:t>ACOMPANHAMENTO: EMISSÃO DE RELATÒRIOS E GRAFICOS DE</a:t>
              </a:r>
            </a:p>
          </p:txBody>
        </p:sp>
        <p:grpSp>
          <p:nvGrpSpPr>
            <p:cNvPr id="657" name="Group 3003">
              <a:extLst>
                <a:ext uri="{FF2B5EF4-FFF2-40B4-BE49-F238E27FC236}">
                  <a16:creationId xmlns:a16="http://schemas.microsoft.com/office/drawing/2014/main" id="{EFEA5AE7-CC8B-43C8-9164-D1DD712CC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65" y="3892829"/>
              <a:ext cx="466725" cy="322201"/>
              <a:chOff x="1014" y="403"/>
              <a:chExt cx="508" cy="328"/>
            </a:xfrm>
          </p:grpSpPr>
          <p:sp>
            <p:nvSpPr>
              <p:cNvPr id="658" name="Freeform 3004">
                <a:extLst>
                  <a:ext uri="{FF2B5EF4-FFF2-40B4-BE49-F238E27FC236}">
                    <a16:creationId xmlns:a16="http://schemas.microsoft.com/office/drawing/2014/main" id="{1EF4342C-61A8-4031-A260-868C202D2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59" name="Freeform 3005">
                <a:extLst>
                  <a:ext uri="{FF2B5EF4-FFF2-40B4-BE49-F238E27FC236}">
                    <a16:creationId xmlns:a16="http://schemas.microsoft.com/office/drawing/2014/main" id="{AB0F3E61-B12E-41AC-861C-4DE6B8AAF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0" name="Freeform 3006">
                <a:extLst>
                  <a:ext uri="{FF2B5EF4-FFF2-40B4-BE49-F238E27FC236}">
                    <a16:creationId xmlns:a16="http://schemas.microsoft.com/office/drawing/2014/main" id="{D13E62FA-2BA3-4120-BDF2-48746D672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1" name="Freeform 3007">
                <a:extLst>
                  <a:ext uri="{FF2B5EF4-FFF2-40B4-BE49-F238E27FC236}">
                    <a16:creationId xmlns:a16="http://schemas.microsoft.com/office/drawing/2014/main" id="{E2FB960B-157B-4C47-8329-4F2AA6019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2" name="Freeform 3008">
                <a:extLst>
                  <a:ext uri="{FF2B5EF4-FFF2-40B4-BE49-F238E27FC236}">
                    <a16:creationId xmlns:a16="http://schemas.microsoft.com/office/drawing/2014/main" id="{BB00AC34-B259-491C-8784-CA793349A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3" name="Line 3009">
                <a:extLst>
                  <a:ext uri="{FF2B5EF4-FFF2-40B4-BE49-F238E27FC236}">
                    <a16:creationId xmlns:a16="http://schemas.microsoft.com/office/drawing/2014/main" id="{BC756DCB-AD27-458F-BF24-81A245BE8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4" name="Freeform 3010">
                <a:extLst>
                  <a:ext uri="{FF2B5EF4-FFF2-40B4-BE49-F238E27FC236}">
                    <a16:creationId xmlns:a16="http://schemas.microsoft.com/office/drawing/2014/main" id="{D35A726B-32BB-4EC4-BCA4-48B71FD1B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5" name="Line 3011">
                <a:extLst>
                  <a:ext uri="{FF2B5EF4-FFF2-40B4-BE49-F238E27FC236}">
                    <a16:creationId xmlns:a16="http://schemas.microsoft.com/office/drawing/2014/main" id="{59A607C1-E712-441B-BCC5-2123B34DB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6" name="Freeform 3012">
                <a:extLst>
                  <a:ext uri="{FF2B5EF4-FFF2-40B4-BE49-F238E27FC236}">
                    <a16:creationId xmlns:a16="http://schemas.microsoft.com/office/drawing/2014/main" id="{7022C177-96F1-46EA-AF86-661261BA2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7" name="Line 3013">
                <a:extLst>
                  <a:ext uri="{FF2B5EF4-FFF2-40B4-BE49-F238E27FC236}">
                    <a16:creationId xmlns:a16="http://schemas.microsoft.com/office/drawing/2014/main" id="{A4913054-C43A-4665-B002-DFFA97BF6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8" name="Freeform 3014">
                <a:extLst>
                  <a:ext uri="{FF2B5EF4-FFF2-40B4-BE49-F238E27FC236}">
                    <a16:creationId xmlns:a16="http://schemas.microsoft.com/office/drawing/2014/main" id="{A844DCEB-332D-488A-BF76-01AE20EB6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69" name="Freeform 3015">
                <a:extLst>
                  <a:ext uri="{FF2B5EF4-FFF2-40B4-BE49-F238E27FC236}">
                    <a16:creationId xmlns:a16="http://schemas.microsoft.com/office/drawing/2014/main" id="{58DBA185-3C45-423F-BF5F-4DE00C2F2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0" name="Freeform 3016">
                <a:extLst>
                  <a:ext uri="{FF2B5EF4-FFF2-40B4-BE49-F238E27FC236}">
                    <a16:creationId xmlns:a16="http://schemas.microsoft.com/office/drawing/2014/main" id="{F402ADEE-3D9B-45DA-99F2-8A68BDAD1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1" name="Freeform 3017">
                <a:extLst>
                  <a:ext uri="{FF2B5EF4-FFF2-40B4-BE49-F238E27FC236}">
                    <a16:creationId xmlns:a16="http://schemas.microsoft.com/office/drawing/2014/main" id="{674ECE75-CABC-4D33-833D-0B62304D0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2" name="Freeform 3018">
                <a:extLst>
                  <a:ext uri="{FF2B5EF4-FFF2-40B4-BE49-F238E27FC236}">
                    <a16:creationId xmlns:a16="http://schemas.microsoft.com/office/drawing/2014/main" id="{13619E8F-F34F-46E2-A571-0A7CD9AD2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3" name="Freeform 3019">
                <a:extLst>
                  <a:ext uri="{FF2B5EF4-FFF2-40B4-BE49-F238E27FC236}">
                    <a16:creationId xmlns:a16="http://schemas.microsoft.com/office/drawing/2014/main" id="{98C488DB-EA1F-4231-8CD3-ACFF08B37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4" name="Freeform 3020">
                <a:extLst>
                  <a:ext uri="{FF2B5EF4-FFF2-40B4-BE49-F238E27FC236}">
                    <a16:creationId xmlns:a16="http://schemas.microsoft.com/office/drawing/2014/main" id="{91FEE4FA-19AB-46EA-9514-190197897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5" name="Freeform 3021">
                <a:extLst>
                  <a:ext uri="{FF2B5EF4-FFF2-40B4-BE49-F238E27FC236}">
                    <a16:creationId xmlns:a16="http://schemas.microsoft.com/office/drawing/2014/main" id="{29CBEAFD-727F-422A-BF39-85D73A87B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6" name="Freeform 3022">
                <a:extLst>
                  <a:ext uri="{FF2B5EF4-FFF2-40B4-BE49-F238E27FC236}">
                    <a16:creationId xmlns:a16="http://schemas.microsoft.com/office/drawing/2014/main" id="{E67A08EC-1F7B-4184-B46A-5FF86A1E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7" name="Freeform 3023">
                <a:extLst>
                  <a:ext uri="{FF2B5EF4-FFF2-40B4-BE49-F238E27FC236}">
                    <a16:creationId xmlns:a16="http://schemas.microsoft.com/office/drawing/2014/main" id="{A6C107A7-C364-4891-82D9-F1D6B7A05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8" name="Freeform 3024">
                <a:extLst>
                  <a:ext uri="{FF2B5EF4-FFF2-40B4-BE49-F238E27FC236}">
                    <a16:creationId xmlns:a16="http://schemas.microsoft.com/office/drawing/2014/main" id="{3AF5A7AA-6096-4925-A0AA-B3C56EBB8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79" name="Freeform 3025">
                <a:extLst>
                  <a:ext uri="{FF2B5EF4-FFF2-40B4-BE49-F238E27FC236}">
                    <a16:creationId xmlns:a16="http://schemas.microsoft.com/office/drawing/2014/main" id="{B9DD15A8-B069-4BD8-8F54-C8F284342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0" name="Freeform 3026">
                <a:extLst>
                  <a:ext uri="{FF2B5EF4-FFF2-40B4-BE49-F238E27FC236}">
                    <a16:creationId xmlns:a16="http://schemas.microsoft.com/office/drawing/2014/main" id="{EF98BEE3-83B2-4228-A5D0-C9F91687F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1" name="Freeform 3027">
                <a:extLst>
                  <a:ext uri="{FF2B5EF4-FFF2-40B4-BE49-F238E27FC236}">
                    <a16:creationId xmlns:a16="http://schemas.microsoft.com/office/drawing/2014/main" id="{0971CB9E-6346-4DDD-BCE0-476DFFD22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2" name="Freeform 3028">
                <a:extLst>
                  <a:ext uri="{FF2B5EF4-FFF2-40B4-BE49-F238E27FC236}">
                    <a16:creationId xmlns:a16="http://schemas.microsoft.com/office/drawing/2014/main" id="{3B29C3DC-D65E-4C58-816B-79D721786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3" name="Freeform 3029">
                <a:extLst>
                  <a:ext uri="{FF2B5EF4-FFF2-40B4-BE49-F238E27FC236}">
                    <a16:creationId xmlns:a16="http://schemas.microsoft.com/office/drawing/2014/main" id="{DDFFF632-A138-4491-99A9-DF69896CB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4" name="Line 3030">
                <a:extLst>
                  <a:ext uri="{FF2B5EF4-FFF2-40B4-BE49-F238E27FC236}">
                    <a16:creationId xmlns:a16="http://schemas.microsoft.com/office/drawing/2014/main" id="{2F519969-5877-4E11-9B40-A6173FB2F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5" name="Line 3031">
                <a:extLst>
                  <a:ext uri="{FF2B5EF4-FFF2-40B4-BE49-F238E27FC236}">
                    <a16:creationId xmlns:a16="http://schemas.microsoft.com/office/drawing/2014/main" id="{611374F9-6656-44DC-A28D-967875C54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6" name="Line 3032">
                <a:extLst>
                  <a:ext uri="{FF2B5EF4-FFF2-40B4-BE49-F238E27FC236}">
                    <a16:creationId xmlns:a16="http://schemas.microsoft.com/office/drawing/2014/main" id="{6E2BF318-634F-4C53-B261-59284D7F2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7" name="Line 3033">
                <a:extLst>
                  <a:ext uri="{FF2B5EF4-FFF2-40B4-BE49-F238E27FC236}">
                    <a16:creationId xmlns:a16="http://schemas.microsoft.com/office/drawing/2014/main" id="{2A4BBB40-1523-480D-B52D-EA057DB39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8" name="Line 3034">
                <a:extLst>
                  <a:ext uri="{FF2B5EF4-FFF2-40B4-BE49-F238E27FC236}">
                    <a16:creationId xmlns:a16="http://schemas.microsoft.com/office/drawing/2014/main" id="{B57A5CB9-D743-4036-AAE1-1D38A54ED7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9" name="Line 3035">
                <a:extLst>
                  <a:ext uri="{FF2B5EF4-FFF2-40B4-BE49-F238E27FC236}">
                    <a16:creationId xmlns:a16="http://schemas.microsoft.com/office/drawing/2014/main" id="{2978B74F-AAD6-4D72-B9D1-D381D149BB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0" name="Line 3036">
                <a:extLst>
                  <a:ext uri="{FF2B5EF4-FFF2-40B4-BE49-F238E27FC236}">
                    <a16:creationId xmlns:a16="http://schemas.microsoft.com/office/drawing/2014/main" id="{48693ACF-A2A7-41FF-B4B5-5DD34249C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1" name="Line 3037">
                <a:extLst>
                  <a:ext uri="{FF2B5EF4-FFF2-40B4-BE49-F238E27FC236}">
                    <a16:creationId xmlns:a16="http://schemas.microsoft.com/office/drawing/2014/main" id="{55692A68-CF9A-4DE5-B74D-332312B0A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2" name="Line 3038">
                <a:extLst>
                  <a:ext uri="{FF2B5EF4-FFF2-40B4-BE49-F238E27FC236}">
                    <a16:creationId xmlns:a16="http://schemas.microsoft.com/office/drawing/2014/main" id="{9AF51BA2-61B7-45DB-B0B4-B3646D781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3" name="Line 3039">
                <a:extLst>
                  <a:ext uri="{FF2B5EF4-FFF2-40B4-BE49-F238E27FC236}">
                    <a16:creationId xmlns:a16="http://schemas.microsoft.com/office/drawing/2014/main" id="{D4DC269A-1C4E-4C4B-B6B7-E63D73D3E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4" name="Line 3040">
                <a:extLst>
                  <a:ext uri="{FF2B5EF4-FFF2-40B4-BE49-F238E27FC236}">
                    <a16:creationId xmlns:a16="http://schemas.microsoft.com/office/drawing/2014/main" id="{D305EB28-6111-4C42-8414-9B70270E3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5" name="Line 3041">
                <a:extLst>
                  <a:ext uri="{FF2B5EF4-FFF2-40B4-BE49-F238E27FC236}">
                    <a16:creationId xmlns:a16="http://schemas.microsoft.com/office/drawing/2014/main" id="{AEF32F97-EB35-4737-AC9F-D44742255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6" name="Line 3042">
                <a:extLst>
                  <a:ext uri="{FF2B5EF4-FFF2-40B4-BE49-F238E27FC236}">
                    <a16:creationId xmlns:a16="http://schemas.microsoft.com/office/drawing/2014/main" id="{DE3AB876-14BD-4D40-8CD5-CD1D11577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7" name="Line 3043">
                <a:extLst>
                  <a:ext uri="{FF2B5EF4-FFF2-40B4-BE49-F238E27FC236}">
                    <a16:creationId xmlns:a16="http://schemas.microsoft.com/office/drawing/2014/main" id="{169AFA30-32F0-4C0E-AA73-EED2FDD7C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8" name="Line 3044">
                <a:extLst>
                  <a:ext uri="{FF2B5EF4-FFF2-40B4-BE49-F238E27FC236}">
                    <a16:creationId xmlns:a16="http://schemas.microsoft.com/office/drawing/2014/main" id="{1FA38507-8E23-4D0D-AAD8-EF8260D3A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9" name="Line 3045">
                <a:extLst>
                  <a:ext uri="{FF2B5EF4-FFF2-40B4-BE49-F238E27FC236}">
                    <a16:creationId xmlns:a16="http://schemas.microsoft.com/office/drawing/2014/main" id="{DD7E41DB-F8BC-4345-870B-1EC3B95F5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0" name="Line 3046">
                <a:extLst>
                  <a:ext uri="{FF2B5EF4-FFF2-40B4-BE49-F238E27FC236}">
                    <a16:creationId xmlns:a16="http://schemas.microsoft.com/office/drawing/2014/main" id="{01C193E2-9061-49D1-B63A-A2F24746F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1" name="Line 3047">
                <a:extLst>
                  <a:ext uri="{FF2B5EF4-FFF2-40B4-BE49-F238E27FC236}">
                    <a16:creationId xmlns:a16="http://schemas.microsoft.com/office/drawing/2014/main" id="{1D3B88CB-F2C8-4A07-B890-6C93C741D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2" name="Line 3048">
                <a:extLst>
                  <a:ext uri="{FF2B5EF4-FFF2-40B4-BE49-F238E27FC236}">
                    <a16:creationId xmlns:a16="http://schemas.microsoft.com/office/drawing/2014/main" id="{2258C939-49A8-480B-8373-E1F73A0D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3" name="Line 3049">
                <a:extLst>
                  <a:ext uri="{FF2B5EF4-FFF2-40B4-BE49-F238E27FC236}">
                    <a16:creationId xmlns:a16="http://schemas.microsoft.com/office/drawing/2014/main" id="{7CF89E03-414F-4EC9-B18B-3972AFE6E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4" name="Line 3050">
                <a:extLst>
                  <a:ext uri="{FF2B5EF4-FFF2-40B4-BE49-F238E27FC236}">
                    <a16:creationId xmlns:a16="http://schemas.microsoft.com/office/drawing/2014/main" id="{D59DAC03-7E94-4B14-9143-942429D5E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5" name="Line 3051">
                <a:extLst>
                  <a:ext uri="{FF2B5EF4-FFF2-40B4-BE49-F238E27FC236}">
                    <a16:creationId xmlns:a16="http://schemas.microsoft.com/office/drawing/2014/main" id="{6F8D6BBD-6EF6-4092-802B-58912D7E65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6" name="Line 3052">
                <a:extLst>
                  <a:ext uri="{FF2B5EF4-FFF2-40B4-BE49-F238E27FC236}">
                    <a16:creationId xmlns:a16="http://schemas.microsoft.com/office/drawing/2014/main" id="{2380EA3C-AB73-4677-B0BC-A4D92CB92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7" name="Line 3053">
                <a:extLst>
                  <a:ext uri="{FF2B5EF4-FFF2-40B4-BE49-F238E27FC236}">
                    <a16:creationId xmlns:a16="http://schemas.microsoft.com/office/drawing/2014/main" id="{CBAD6F81-B471-445B-954D-AEB065409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8" name="Line 3054">
                <a:extLst>
                  <a:ext uri="{FF2B5EF4-FFF2-40B4-BE49-F238E27FC236}">
                    <a16:creationId xmlns:a16="http://schemas.microsoft.com/office/drawing/2014/main" id="{69F2F477-5005-4A28-8A11-775D470FD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9" name="Line 3055">
                <a:extLst>
                  <a:ext uri="{FF2B5EF4-FFF2-40B4-BE49-F238E27FC236}">
                    <a16:creationId xmlns:a16="http://schemas.microsoft.com/office/drawing/2014/main" id="{800D3FC9-87BB-4AC7-A671-FFCD82C2D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0" name="Line 3056">
                <a:extLst>
                  <a:ext uri="{FF2B5EF4-FFF2-40B4-BE49-F238E27FC236}">
                    <a16:creationId xmlns:a16="http://schemas.microsoft.com/office/drawing/2014/main" id="{C5A823ED-FA53-4AAB-8B69-BFBF4EF7D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1" name="Line 3057">
                <a:extLst>
                  <a:ext uri="{FF2B5EF4-FFF2-40B4-BE49-F238E27FC236}">
                    <a16:creationId xmlns:a16="http://schemas.microsoft.com/office/drawing/2014/main" id="{92707D6E-9565-490B-A08F-DDC8D50089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2" name="Line 3058">
                <a:extLst>
                  <a:ext uri="{FF2B5EF4-FFF2-40B4-BE49-F238E27FC236}">
                    <a16:creationId xmlns:a16="http://schemas.microsoft.com/office/drawing/2014/main" id="{735FE3BF-13FE-4ED4-A408-58F7D73463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3" name="Line 3059">
                <a:extLst>
                  <a:ext uri="{FF2B5EF4-FFF2-40B4-BE49-F238E27FC236}">
                    <a16:creationId xmlns:a16="http://schemas.microsoft.com/office/drawing/2014/main" id="{188BCC29-6978-4F45-BF45-4819561F94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4" name="Line 3060">
                <a:extLst>
                  <a:ext uri="{FF2B5EF4-FFF2-40B4-BE49-F238E27FC236}">
                    <a16:creationId xmlns:a16="http://schemas.microsoft.com/office/drawing/2014/main" id="{5FB1B2E0-A706-40EE-A104-8E50358CF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5" name="Line 3061">
                <a:extLst>
                  <a:ext uri="{FF2B5EF4-FFF2-40B4-BE49-F238E27FC236}">
                    <a16:creationId xmlns:a16="http://schemas.microsoft.com/office/drawing/2014/main" id="{F8C6F464-DFC0-45E9-9F70-9BFAE7102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6" name="Line 3062">
                <a:extLst>
                  <a:ext uri="{FF2B5EF4-FFF2-40B4-BE49-F238E27FC236}">
                    <a16:creationId xmlns:a16="http://schemas.microsoft.com/office/drawing/2014/main" id="{D036171A-2E94-49D4-8528-7E0C1780C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7" name="Line 3063">
                <a:extLst>
                  <a:ext uri="{FF2B5EF4-FFF2-40B4-BE49-F238E27FC236}">
                    <a16:creationId xmlns:a16="http://schemas.microsoft.com/office/drawing/2014/main" id="{08956E70-CE14-4E89-968E-389F4B6F6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8" name="Line 3064">
                <a:extLst>
                  <a:ext uri="{FF2B5EF4-FFF2-40B4-BE49-F238E27FC236}">
                    <a16:creationId xmlns:a16="http://schemas.microsoft.com/office/drawing/2014/main" id="{403F2666-A093-4C9F-BD65-BF8BFB9AE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" name="Line 3065">
                <a:extLst>
                  <a:ext uri="{FF2B5EF4-FFF2-40B4-BE49-F238E27FC236}">
                    <a16:creationId xmlns:a16="http://schemas.microsoft.com/office/drawing/2014/main" id="{F67C9FAD-DF2C-42F4-9CE7-119C211FE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" name="Freeform 3066">
                <a:extLst>
                  <a:ext uri="{FF2B5EF4-FFF2-40B4-BE49-F238E27FC236}">
                    <a16:creationId xmlns:a16="http://schemas.microsoft.com/office/drawing/2014/main" id="{6CA8ACD4-CCCB-403F-8ACC-D844BC994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1" name="Freeform 3067">
                <a:extLst>
                  <a:ext uri="{FF2B5EF4-FFF2-40B4-BE49-F238E27FC236}">
                    <a16:creationId xmlns:a16="http://schemas.microsoft.com/office/drawing/2014/main" id="{39FE43F8-E42E-4066-804A-240F2308F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2" name="Freeform 3068">
                <a:extLst>
                  <a:ext uri="{FF2B5EF4-FFF2-40B4-BE49-F238E27FC236}">
                    <a16:creationId xmlns:a16="http://schemas.microsoft.com/office/drawing/2014/main" id="{DE4B35E8-CCC8-4B99-91C2-61E214961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3" name="Freeform 3069">
                <a:extLst>
                  <a:ext uri="{FF2B5EF4-FFF2-40B4-BE49-F238E27FC236}">
                    <a16:creationId xmlns:a16="http://schemas.microsoft.com/office/drawing/2014/main" id="{BCA3FC03-795F-40F3-8CE5-5378F54B5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4" name="Freeform 3070">
                <a:extLst>
                  <a:ext uri="{FF2B5EF4-FFF2-40B4-BE49-F238E27FC236}">
                    <a16:creationId xmlns:a16="http://schemas.microsoft.com/office/drawing/2014/main" id="{7DD85AA7-C5CA-449A-8BCB-8CA24768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5" name="Freeform 3071">
                <a:extLst>
                  <a:ext uri="{FF2B5EF4-FFF2-40B4-BE49-F238E27FC236}">
                    <a16:creationId xmlns:a16="http://schemas.microsoft.com/office/drawing/2014/main" id="{7362F612-5826-4226-8245-B9500EAC1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6" name="Freeform 3072">
                <a:extLst>
                  <a:ext uri="{FF2B5EF4-FFF2-40B4-BE49-F238E27FC236}">
                    <a16:creationId xmlns:a16="http://schemas.microsoft.com/office/drawing/2014/main" id="{8D9B8F9F-7A22-439F-95B6-45DAA3A41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7" name="Freeform 3073">
                <a:extLst>
                  <a:ext uri="{FF2B5EF4-FFF2-40B4-BE49-F238E27FC236}">
                    <a16:creationId xmlns:a16="http://schemas.microsoft.com/office/drawing/2014/main" id="{906D3E4F-EA67-4CD8-BEC7-0BB4D85DE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8" name="Freeform 3074">
                <a:extLst>
                  <a:ext uri="{FF2B5EF4-FFF2-40B4-BE49-F238E27FC236}">
                    <a16:creationId xmlns:a16="http://schemas.microsoft.com/office/drawing/2014/main" id="{A88DD0EB-0B83-42F6-B9B5-7D6690B5E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9" name="Freeform 3075">
                <a:extLst>
                  <a:ext uri="{FF2B5EF4-FFF2-40B4-BE49-F238E27FC236}">
                    <a16:creationId xmlns:a16="http://schemas.microsoft.com/office/drawing/2014/main" id="{23E8F135-65F2-4B0F-82B4-A5809267D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0" name="Freeform 3076">
                <a:extLst>
                  <a:ext uri="{FF2B5EF4-FFF2-40B4-BE49-F238E27FC236}">
                    <a16:creationId xmlns:a16="http://schemas.microsoft.com/office/drawing/2014/main" id="{43431F49-4369-4D24-BAB0-C0CD6ABA4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1" name="Line 3077">
                <a:extLst>
                  <a:ext uri="{FF2B5EF4-FFF2-40B4-BE49-F238E27FC236}">
                    <a16:creationId xmlns:a16="http://schemas.microsoft.com/office/drawing/2014/main" id="{50441E3F-3E3B-488F-98D2-6A294F3B7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2" name="Freeform 3078">
                <a:extLst>
                  <a:ext uri="{FF2B5EF4-FFF2-40B4-BE49-F238E27FC236}">
                    <a16:creationId xmlns:a16="http://schemas.microsoft.com/office/drawing/2014/main" id="{31053701-8BEF-48D2-BDBE-62DFCF1CA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3" name="Freeform 3079">
                <a:extLst>
                  <a:ext uri="{FF2B5EF4-FFF2-40B4-BE49-F238E27FC236}">
                    <a16:creationId xmlns:a16="http://schemas.microsoft.com/office/drawing/2014/main" id="{CF0E351D-678B-485E-87E1-12086E310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4" name="Freeform 3080">
                <a:extLst>
                  <a:ext uri="{FF2B5EF4-FFF2-40B4-BE49-F238E27FC236}">
                    <a16:creationId xmlns:a16="http://schemas.microsoft.com/office/drawing/2014/main" id="{00A268EB-20CE-4EC9-B36C-CF04F336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5" name="Freeform 3081">
                <a:extLst>
                  <a:ext uri="{FF2B5EF4-FFF2-40B4-BE49-F238E27FC236}">
                    <a16:creationId xmlns:a16="http://schemas.microsoft.com/office/drawing/2014/main" id="{907FDD20-FB08-464C-BE61-9D40C1625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6" name="Freeform 3082">
                <a:extLst>
                  <a:ext uri="{FF2B5EF4-FFF2-40B4-BE49-F238E27FC236}">
                    <a16:creationId xmlns:a16="http://schemas.microsoft.com/office/drawing/2014/main" id="{C4A61A6E-8FC0-42E2-9370-F33969B0C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7" name="Freeform 3083">
                <a:extLst>
                  <a:ext uri="{FF2B5EF4-FFF2-40B4-BE49-F238E27FC236}">
                    <a16:creationId xmlns:a16="http://schemas.microsoft.com/office/drawing/2014/main" id="{C920B5C5-42AF-4D82-B54B-10966854F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8" name="Freeform 3084">
                <a:extLst>
                  <a:ext uri="{FF2B5EF4-FFF2-40B4-BE49-F238E27FC236}">
                    <a16:creationId xmlns:a16="http://schemas.microsoft.com/office/drawing/2014/main" id="{6EA37370-178D-4DC0-850A-D3FB2A6B9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9" name="Freeform 3085">
                <a:extLst>
                  <a:ext uri="{FF2B5EF4-FFF2-40B4-BE49-F238E27FC236}">
                    <a16:creationId xmlns:a16="http://schemas.microsoft.com/office/drawing/2014/main" id="{15B0FA1B-8345-4124-A43F-2FCA9151E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0" name="Freeform 3086">
                <a:extLst>
                  <a:ext uri="{FF2B5EF4-FFF2-40B4-BE49-F238E27FC236}">
                    <a16:creationId xmlns:a16="http://schemas.microsoft.com/office/drawing/2014/main" id="{86557D4C-3E08-4DAF-BD50-BEABAB265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1" name="Freeform 3087">
                <a:extLst>
                  <a:ext uri="{FF2B5EF4-FFF2-40B4-BE49-F238E27FC236}">
                    <a16:creationId xmlns:a16="http://schemas.microsoft.com/office/drawing/2014/main" id="{B5D0120D-4157-43F9-B9C4-D0CC8CC32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2" name="Freeform 3088">
                <a:extLst>
                  <a:ext uri="{FF2B5EF4-FFF2-40B4-BE49-F238E27FC236}">
                    <a16:creationId xmlns:a16="http://schemas.microsoft.com/office/drawing/2014/main" id="{14449DB8-B3BA-4D89-BE76-AAB5DCC0E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3" name="Freeform 3089">
                <a:extLst>
                  <a:ext uri="{FF2B5EF4-FFF2-40B4-BE49-F238E27FC236}">
                    <a16:creationId xmlns:a16="http://schemas.microsoft.com/office/drawing/2014/main" id="{30FE2623-FD32-4ABF-ABE3-445024803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4" name="Freeform 3090">
                <a:extLst>
                  <a:ext uri="{FF2B5EF4-FFF2-40B4-BE49-F238E27FC236}">
                    <a16:creationId xmlns:a16="http://schemas.microsoft.com/office/drawing/2014/main" id="{70C38475-17EE-448D-9DC0-AB8CC3E66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5" name="Freeform 3091">
                <a:extLst>
                  <a:ext uri="{FF2B5EF4-FFF2-40B4-BE49-F238E27FC236}">
                    <a16:creationId xmlns:a16="http://schemas.microsoft.com/office/drawing/2014/main" id="{C3D5A0B8-5E25-4561-A116-C7D8CB9FD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6" name="Freeform 3092">
                <a:extLst>
                  <a:ext uri="{FF2B5EF4-FFF2-40B4-BE49-F238E27FC236}">
                    <a16:creationId xmlns:a16="http://schemas.microsoft.com/office/drawing/2014/main" id="{278B5124-56E2-435B-9506-BE95B154A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7" name="Freeform 3093">
                <a:extLst>
                  <a:ext uri="{FF2B5EF4-FFF2-40B4-BE49-F238E27FC236}">
                    <a16:creationId xmlns:a16="http://schemas.microsoft.com/office/drawing/2014/main" id="{9EDDE179-91AC-4431-985B-BD3D75F60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8" name="Freeform 3094">
                <a:extLst>
                  <a:ext uri="{FF2B5EF4-FFF2-40B4-BE49-F238E27FC236}">
                    <a16:creationId xmlns:a16="http://schemas.microsoft.com/office/drawing/2014/main" id="{7D099284-2E06-4A38-937D-E20325D0C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9" name="Freeform 3095">
                <a:extLst>
                  <a:ext uri="{FF2B5EF4-FFF2-40B4-BE49-F238E27FC236}">
                    <a16:creationId xmlns:a16="http://schemas.microsoft.com/office/drawing/2014/main" id="{78956A3B-1A99-4C7F-8189-8C9444399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0" name="Freeform 3096">
                <a:extLst>
                  <a:ext uri="{FF2B5EF4-FFF2-40B4-BE49-F238E27FC236}">
                    <a16:creationId xmlns:a16="http://schemas.microsoft.com/office/drawing/2014/main" id="{C167B36E-894D-49FB-82FD-F679CF368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1" name="Freeform 3097">
                <a:extLst>
                  <a:ext uri="{FF2B5EF4-FFF2-40B4-BE49-F238E27FC236}">
                    <a16:creationId xmlns:a16="http://schemas.microsoft.com/office/drawing/2014/main" id="{3B181124-7C46-40FD-BFF4-78871996C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2" name="Freeform 3098">
                <a:extLst>
                  <a:ext uri="{FF2B5EF4-FFF2-40B4-BE49-F238E27FC236}">
                    <a16:creationId xmlns:a16="http://schemas.microsoft.com/office/drawing/2014/main" id="{4A5490D2-74CB-4F4B-B9F8-11EAB181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3" name="Freeform 3099">
                <a:extLst>
                  <a:ext uri="{FF2B5EF4-FFF2-40B4-BE49-F238E27FC236}">
                    <a16:creationId xmlns:a16="http://schemas.microsoft.com/office/drawing/2014/main" id="{E2C56613-C30F-422A-8D1E-49576A96D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4" name="Freeform 3100">
                <a:extLst>
                  <a:ext uri="{FF2B5EF4-FFF2-40B4-BE49-F238E27FC236}">
                    <a16:creationId xmlns:a16="http://schemas.microsoft.com/office/drawing/2014/main" id="{4D7D7D01-BCBC-4DB9-8450-8ADD7840E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5" name="Freeform 3101">
                <a:extLst>
                  <a:ext uri="{FF2B5EF4-FFF2-40B4-BE49-F238E27FC236}">
                    <a16:creationId xmlns:a16="http://schemas.microsoft.com/office/drawing/2014/main" id="{7BCC2429-E34A-46C7-9228-0A9CFB149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6" name="Freeform 3102">
                <a:extLst>
                  <a:ext uri="{FF2B5EF4-FFF2-40B4-BE49-F238E27FC236}">
                    <a16:creationId xmlns:a16="http://schemas.microsoft.com/office/drawing/2014/main" id="{C53A3423-91A5-4F70-90EE-B7B29B297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7" name="Freeform 3103">
                <a:extLst>
                  <a:ext uri="{FF2B5EF4-FFF2-40B4-BE49-F238E27FC236}">
                    <a16:creationId xmlns:a16="http://schemas.microsoft.com/office/drawing/2014/main" id="{5ED517EE-646E-4FA7-90F4-131D0762F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8" name="Freeform 3104">
                <a:extLst>
                  <a:ext uri="{FF2B5EF4-FFF2-40B4-BE49-F238E27FC236}">
                    <a16:creationId xmlns:a16="http://schemas.microsoft.com/office/drawing/2014/main" id="{023B0887-39F1-4FC6-A4FA-A6C81F64A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9" name="Freeform 3105">
                <a:extLst>
                  <a:ext uri="{FF2B5EF4-FFF2-40B4-BE49-F238E27FC236}">
                    <a16:creationId xmlns:a16="http://schemas.microsoft.com/office/drawing/2014/main" id="{1C1B5CA1-84F5-493D-BC3A-C16ECA9E4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0" name="Freeform 3106">
                <a:extLst>
                  <a:ext uri="{FF2B5EF4-FFF2-40B4-BE49-F238E27FC236}">
                    <a16:creationId xmlns:a16="http://schemas.microsoft.com/office/drawing/2014/main" id="{8DD4D6C4-0837-4B13-824C-D1B0E1066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1" name="Freeform 3107">
                <a:extLst>
                  <a:ext uri="{FF2B5EF4-FFF2-40B4-BE49-F238E27FC236}">
                    <a16:creationId xmlns:a16="http://schemas.microsoft.com/office/drawing/2014/main" id="{3C8AFDD1-D88F-4FB7-BDDF-762BAAF0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2" name="Freeform 3108">
                <a:extLst>
                  <a:ext uri="{FF2B5EF4-FFF2-40B4-BE49-F238E27FC236}">
                    <a16:creationId xmlns:a16="http://schemas.microsoft.com/office/drawing/2014/main" id="{8C55B627-A838-487C-851C-DE652ABBE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3" name="Freeform 3109">
                <a:extLst>
                  <a:ext uri="{FF2B5EF4-FFF2-40B4-BE49-F238E27FC236}">
                    <a16:creationId xmlns:a16="http://schemas.microsoft.com/office/drawing/2014/main" id="{0305BD14-9144-4EF6-9D96-E0715E6A4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4" name="Freeform 3110">
                <a:extLst>
                  <a:ext uri="{FF2B5EF4-FFF2-40B4-BE49-F238E27FC236}">
                    <a16:creationId xmlns:a16="http://schemas.microsoft.com/office/drawing/2014/main" id="{E021944F-1F72-407F-9712-CF5DF40A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5" name="Freeform 3111">
                <a:extLst>
                  <a:ext uri="{FF2B5EF4-FFF2-40B4-BE49-F238E27FC236}">
                    <a16:creationId xmlns:a16="http://schemas.microsoft.com/office/drawing/2014/main" id="{A18ED06F-3A8E-48A8-9297-A609E5392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6" name="Freeform 3112">
                <a:extLst>
                  <a:ext uri="{FF2B5EF4-FFF2-40B4-BE49-F238E27FC236}">
                    <a16:creationId xmlns:a16="http://schemas.microsoft.com/office/drawing/2014/main" id="{53ACD6D6-19C0-40AE-ACC0-F196E501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7" name="Freeform 3113">
                <a:extLst>
                  <a:ext uri="{FF2B5EF4-FFF2-40B4-BE49-F238E27FC236}">
                    <a16:creationId xmlns:a16="http://schemas.microsoft.com/office/drawing/2014/main" id="{37A32AEE-2461-4BD2-8B99-7A9A7444C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8" name="Freeform 3114">
                <a:extLst>
                  <a:ext uri="{FF2B5EF4-FFF2-40B4-BE49-F238E27FC236}">
                    <a16:creationId xmlns:a16="http://schemas.microsoft.com/office/drawing/2014/main" id="{12F4EDA1-5D13-4BC2-ABC3-9C3DB773E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9" name="Freeform 3115">
                <a:extLst>
                  <a:ext uri="{FF2B5EF4-FFF2-40B4-BE49-F238E27FC236}">
                    <a16:creationId xmlns:a16="http://schemas.microsoft.com/office/drawing/2014/main" id="{3287E76D-3304-4A7E-B457-1BC97C6F4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0" name="Freeform 3116">
                <a:extLst>
                  <a:ext uri="{FF2B5EF4-FFF2-40B4-BE49-F238E27FC236}">
                    <a16:creationId xmlns:a16="http://schemas.microsoft.com/office/drawing/2014/main" id="{A0D3F0A8-82DF-477B-B1EC-D4D8EB38F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1" name="Freeform 3117">
                <a:extLst>
                  <a:ext uri="{FF2B5EF4-FFF2-40B4-BE49-F238E27FC236}">
                    <a16:creationId xmlns:a16="http://schemas.microsoft.com/office/drawing/2014/main" id="{3E240525-4062-484A-A962-E87777EC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2" name="Line 3118">
                <a:extLst>
                  <a:ext uri="{FF2B5EF4-FFF2-40B4-BE49-F238E27FC236}">
                    <a16:creationId xmlns:a16="http://schemas.microsoft.com/office/drawing/2014/main" id="{662593E8-0495-45A3-80A2-AF60DE812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3" name="Freeform 3119">
                <a:extLst>
                  <a:ext uri="{FF2B5EF4-FFF2-40B4-BE49-F238E27FC236}">
                    <a16:creationId xmlns:a16="http://schemas.microsoft.com/office/drawing/2014/main" id="{6175553C-61E8-4272-958B-82F0AD664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4" name="Freeform 3120">
                <a:extLst>
                  <a:ext uri="{FF2B5EF4-FFF2-40B4-BE49-F238E27FC236}">
                    <a16:creationId xmlns:a16="http://schemas.microsoft.com/office/drawing/2014/main" id="{CDBB139E-5444-4CB9-9105-763E5FE4E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5" name="Freeform 3121">
                <a:extLst>
                  <a:ext uri="{FF2B5EF4-FFF2-40B4-BE49-F238E27FC236}">
                    <a16:creationId xmlns:a16="http://schemas.microsoft.com/office/drawing/2014/main" id="{4126B8B8-A20F-448A-BC89-303A6500F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6" name="Freeform 3122">
                <a:extLst>
                  <a:ext uri="{FF2B5EF4-FFF2-40B4-BE49-F238E27FC236}">
                    <a16:creationId xmlns:a16="http://schemas.microsoft.com/office/drawing/2014/main" id="{0A4BACB8-9DAB-4754-B6D7-614A6492E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7" name="Freeform 3123">
                <a:extLst>
                  <a:ext uri="{FF2B5EF4-FFF2-40B4-BE49-F238E27FC236}">
                    <a16:creationId xmlns:a16="http://schemas.microsoft.com/office/drawing/2014/main" id="{EA4D0FA3-37FD-4564-A315-D9A51824A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8" name="Freeform 3124">
                <a:extLst>
                  <a:ext uri="{FF2B5EF4-FFF2-40B4-BE49-F238E27FC236}">
                    <a16:creationId xmlns:a16="http://schemas.microsoft.com/office/drawing/2014/main" id="{C3D16F1E-B970-4ED1-A7CB-153F1029F17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9" name="Freeform 3125">
                <a:extLst>
                  <a:ext uri="{FF2B5EF4-FFF2-40B4-BE49-F238E27FC236}">
                    <a16:creationId xmlns:a16="http://schemas.microsoft.com/office/drawing/2014/main" id="{C819A73C-FF2A-4BAA-A03D-A462C878E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0" name="Freeform 3126">
                <a:extLst>
                  <a:ext uri="{FF2B5EF4-FFF2-40B4-BE49-F238E27FC236}">
                    <a16:creationId xmlns:a16="http://schemas.microsoft.com/office/drawing/2014/main" id="{4E04746B-1ADB-47AE-9897-529BFE8D4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1" name="Line 3127">
                <a:extLst>
                  <a:ext uri="{FF2B5EF4-FFF2-40B4-BE49-F238E27FC236}">
                    <a16:creationId xmlns:a16="http://schemas.microsoft.com/office/drawing/2014/main" id="{2E085608-8983-4B4F-A9D0-CA6C452B0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2" name="Freeform 3128">
                <a:extLst>
                  <a:ext uri="{FF2B5EF4-FFF2-40B4-BE49-F238E27FC236}">
                    <a16:creationId xmlns:a16="http://schemas.microsoft.com/office/drawing/2014/main" id="{13E4B5E8-DBAE-4B7E-B5E5-03059EF5B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3" name="Freeform 3129">
                <a:extLst>
                  <a:ext uri="{FF2B5EF4-FFF2-40B4-BE49-F238E27FC236}">
                    <a16:creationId xmlns:a16="http://schemas.microsoft.com/office/drawing/2014/main" id="{2100E8E6-EE1C-47FF-9355-683A2B0E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4" name="Freeform 3130">
                <a:extLst>
                  <a:ext uri="{FF2B5EF4-FFF2-40B4-BE49-F238E27FC236}">
                    <a16:creationId xmlns:a16="http://schemas.microsoft.com/office/drawing/2014/main" id="{EA454A8A-933E-4544-BD92-B8602C454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5" name="Freeform 3131">
                <a:extLst>
                  <a:ext uri="{FF2B5EF4-FFF2-40B4-BE49-F238E27FC236}">
                    <a16:creationId xmlns:a16="http://schemas.microsoft.com/office/drawing/2014/main" id="{5665158F-9F58-4604-9DF1-3A88D569A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6" name="Freeform 3132">
                <a:extLst>
                  <a:ext uri="{FF2B5EF4-FFF2-40B4-BE49-F238E27FC236}">
                    <a16:creationId xmlns:a16="http://schemas.microsoft.com/office/drawing/2014/main" id="{6338D3A4-3572-4022-BEF3-1D0B70723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7" name="Freeform 3133">
                <a:extLst>
                  <a:ext uri="{FF2B5EF4-FFF2-40B4-BE49-F238E27FC236}">
                    <a16:creationId xmlns:a16="http://schemas.microsoft.com/office/drawing/2014/main" id="{FD73B95F-0A07-47F3-85CA-C29BAF5B8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8" name="Freeform 3134">
                <a:extLst>
                  <a:ext uri="{FF2B5EF4-FFF2-40B4-BE49-F238E27FC236}">
                    <a16:creationId xmlns:a16="http://schemas.microsoft.com/office/drawing/2014/main" id="{CC733B32-7345-4A58-BA19-2C6CF0086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9" name="Freeform 3135">
                <a:extLst>
                  <a:ext uri="{FF2B5EF4-FFF2-40B4-BE49-F238E27FC236}">
                    <a16:creationId xmlns:a16="http://schemas.microsoft.com/office/drawing/2014/main" id="{58820AC3-0E10-4ACB-85E6-85D90D20E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0" name="Freeform 3136">
                <a:extLst>
                  <a:ext uri="{FF2B5EF4-FFF2-40B4-BE49-F238E27FC236}">
                    <a16:creationId xmlns:a16="http://schemas.microsoft.com/office/drawing/2014/main" id="{F9F71D40-73B0-4BDF-B3EC-04F37584B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1" name="Freeform 3137">
                <a:extLst>
                  <a:ext uri="{FF2B5EF4-FFF2-40B4-BE49-F238E27FC236}">
                    <a16:creationId xmlns:a16="http://schemas.microsoft.com/office/drawing/2014/main" id="{7F8D6F37-43B8-4B52-987D-32F850587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2" name="Freeform 3138">
                <a:extLst>
                  <a:ext uri="{FF2B5EF4-FFF2-40B4-BE49-F238E27FC236}">
                    <a16:creationId xmlns:a16="http://schemas.microsoft.com/office/drawing/2014/main" id="{20194356-A5A9-4DA7-AD21-540135CA2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3" name="Freeform 3139">
                <a:extLst>
                  <a:ext uri="{FF2B5EF4-FFF2-40B4-BE49-F238E27FC236}">
                    <a16:creationId xmlns:a16="http://schemas.microsoft.com/office/drawing/2014/main" id="{31C986E3-4A79-4AB5-85E5-09E8F8179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4" name="Freeform 3140">
                <a:extLst>
                  <a:ext uri="{FF2B5EF4-FFF2-40B4-BE49-F238E27FC236}">
                    <a16:creationId xmlns:a16="http://schemas.microsoft.com/office/drawing/2014/main" id="{629DD7C7-467F-4C6D-B617-DD2319D09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5" name="Freeform 3141">
                <a:extLst>
                  <a:ext uri="{FF2B5EF4-FFF2-40B4-BE49-F238E27FC236}">
                    <a16:creationId xmlns:a16="http://schemas.microsoft.com/office/drawing/2014/main" id="{080360C4-1219-4CBA-A43B-C3536BE2D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6" name="Freeform 3142">
                <a:extLst>
                  <a:ext uri="{FF2B5EF4-FFF2-40B4-BE49-F238E27FC236}">
                    <a16:creationId xmlns:a16="http://schemas.microsoft.com/office/drawing/2014/main" id="{CBDFA076-0C58-4993-B419-7A7A26C5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7" name="Freeform 3143">
                <a:extLst>
                  <a:ext uri="{FF2B5EF4-FFF2-40B4-BE49-F238E27FC236}">
                    <a16:creationId xmlns:a16="http://schemas.microsoft.com/office/drawing/2014/main" id="{6AC1C301-B8EB-4154-A87D-0A802750A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8" name="Freeform 3144">
                <a:extLst>
                  <a:ext uri="{FF2B5EF4-FFF2-40B4-BE49-F238E27FC236}">
                    <a16:creationId xmlns:a16="http://schemas.microsoft.com/office/drawing/2014/main" id="{69BD9F7C-5ADB-47AF-8822-D9D1B3008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99" name="Freeform 3145">
                <a:extLst>
                  <a:ext uri="{FF2B5EF4-FFF2-40B4-BE49-F238E27FC236}">
                    <a16:creationId xmlns:a16="http://schemas.microsoft.com/office/drawing/2014/main" id="{5B6F1FD1-705A-432D-96CE-AA611198D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0" name="Freeform 3146">
                <a:extLst>
                  <a:ext uri="{FF2B5EF4-FFF2-40B4-BE49-F238E27FC236}">
                    <a16:creationId xmlns:a16="http://schemas.microsoft.com/office/drawing/2014/main" id="{0572E878-204E-46E8-81D7-903D4DFFA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1" name="Freeform 3147">
                <a:extLst>
                  <a:ext uri="{FF2B5EF4-FFF2-40B4-BE49-F238E27FC236}">
                    <a16:creationId xmlns:a16="http://schemas.microsoft.com/office/drawing/2014/main" id="{FAFF7025-1FEB-41BD-BF6D-0EBAC7696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2" name="Freeform 3148">
                <a:extLst>
                  <a:ext uri="{FF2B5EF4-FFF2-40B4-BE49-F238E27FC236}">
                    <a16:creationId xmlns:a16="http://schemas.microsoft.com/office/drawing/2014/main" id="{69FF4A6E-8D16-4589-8DAD-8A4BF5397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3" name="Freeform 3149">
                <a:extLst>
                  <a:ext uri="{FF2B5EF4-FFF2-40B4-BE49-F238E27FC236}">
                    <a16:creationId xmlns:a16="http://schemas.microsoft.com/office/drawing/2014/main" id="{C87F65BA-FC65-4045-B3DE-4C6827EFC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4" name="Freeform 3150">
                <a:extLst>
                  <a:ext uri="{FF2B5EF4-FFF2-40B4-BE49-F238E27FC236}">
                    <a16:creationId xmlns:a16="http://schemas.microsoft.com/office/drawing/2014/main" id="{01A4290B-0937-4B9E-943C-70CCDD380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5" name="Freeform 3151">
                <a:extLst>
                  <a:ext uri="{FF2B5EF4-FFF2-40B4-BE49-F238E27FC236}">
                    <a16:creationId xmlns:a16="http://schemas.microsoft.com/office/drawing/2014/main" id="{F0921515-CD43-4E3F-9D25-0484BA82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6" name="Freeform 3152">
                <a:extLst>
                  <a:ext uri="{FF2B5EF4-FFF2-40B4-BE49-F238E27FC236}">
                    <a16:creationId xmlns:a16="http://schemas.microsoft.com/office/drawing/2014/main" id="{10F81D1E-CFF9-45D7-A360-BEB7EE401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7" name="Freeform 3153">
                <a:extLst>
                  <a:ext uri="{FF2B5EF4-FFF2-40B4-BE49-F238E27FC236}">
                    <a16:creationId xmlns:a16="http://schemas.microsoft.com/office/drawing/2014/main" id="{C251FF9D-DAEB-4917-84CA-979E1AE3E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8" name="Freeform 3154">
                <a:extLst>
                  <a:ext uri="{FF2B5EF4-FFF2-40B4-BE49-F238E27FC236}">
                    <a16:creationId xmlns:a16="http://schemas.microsoft.com/office/drawing/2014/main" id="{0C1BC599-C639-47F7-A716-73A96956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9" name="Freeform 3155">
                <a:extLst>
                  <a:ext uri="{FF2B5EF4-FFF2-40B4-BE49-F238E27FC236}">
                    <a16:creationId xmlns:a16="http://schemas.microsoft.com/office/drawing/2014/main" id="{50A55376-D270-4FDD-99E3-4A78F454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0" name="Freeform 3156">
                <a:extLst>
                  <a:ext uri="{FF2B5EF4-FFF2-40B4-BE49-F238E27FC236}">
                    <a16:creationId xmlns:a16="http://schemas.microsoft.com/office/drawing/2014/main" id="{03CF1A06-EF98-494C-B9CD-84956457F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1" name="Freeform 3157">
                <a:extLst>
                  <a:ext uri="{FF2B5EF4-FFF2-40B4-BE49-F238E27FC236}">
                    <a16:creationId xmlns:a16="http://schemas.microsoft.com/office/drawing/2014/main" id="{9BE6E792-5D40-48C7-87E5-3935490F8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2" name="Freeform 3158">
                <a:extLst>
                  <a:ext uri="{FF2B5EF4-FFF2-40B4-BE49-F238E27FC236}">
                    <a16:creationId xmlns:a16="http://schemas.microsoft.com/office/drawing/2014/main" id="{7E1F8F1E-4AD5-4529-A88A-E40191D9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813" name="Picture 708" descr="C_MoreTopics_Lg_N">
              <a:extLst>
                <a:ext uri="{FF2B5EF4-FFF2-40B4-BE49-F238E27FC236}">
                  <a16:creationId xmlns:a16="http://schemas.microsoft.com/office/drawing/2014/main" id="{B99F3959-A6BE-4300-9A7C-A2856531F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9228" y="4789081"/>
              <a:ext cx="488950" cy="43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4" name="Text Box 59">
              <a:extLst>
                <a:ext uri="{FF2B5EF4-FFF2-40B4-BE49-F238E27FC236}">
                  <a16:creationId xmlns:a16="http://schemas.microsoft.com/office/drawing/2014/main" id="{020BF2E7-DB67-4693-9411-4CAAC6954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" y="2658900"/>
              <a:ext cx="3222625" cy="21667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0000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pt-BR"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itchFamily="18" charset="0"/>
                </a:rPr>
                <a:t>GERENCIADOR</a:t>
              </a:r>
            </a:p>
          </p:txBody>
        </p:sp>
        <p:sp>
          <p:nvSpPr>
            <p:cNvPr id="815" name="AutoShape 697">
              <a:extLst>
                <a:ext uri="{FF2B5EF4-FFF2-40B4-BE49-F238E27FC236}">
                  <a16:creationId xmlns:a16="http://schemas.microsoft.com/office/drawing/2014/main" id="{143E342B-11A3-4C90-8032-1F961384C1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02446">
              <a:off x="2480315" y="4832698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16" name="Text Box 694">
              <a:extLst>
                <a:ext uri="{FF2B5EF4-FFF2-40B4-BE49-F238E27FC236}">
                  <a16:creationId xmlns:a16="http://schemas.microsoft.com/office/drawing/2014/main" id="{F48EE7C6-52DB-47C6-884B-464EFDBB5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7140" y="4271309"/>
              <a:ext cx="1295400" cy="27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BR" altLang="pt-BR" sz="600" dirty="0"/>
                <a:t>APLICAÇÃO DAS PREMISSAS / EXCESSÕES</a:t>
              </a:r>
            </a:p>
          </p:txBody>
        </p:sp>
        <p:grpSp>
          <p:nvGrpSpPr>
            <p:cNvPr id="817" name="Group 3003">
              <a:extLst>
                <a:ext uri="{FF2B5EF4-FFF2-40B4-BE49-F238E27FC236}">
                  <a16:creationId xmlns:a16="http://schemas.microsoft.com/office/drawing/2014/main" id="{FD0DB98C-139F-46BD-8E6F-D1BEC1168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6240" y="3947702"/>
              <a:ext cx="466725" cy="322200"/>
              <a:chOff x="1014" y="403"/>
              <a:chExt cx="508" cy="328"/>
            </a:xfrm>
          </p:grpSpPr>
          <p:sp>
            <p:nvSpPr>
              <p:cNvPr id="818" name="Freeform 3004">
                <a:extLst>
                  <a:ext uri="{FF2B5EF4-FFF2-40B4-BE49-F238E27FC236}">
                    <a16:creationId xmlns:a16="http://schemas.microsoft.com/office/drawing/2014/main" id="{93E0ADB7-43BB-45FE-BCBE-50D99EA84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597"/>
                <a:ext cx="67" cy="44"/>
              </a:xfrm>
              <a:custGeom>
                <a:avLst/>
                <a:gdLst>
                  <a:gd name="T0" fmla="*/ 0 w 67"/>
                  <a:gd name="T1" fmla="*/ 0 h 44"/>
                  <a:gd name="T2" fmla="*/ 0 w 67"/>
                  <a:gd name="T3" fmla="*/ 29 h 44"/>
                  <a:gd name="T4" fmla="*/ 67 w 67"/>
                  <a:gd name="T5" fmla="*/ 44 h 44"/>
                  <a:gd name="T6" fmla="*/ 67 w 67"/>
                  <a:gd name="T7" fmla="*/ 6 h 44"/>
                  <a:gd name="T8" fmla="*/ 0 w 67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4"/>
                  <a:gd name="T17" fmla="*/ 67 w 67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4">
                    <a:moveTo>
                      <a:pt x="0" y="0"/>
                    </a:moveTo>
                    <a:lnTo>
                      <a:pt x="0" y="29"/>
                    </a:lnTo>
                    <a:lnTo>
                      <a:pt x="67" y="44"/>
                    </a:lnTo>
                    <a:lnTo>
                      <a:pt x="6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9" name="Freeform 3005">
                <a:extLst>
                  <a:ext uri="{FF2B5EF4-FFF2-40B4-BE49-F238E27FC236}">
                    <a16:creationId xmlns:a16="http://schemas.microsoft.com/office/drawing/2014/main" id="{8BE9B361-69C3-4176-8385-54FD6844F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604"/>
                <a:ext cx="83" cy="73"/>
              </a:xfrm>
              <a:custGeom>
                <a:avLst/>
                <a:gdLst>
                  <a:gd name="T0" fmla="*/ 0 w 83"/>
                  <a:gd name="T1" fmla="*/ 0 h 73"/>
                  <a:gd name="T2" fmla="*/ 0 w 83"/>
                  <a:gd name="T3" fmla="*/ 72 h 73"/>
                  <a:gd name="T4" fmla="*/ 83 w 83"/>
                  <a:gd name="T5" fmla="*/ 73 h 73"/>
                  <a:gd name="T6" fmla="*/ 15 w 83"/>
                  <a:gd name="T7" fmla="*/ 5 h 73"/>
                  <a:gd name="T8" fmla="*/ 0 w 83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73"/>
                  <a:gd name="T17" fmla="*/ 83 w 83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73">
                    <a:moveTo>
                      <a:pt x="0" y="0"/>
                    </a:moveTo>
                    <a:lnTo>
                      <a:pt x="0" y="72"/>
                    </a:lnTo>
                    <a:lnTo>
                      <a:pt x="83" y="7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0" name="Freeform 3006">
                <a:extLst>
                  <a:ext uri="{FF2B5EF4-FFF2-40B4-BE49-F238E27FC236}">
                    <a16:creationId xmlns:a16="http://schemas.microsoft.com/office/drawing/2014/main" id="{4FCB6056-2542-45CC-A1FF-235CB58C7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" y="600"/>
                <a:ext cx="508" cy="131"/>
              </a:xfrm>
              <a:custGeom>
                <a:avLst/>
                <a:gdLst>
                  <a:gd name="T0" fmla="*/ 0 w 508"/>
                  <a:gd name="T1" fmla="*/ 131 h 131"/>
                  <a:gd name="T2" fmla="*/ 508 w 508"/>
                  <a:gd name="T3" fmla="*/ 131 h 131"/>
                  <a:gd name="T4" fmla="*/ 508 w 508"/>
                  <a:gd name="T5" fmla="*/ 37 h 131"/>
                  <a:gd name="T6" fmla="*/ 358 w 508"/>
                  <a:gd name="T7" fmla="*/ 0 h 131"/>
                  <a:gd name="T8" fmla="*/ 216 w 508"/>
                  <a:gd name="T9" fmla="*/ 4 h 131"/>
                  <a:gd name="T10" fmla="*/ 281 w 508"/>
                  <a:gd name="T11" fmla="*/ 70 h 131"/>
                  <a:gd name="T12" fmla="*/ 0 w 508"/>
                  <a:gd name="T13" fmla="*/ 77 h 131"/>
                  <a:gd name="T14" fmla="*/ 0 w 508"/>
                  <a:gd name="T15" fmla="*/ 131 h 1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8"/>
                  <a:gd name="T25" fmla="*/ 0 h 131"/>
                  <a:gd name="T26" fmla="*/ 508 w 508"/>
                  <a:gd name="T27" fmla="*/ 131 h 13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8" h="131">
                    <a:moveTo>
                      <a:pt x="0" y="131"/>
                    </a:moveTo>
                    <a:lnTo>
                      <a:pt x="508" y="131"/>
                    </a:lnTo>
                    <a:lnTo>
                      <a:pt x="508" y="37"/>
                    </a:lnTo>
                    <a:lnTo>
                      <a:pt x="358" y="0"/>
                    </a:lnTo>
                    <a:lnTo>
                      <a:pt x="216" y="4"/>
                    </a:lnTo>
                    <a:lnTo>
                      <a:pt x="281" y="70"/>
                    </a:lnTo>
                    <a:lnTo>
                      <a:pt x="0" y="7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" name="Freeform 3007">
                <a:extLst>
                  <a:ext uri="{FF2B5EF4-FFF2-40B4-BE49-F238E27FC236}">
                    <a16:creationId xmlns:a16="http://schemas.microsoft.com/office/drawing/2014/main" id="{9D81652C-81A4-4CDF-A590-3337DB874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612"/>
                <a:ext cx="169" cy="73"/>
              </a:xfrm>
              <a:custGeom>
                <a:avLst/>
                <a:gdLst>
                  <a:gd name="T0" fmla="*/ 169 w 169"/>
                  <a:gd name="T1" fmla="*/ 18 h 73"/>
                  <a:gd name="T2" fmla="*/ 169 w 169"/>
                  <a:gd name="T3" fmla="*/ 54 h 73"/>
                  <a:gd name="T4" fmla="*/ 168 w 169"/>
                  <a:gd name="T5" fmla="*/ 54 h 73"/>
                  <a:gd name="T6" fmla="*/ 92 w 169"/>
                  <a:gd name="T7" fmla="*/ 73 h 73"/>
                  <a:gd name="T8" fmla="*/ 92 w 169"/>
                  <a:gd name="T9" fmla="*/ 73 h 73"/>
                  <a:gd name="T10" fmla="*/ 0 w 169"/>
                  <a:gd name="T11" fmla="*/ 7 h 73"/>
                  <a:gd name="T12" fmla="*/ 0 w 169"/>
                  <a:gd name="T13" fmla="*/ 0 h 73"/>
                  <a:gd name="T14" fmla="*/ 169 w 169"/>
                  <a:gd name="T15" fmla="*/ 18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73"/>
                  <a:gd name="T26" fmla="*/ 169 w 169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73">
                    <a:moveTo>
                      <a:pt x="169" y="18"/>
                    </a:moveTo>
                    <a:lnTo>
                      <a:pt x="169" y="54"/>
                    </a:lnTo>
                    <a:lnTo>
                      <a:pt x="168" y="54"/>
                    </a:lnTo>
                    <a:lnTo>
                      <a:pt x="92" y="73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69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" name="Freeform 3008">
                <a:extLst>
                  <a:ext uri="{FF2B5EF4-FFF2-40B4-BE49-F238E27FC236}">
                    <a16:creationId xmlns:a16="http://schemas.microsoft.com/office/drawing/2014/main" id="{D4BBB2FB-927A-4965-9679-61CEE465A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21"/>
                <a:ext cx="155" cy="192"/>
              </a:xfrm>
              <a:custGeom>
                <a:avLst/>
                <a:gdLst>
                  <a:gd name="T0" fmla="*/ 0 w 155"/>
                  <a:gd name="T1" fmla="*/ 166 h 192"/>
                  <a:gd name="T2" fmla="*/ 12 w 155"/>
                  <a:gd name="T3" fmla="*/ 32 h 192"/>
                  <a:gd name="T4" fmla="*/ 155 w 155"/>
                  <a:gd name="T5" fmla="*/ 0 h 192"/>
                  <a:gd name="T6" fmla="*/ 155 w 155"/>
                  <a:gd name="T7" fmla="*/ 192 h 192"/>
                  <a:gd name="T8" fmla="*/ 0 w 155"/>
                  <a:gd name="T9" fmla="*/ 166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92"/>
                  <a:gd name="T17" fmla="*/ 155 w 15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92">
                    <a:moveTo>
                      <a:pt x="0" y="166"/>
                    </a:moveTo>
                    <a:lnTo>
                      <a:pt x="12" y="32"/>
                    </a:lnTo>
                    <a:lnTo>
                      <a:pt x="155" y="0"/>
                    </a:lnTo>
                    <a:lnTo>
                      <a:pt x="155" y="192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3" name="Line 3009">
                <a:extLst>
                  <a:ext uri="{FF2B5EF4-FFF2-40B4-BE49-F238E27FC236}">
                    <a16:creationId xmlns:a16="http://schemas.microsoft.com/office/drawing/2014/main" id="{E129DE4C-9CA5-412D-9A83-3BFE59AB5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672"/>
                <a:ext cx="1" cy="1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4" name="Freeform 3010">
                <a:extLst>
                  <a:ext uri="{FF2B5EF4-FFF2-40B4-BE49-F238E27FC236}">
                    <a16:creationId xmlns:a16="http://schemas.microsoft.com/office/drawing/2014/main" id="{FE8F63BF-C575-4AA3-B2DA-35CF641BA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674"/>
                <a:ext cx="174" cy="48"/>
              </a:xfrm>
              <a:custGeom>
                <a:avLst/>
                <a:gdLst>
                  <a:gd name="T0" fmla="*/ 87 w 174"/>
                  <a:gd name="T1" fmla="*/ 48 h 48"/>
                  <a:gd name="T2" fmla="*/ 133 w 174"/>
                  <a:gd name="T3" fmla="*/ 38 h 48"/>
                  <a:gd name="T4" fmla="*/ 174 w 174"/>
                  <a:gd name="T5" fmla="*/ 29 h 48"/>
                  <a:gd name="T6" fmla="*/ 174 w 174"/>
                  <a:gd name="T7" fmla="*/ 20 h 48"/>
                  <a:gd name="T8" fmla="*/ 171 w 174"/>
                  <a:gd name="T9" fmla="*/ 19 h 48"/>
                  <a:gd name="T10" fmla="*/ 168 w 174"/>
                  <a:gd name="T11" fmla="*/ 17 h 48"/>
                  <a:gd name="T12" fmla="*/ 166 w 174"/>
                  <a:gd name="T13" fmla="*/ 17 h 48"/>
                  <a:gd name="T14" fmla="*/ 162 w 174"/>
                  <a:gd name="T15" fmla="*/ 16 h 48"/>
                  <a:gd name="T16" fmla="*/ 159 w 174"/>
                  <a:gd name="T17" fmla="*/ 15 h 48"/>
                  <a:gd name="T18" fmla="*/ 155 w 174"/>
                  <a:gd name="T19" fmla="*/ 14 h 48"/>
                  <a:gd name="T20" fmla="*/ 152 w 174"/>
                  <a:gd name="T21" fmla="*/ 13 h 48"/>
                  <a:gd name="T22" fmla="*/ 149 w 174"/>
                  <a:gd name="T23" fmla="*/ 12 h 48"/>
                  <a:gd name="T24" fmla="*/ 145 w 174"/>
                  <a:gd name="T25" fmla="*/ 12 h 48"/>
                  <a:gd name="T26" fmla="*/ 142 w 174"/>
                  <a:gd name="T27" fmla="*/ 11 h 48"/>
                  <a:gd name="T28" fmla="*/ 139 w 174"/>
                  <a:gd name="T29" fmla="*/ 10 h 48"/>
                  <a:gd name="T30" fmla="*/ 134 w 174"/>
                  <a:gd name="T31" fmla="*/ 10 h 48"/>
                  <a:gd name="T32" fmla="*/ 131 w 174"/>
                  <a:gd name="T33" fmla="*/ 9 h 48"/>
                  <a:gd name="T34" fmla="*/ 128 w 174"/>
                  <a:gd name="T35" fmla="*/ 8 h 48"/>
                  <a:gd name="T36" fmla="*/ 124 w 174"/>
                  <a:gd name="T37" fmla="*/ 7 h 48"/>
                  <a:gd name="T38" fmla="*/ 121 w 174"/>
                  <a:gd name="T39" fmla="*/ 6 h 48"/>
                  <a:gd name="T40" fmla="*/ 117 w 174"/>
                  <a:gd name="T41" fmla="*/ 6 h 48"/>
                  <a:gd name="T42" fmla="*/ 113 w 174"/>
                  <a:gd name="T43" fmla="*/ 4 h 48"/>
                  <a:gd name="T44" fmla="*/ 111 w 174"/>
                  <a:gd name="T45" fmla="*/ 3 h 48"/>
                  <a:gd name="T46" fmla="*/ 107 w 174"/>
                  <a:gd name="T47" fmla="*/ 2 h 48"/>
                  <a:gd name="T48" fmla="*/ 104 w 174"/>
                  <a:gd name="T49" fmla="*/ 1 h 48"/>
                  <a:gd name="T50" fmla="*/ 101 w 174"/>
                  <a:gd name="T51" fmla="*/ 0 h 48"/>
                  <a:gd name="T52" fmla="*/ 0 w 174"/>
                  <a:gd name="T53" fmla="*/ 11 h 48"/>
                  <a:gd name="T54" fmla="*/ 50 w 174"/>
                  <a:gd name="T55" fmla="*/ 31 h 48"/>
                  <a:gd name="T56" fmla="*/ 87 w 174"/>
                  <a:gd name="T57" fmla="*/ 48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48"/>
                  <a:gd name="T89" fmla="*/ 174 w 174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48">
                    <a:moveTo>
                      <a:pt x="87" y="48"/>
                    </a:moveTo>
                    <a:lnTo>
                      <a:pt x="133" y="38"/>
                    </a:lnTo>
                    <a:lnTo>
                      <a:pt x="174" y="29"/>
                    </a:lnTo>
                    <a:lnTo>
                      <a:pt x="174" y="20"/>
                    </a:lnTo>
                    <a:lnTo>
                      <a:pt x="171" y="19"/>
                    </a:lnTo>
                    <a:lnTo>
                      <a:pt x="168" y="17"/>
                    </a:lnTo>
                    <a:lnTo>
                      <a:pt x="166" y="17"/>
                    </a:lnTo>
                    <a:lnTo>
                      <a:pt x="162" y="16"/>
                    </a:lnTo>
                    <a:lnTo>
                      <a:pt x="159" y="15"/>
                    </a:lnTo>
                    <a:lnTo>
                      <a:pt x="155" y="14"/>
                    </a:lnTo>
                    <a:lnTo>
                      <a:pt x="152" y="13"/>
                    </a:lnTo>
                    <a:lnTo>
                      <a:pt x="149" y="12"/>
                    </a:lnTo>
                    <a:lnTo>
                      <a:pt x="145" y="12"/>
                    </a:lnTo>
                    <a:lnTo>
                      <a:pt x="142" y="11"/>
                    </a:lnTo>
                    <a:lnTo>
                      <a:pt x="139" y="10"/>
                    </a:lnTo>
                    <a:lnTo>
                      <a:pt x="134" y="10"/>
                    </a:lnTo>
                    <a:lnTo>
                      <a:pt x="131" y="9"/>
                    </a:lnTo>
                    <a:lnTo>
                      <a:pt x="128" y="8"/>
                    </a:lnTo>
                    <a:lnTo>
                      <a:pt x="124" y="7"/>
                    </a:lnTo>
                    <a:lnTo>
                      <a:pt x="121" y="6"/>
                    </a:lnTo>
                    <a:lnTo>
                      <a:pt x="117" y="6"/>
                    </a:lnTo>
                    <a:lnTo>
                      <a:pt x="113" y="4"/>
                    </a:lnTo>
                    <a:lnTo>
                      <a:pt x="111" y="3"/>
                    </a:lnTo>
                    <a:lnTo>
                      <a:pt x="107" y="2"/>
                    </a:lnTo>
                    <a:lnTo>
                      <a:pt x="104" y="1"/>
                    </a:lnTo>
                    <a:lnTo>
                      <a:pt x="101" y="0"/>
                    </a:lnTo>
                    <a:lnTo>
                      <a:pt x="0" y="11"/>
                    </a:lnTo>
                    <a:lnTo>
                      <a:pt x="50" y="31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5" name="Line 3011">
                <a:extLst>
                  <a:ext uri="{FF2B5EF4-FFF2-40B4-BE49-F238E27FC236}">
                    <a16:creationId xmlns:a16="http://schemas.microsoft.com/office/drawing/2014/main" id="{07DDCAC2-8D7E-4389-91C0-CDAFE2EB5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695"/>
                <a:ext cx="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6" name="Freeform 3012">
                <a:extLst>
                  <a:ext uri="{FF2B5EF4-FFF2-40B4-BE49-F238E27FC236}">
                    <a16:creationId xmlns:a16="http://schemas.microsoft.com/office/drawing/2014/main" id="{DC88736C-CB13-46D8-BDE1-2F7DADA9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686"/>
                <a:ext cx="69" cy="27"/>
              </a:xfrm>
              <a:custGeom>
                <a:avLst/>
                <a:gdLst>
                  <a:gd name="T0" fmla="*/ 69 w 69"/>
                  <a:gd name="T1" fmla="*/ 27 h 27"/>
                  <a:gd name="T2" fmla="*/ 58 w 69"/>
                  <a:gd name="T3" fmla="*/ 22 h 27"/>
                  <a:gd name="T4" fmla="*/ 56 w 69"/>
                  <a:gd name="T5" fmla="*/ 22 h 27"/>
                  <a:gd name="T6" fmla="*/ 52 w 69"/>
                  <a:gd name="T7" fmla="*/ 20 h 27"/>
                  <a:gd name="T8" fmla="*/ 48 w 69"/>
                  <a:gd name="T9" fmla="*/ 18 h 27"/>
                  <a:gd name="T10" fmla="*/ 46 w 69"/>
                  <a:gd name="T11" fmla="*/ 17 h 27"/>
                  <a:gd name="T12" fmla="*/ 43 w 69"/>
                  <a:gd name="T13" fmla="*/ 16 h 27"/>
                  <a:gd name="T14" fmla="*/ 40 w 69"/>
                  <a:gd name="T15" fmla="*/ 14 h 27"/>
                  <a:gd name="T16" fmla="*/ 37 w 69"/>
                  <a:gd name="T17" fmla="*/ 14 h 27"/>
                  <a:gd name="T18" fmla="*/ 34 w 69"/>
                  <a:gd name="T19" fmla="*/ 12 h 27"/>
                  <a:gd name="T20" fmla="*/ 31 w 69"/>
                  <a:gd name="T21" fmla="*/ 11 h 27"/>
                  <a:gd name="T22" fmla="*/ 27 w 69"/>
                  <a:gd name="T23" fmla="*/ 11 h 27"/>
                  <a:gd name="T24" fmla="*/ 24 w 69"/>
                  <a:gd name="T25" fmla="*/ 10 h 27"/>
                  <a:gd name="T26" fmla="*/ 21 w 69"/>
                  <a:gd name="T27" fmla="*/ 9 h 27"/>
                  <a:gd name="T28" fmla="*/ 18 w 69"/>
                  <a:gd name="T29" fmla="*/ 7 h 27"/>
                  <a:gd name="T30" fmla="*/ 15 w 69"/>
                  <a:gd name="T31" fmla="*/ 6 h 27"/>
                  <a:gd name="T32" fmla="*/ 0 w 69"/>
                  <a:gd name="T33" fmla="*/ 0 h 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27"/>
                  <a:gd name="T53" fmla="*/ 69 w 69"/>
                  <a:gd name="T54" fmla="*/ 27 h 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27">
                    <a:moveTo>
                      <a:pt x="69" y="27"/>
                    </a:moveTo>
                    <a:lnTo>
                      <a:pt x="58" y="22"/>
                    </a:lnTo>
                    <a:lnTo>
                      <a:pt x="56" y="22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7" y="11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7"/>
                    </a:lnTo>
                    <a:lnTo>
                      <a:pt x="15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7" name="Line 3013">
                <a:extLst>
                  <a:ext uri="{FF2B5EF4-FFF2-40B4-BE49-F238E27FC236}">
                    <a16:creationId xmlns:a16="http://schemas.microsoft.com/office/drawing/2014/main" id="{0217ED5F-9F11-4336-92D7-301936CF4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26" y="686"/>
                <a:ext cx="68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8" name="Freeform 3014">
                <a:extLst>
                  <a:ext uri="{FF2B5EF4-FFF2-40B4-BE49-F238E27FC236}">
                    <a16:creationId xmlns:a16="http://schemas.microsoft.com/office/drawing/2014/main" id="{42EF8575-F687-456D-AF50-41B11A11F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" y="713"/>
                <a:ext cx="1" cy="9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6 h 9"/>
                  <a:gd name="T4" fmla="*/ 0 w 1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0" y="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9" name="Freeform 3015">
                <a:extLst>
                  <a:ext uri="{FF2B5EF4-FFF2-40B4-BE49-F238E27FC236}">
                    <a16:creationId xmlns:a16="http://schemas.microsoft.com/office/drawing/2014/main" id="{7E2CB4AD-B1F3-4AB0-850D-CDA3BB7D1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50"/>
                <a:ext cx="124" cy="123"/>
              </a:xfrm>
              <a:custGeom>
                <a:avLst/>
                <a:gdLst>
                  <a:gd name="T0" fmla="*/ 8 w 124"/>
                  <a:gd name="T1" fmla="*/ 21 h 123"/>
                  <a:gd name="T2" fmla="*/ 13 w 124"/>
                  <a:gd name="T3" fmla="*/ 20 h 123"/>
                  <a:gd name="T4" fmla="*/ 16 w 124"/>
                  <a:gd name="T5" fmla="*/ 20 h 123"/>
                  <a:gd name="T6" fmla="*/ 24 w 124"/>
                  <a:gd name="T7" fmla="*/ 18 h 123"/>
                  <a:gd name="T8" fmla="*/ 30 w 124"/>
                  <a:gd name="T9" fmla="*/ 17 h 123"/>
                  <a:gd name="T10" fmla="*/ 38 w 124"/>
                  <a:gd name="T11" fmla="*/ 15 h 123"/>
                  <a:gd name="T12" fmla="*/ 46 w 124"/>
                  <a:gd name="T13" fmla="*/ 15 h 123"/>
                  <a:gd name="T14" fmla="*/ 52 w 124"/>
                  <a:gd name="T15" fmla="*/ 13 h 123"/>
                  <a:gd name="T16" fmla="*/ 59 w 124"/>
                  <a:gd name="T17" fmla="*/ 12 h 123"/>
                  <a:gd name="T18" fmla="*/ 66 w 124"/>
                  <a:gd name="T19" fmla="*/ 10 h 123"/>
                  <a:gd name="T20" fmla="*/ 73 w 124"/>
                  <a:gd name="T21" fmla="*/ 9 h 123"/>
                  <a:gd name="T22" fmla="*/ 80 w 124"/>
                  <a:gd name="T23" fmla="*/ 8 h 123"/>
                  <a:gd name="T24" fmla="*/ 87 w 124"/>
                  <a:gd name="T25" fmla="*/ 7 h 123"/>
                  <a:gd name="T26" fmla="*/ 94 w 124"/>
                  <a:gd name="T27" fmla="*/ 5 h 123"/>
                  <a:gd name="T28" fmla="*/ 102 w 124"/>
                  <a:gd name="T29" fmla="*/ 4 h 123"/>
                  <a:gd name="T30" fmla="*/ 108 w 124"/>
                  <a:gd name="T31" fmla="*/ 3 h 123"/>
                  <a:gd name="T32" fmla="*/ 116 w 124"/>
                  <a:gd name="T33" fmla="*/ 1 h 123"/>
                  <a:gd name="T34" fmla="*/ 124 w 124"/>
                  <a:gd name="T35" fmla="*/ 0 h 123"/>
                  <a:gd name="T36" fmla="*/ 115 w 124"/>
                  <a:gd name="T37" fmla="*/ 123 h 123"/>
                  <a:gd name="T38" fmla="*/ 112 w 124"/>
                  <a:gd name="T39" fmla="*/ 122 h 123"/>
                  <a:gd name="T40" fmla="*/ 107 w 124"/>
                  <a:gd name="T41" fmla="*/ 122 h 123"/>
                  <a:gd name="T42" fmla="*/ 100 w 124"/>
                  <a:gd name="T43" fmla="*/ 122 h 123"/>
                  <a:gd name="T44" fmla="*/ 93 w 124"/>
                  <a:gd name="T45" fmla="*/ 121 h 123"/>
                  <a:gd name="T46" fmla="*/ 85 w 124"/>
                  <a:gd name="T47" fmla="*/ 121 h 123"/>
                  <a:gd name="T48" fmla="*/ 79 w 124"/>
                  <a:gd name="T49" fmla="*/ 120 h 123"/>
                  <a:gd name="T50" fmla="*/ 71 w 124"/>
                  <a:gd name="T51" fmla="*/ 120 h 123"/>
                  <a:gd name="T52" fmla="*/ 64 w 124"/>
                  <a:gd name="T53" fmla="*/ 120 h 123"/>
                  <a:gd name="T54" fmla="*/ 58 w 124"/>
                  <a:gd name="T55" fmla="*/ 120 h 123"/>
                  <a:gd name="T56" fmla="*/ 51 w 124"/>
                  <a:gd name="T57" fmla="*/ 120 h 123"/>
                  <a:gd name="T58" fmla="*/ 44 w 124"/>
                  <a:gd name="T59" fmla="*/ 119 h 123"/>
                  <a:gd name="T60" fmla="*/ 36 w 124"/>
                  <a:gd name="T61" fmla="*/ 119 h 123"/>
                  <a:gd name="T62" fmla="*/ 30 w 124"/>
                  <a:gd name="T63" fmla="*/ 118 h 123"/>
                  <a:gd name="T64" fmla="*/ 23 w 124"/>
                  <a:gd name="T65" fmla="*/ 117 h 123"/>
                  <a:gd name="T66" fmla="*/ 15 w 124"/>
                  <a:gd name="T67" fmla="*/ 117 h 123"/>
                  <a:gd name="T68" fmla="*/ 8 w 124"/>
                  <a:gd name="T69" fmla="*/ 116 h 123"/>
                  <a:gd name="T70" fmla="*/ 0 w 124"/>
                  <a:gd name="T71" fmla="*/ 115 h 123"/>
                  <a:gd name="T72" fmla="*/ 8 w 124"/>
                  <a:gd name="T73" fmla="*/ 21 h 1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4"/>
                  <a:gd name="T112" fmla="*/ 0 h 123"/>
                  <a:gd name="T113" fmla="*/ 124 w 124"/>
                  <a:gd name="T114" fmla="*/ 123 h 12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4" h="123">
                    <a:moveTo>
                      <a:pt x="8" y="21"/>
                    </a:moveTo>
                    <a:lnTo>
                      <a:pt x="13" y="20"/>
                    </a:lnTo>
                    <a:lnTo>
                      <a:pt x="16" y="20"/>
                    </a:lnTo>
                    <a:lnTo>
                      <a:pt x="24" y="18"/>
                    </a:lnTo>
                    <a:lnTo>
                      <a:pt x="30" y="17"/>
                    </a:lnTo>
                    <a:lnTo>
                      <a:pt x="38" y="15"/>
                    </a:lnTo>
                    <a:lnTo>
                      <a:pt x="46" y="15"/>
                    </a:lnTo>
                    <a:lnTo>
                      <a:pt x="52" y="13"/>
                    </a:lnTo>
                    <a:lnTo>
                      <a:pt x="59" y="12"/>
                    </a:lnTo>
                    <a:lnTo>
                      <a:pt x="66" y="10"/>
                    </a:lnTo>
                    <a:lnTo>
                      <a:pt x="73" y="9"/>
                    </a:lnTo>
                    <a:lnTo>
                      <a:pt x="80" y="8"/>
                    </a:lnTo>
                    <a:lnTo>
                      <a:pt x="87" y="7"/>
                    </a:lnTo>
                    <a:lnTo>
                      <a:pt x="94" y="5"/>
                    </a:lnTo>
                    <a:lnTo>
                      <a:pt x="102" y="4"/>
                    </a:lnTo>
                    <a:lnTo>
                      <a:pt x="108" y="3"/>
                    </a:lnTo>
                    <a:lnTo>
                      <a:pt x="116" y="1"/>
                    </a:lnTo>
                    <a:lnTo>
                      <a:pt x="124" y="0"/>
                    </a:lnTo>
                    <a:lnTo>
                      <a:pt x="115" y="123"/>
                    </a:lnTo>
                    <a:lnTo>
                      <a:pt x="112" y="122"/>
                    </a:lnTo>
                    <a:lnTo>
                      <a:pt x="107" y="122"/>
                    </a:lnTo>
                    <a:lnTo>
                      <a:pt x="100" y="122"/>
                    </a:lnTo>
                    <a:lnTo>
                      <a:pt x="93" y="121"/>
                    </a:lnTo>
                    <a:lnTo>
                      <a:pt x="85" y="121"/>
                    </a:lnTo>
                    <a:lnTo>
                      <a:pt x="79" y="120"/>
                    </a:lnTo>
                    <a:lnTo>
                      <a:pt x="71" y="120"/>
                    </a:lnTo>
                    <a:lnTo>
                      <a:pt x="64" y="120"/>
                    </a:lnTo>
                    <a:lnTo>
                      <a:pt x="58" y="120"/>
                    </a:lnTo>
                    <a:lnTo>
                      <a:pt x="51" y="120"/>
                    </a:lnTo>
                    <a:lnTo>
                      <a:pt x="44" y="119"/>
                    </a:lnTo>
                    <a:lnTo>
                      <a:pt x="36" y="119"/>
                    </a:lnTo>
                    <a:lnTo>
                      <a:pt x="30" y="118"/>
                    </a:lnTo>
                    <a:lnTo>
                      <a:pt x="23" y="117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0" y="115"/>
                    </a:ln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F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0" name="Freeform 3016">
                <a:extLst>
                  <a:ext uri="{FF2B5EF4-FFF2-40B4-BE49-F238E27FC236}">
                    <a16:creationId xmlns:a16="http://schemas.microsoft.com/office/drawing/2014/main" id="{ADA3B85D-C7F8-4B67-9EB9-E1EC3059C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460"/>
                <a:ext cx="65" cy="109"/>
              </a:xfrm>
              <a:custGeom>
                <a:avLst/>
                <a:gdLst>
                  <a:gd name="T0" fmla="*/ 65 w 65"/>
                  <a:gd name="T1" fmla="*/ 0 h 109"/>
                  <a:gd name="T2" fmla="*/ 8 w 65"/>
                  <a:gd name="T3" fmla="*/ 11 h 109"/>
                  <a:gd name="T4" fmla="*/ 0 w 65"/>
                  <a:gd name="T5" fmla="*/ 105 h 109"/>
                  <a:gd name="T6" fmla="*/ 35 w 65"/>
                  <a:gd name="T7" fmla="*/ 109 h 109"/>
                  <a:gd name="T8" fmla="*/ 25 w 65"/>
                  <a:gd name="T9" fmla="*/ 107 h 109"/>
                  <a:gd name="T10" fmla="*/ 17 w 65"/>
                  <a:gd name="T11" fmla="*/ 106 h 109"/>
                  <a:gd name="T12" fmla="*/ 14 w 65"/>
                  <a:gd name="T13" fmla="*/ 105 h 109"/>
                  <a:gd name="T14" fmla="*/ 11 w 65"/>
                  <a:gd name="T15" fmla="*/ 104 h 109"/>
                  <a:gd name="T16" fmla="*/ 9 w 65"/>
                  <a:gd name="T17" fmla="*/ 103 h 109"/>
                  <a:gd name="T18" fmla="*/ 8 w 65"/>
                  <a:gd name="T19" fmla="*/ 101 h 109"/>
                  <a:gd name="T20" fmla="*/ 7 w 65"/>
                  <a:gd name="T21" fmla="*/ 99 h 109"/>
                  <a:gd name="T22" fmla="*/ 5 w 65"/>
                  <a:gd name="T23" fmla="*/ 96 h 109"/>
                  <a:gd name="T24" fmla="*/ 4 w 65"/>
                  <a:gd name="T25" fmla="*/ 93 h 109"/>
                  <a:gd name="T26" fmla="*/ 4 w 65"/>
                  <a:gd name="T27" fmla="*/ 90 h 109"/>
                  <a:gd name="T28" fmla="*/ 3 w 65"/>
                  <a:gd name="T29" fmla="*/ 87 h 109"/>
                  <a:gd name="T30" fmla="*/ 3 w 65"/>
                  <a:gd name="T31" fmla="*/ 83 h 109"/>
                  <a:gd name="T32" fmla="*/ 4 w 65"/>
                  <a:gd name="T33" fmla="*/ 77 h 109"/>
                  <a:gd name="T34" fmla="*/ 4 w 65"/>
                  <a:gd name="T35" fmla="*/ 72 h 109"/>
                  <a:gd name="T36" fmla="*/ 5 w 65"/>
                  <a:gd name="T37" fmla="*/ 67 h 109"/>
                  <a:gd name="T38" fmla="*/ 5 w 65"/>
                  <a:gd name="T39" fmla="*/ 63 h 109"/>
                  <a:gd name="T40" fmla="*/ 6 w 65"/>
                  <a:gd name="T41" fmla="*/ 58 h 109"/>
                  <a:gd name="T42" fmla="*/ 6 w 65"/>
                  <a:gd name="T43" fmla="*/ 55 h 109"/>
                  <a:gd name="T44" fmla="*/ 8 w 65"/>
                  <a:gd name="T45" fmla="*/ 44 h 109"/>
                  <a:gd name="T46" fmla="*/ 9 w 65"/>
                  <a:gd name="T47" fmla="*/ 29 h 109"/>
                  <a:gd name="T48" fmla="*/ 10 w 65"/>
                  <a:gd name="T49" fmla="*/ 25 h 109"/>
                  <a:gd name="T50" fmla="*/ 12 w 65"/>
                  <a:gd name="T51" fmla="*/ 21 h 109"/>
                  <a:gd name="T52" fmla="*/ 12 w 65"/>
                  <a:gd name="T53" fmla="*/ 19 h 109"/>
                  <a:gd name="T54" fmla="*/ 13 w 65"/>
                  <a:gd name="T55" fmla="*/ 16 h 109"/>
                  <a:gd name="T56" fmla="*/ 15 w 65"/>
                  <a:gd name="T57" fmla="*/ 15 h 109"/>
                  <a:gd name="T58" fmla="*/ 18 w 65"/>
                  <a:gd name="T59" fmla="*/ 12 h 109"/>
                  <a:gd name="T60" fmla="*/ 20 w 65"/>
                  <a:gd name="T61" fmla="*/ 10 h 109"/>
                  <a:gd name="T62" fmla="*/ 24 w 65"/>
                  <a:gd name="T63" fmla="*/ 10 h 109"/>
                  <a:gd name="T64" fmla="*/ 28 w 65"/>
                  <a:gd name="T65" fmla="*/ 9 h 109"/>
                  <a:gd name="T66" fmla="*/ 42 w 65"/>
                  <a:gd name="T67" fmla="*/ 6 h 109"/>
                  <a:gd name="T68" fmla="*/ 55 w 65"/>
                  <a:gd name="T69" fmla="*/ 4 h 109"/>
                  <a:gd name="T70" fmla="*/ 65 w 65"/>
                  <a:gd name="T71" fmla="*/ 0 h 1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5"/>
                  <a:gd name="T109" fmla="*/ 0 h 109"/>
                  <a:gd name="T110" fmla="*/ 65 w 65"/>
                  <a:gd name="T111" fmla="*/ 109 h 1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5" h="109">
                    <a:moveTo>
                      <a:pt x="65" y="0"/>
                    </a:moveTo>
                    <a:lnTo>
                      <a:pt x="8" y="11"/>
                    </a:lnTo>
                    <a:lnTo>
                      <a:pt x="0" y="105"/>
                    </a:lnTo>
                    <a:lnTo>
                      <a:pt x="35" y="109"/>
                    </a:lnTo>
                    <a:lnTo>
                      <a:pt x="25" y="107"/>
                    </a:lnTo>
                    <a:lnTo>
                      <a:pt x="17" y="106"/>
                    </a:lnTo>
                    <a:lnTo>
                      <a:pt x="14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8" y="101"/>
                    </a:lnTo>
                    <a:lnTo>
                      <a:pt x="7" y="99"/>
                    </a:lnTo>
                    <a:lnTo>
                      <a:pt x="5" y="96"/>
                    </a:lnTo>
                    <a:lnTo>
                      <a:pt x="4" y="93"/>
                    </a:lnTo>
                    <a:lnTo>
                      <a:pt x="4" y="90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4" y="77"/>
                    </a:lnTo>
                    <a:lnTo>
                      <a:pt x="4" y="72"/>
                    </a:lnTo>
                    <a:lnTo>
                      <a:pt x="5" y="67"/>
                    </a:lnTo>
                    <a:lnTo>
                      <a:pt x="5" y="63"/>
                    </a:lnTo>
                    <a:lnTo>
                      <a:pt x="6" y="58"/>
                    </a:lnTo>
                    <a:lnTo>
                      <a:pt x="6" y="55"/>
                    </a:lnTo>
                    <a:lnTo>
                      <a:pt x="8" y="44"/>
                    </a:lnTo>
                    <a:lnTo>
                      <a:pt x="9" y="29"/>
                    </a:lnTo>
                    <a:lnTo>
                      <a:pt x="10" y="25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8" y="9"/>
                    </a:lnTo>
                    <a:lnTo>
                      <a:pt x="42" y="6"/>
                    </a:lnTo>
                    <a:lnTo>
                      <a:pt x="55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1" name="Freeform 3017">
                <a:extLst>
                  <a:ext uri="{FF2B5EF4-FFF2-40B4-BE49-F238E27FC236}">
                    <a16:creationId xmlns:a16="http://schemas.microsoft.com/office/drawing/2014/main" id="{51944862-98CD-4DA3-BA44-FA4D81031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592"/>
                <a:ext cx="169" cy="80"/>
              </a:xfrm>
              <a:custGeom>
                <a:avLst/>
                <a:gdLst>
                  <a:gd name="T0" fmla="*/ 169 w 169"/>
                  <a:gd name="T1" fmla="*/ 37 h 80"/>
                  <a:gd name="T2" fmla="*/ 92 w 169"/>
                  <a:gd name="T3" fmla="*/ 80 h 80"/>
                  <a:gd name="T4" fmla="*/ 0 w 169"/>
                  <a:gd name="T5" fmla="*/ 20 h 80"/>
                  <a:gd name="T6" fmla="*/ 45 w 169"/>
                  <a:gd name="T7" fmla="*/ 0 h 80"/>
                  <a:gd name="T8" fmla="*/ 169 w 169"/>
                  <a:gd name="T9" fmla="*/ 3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80"/>
                  <a:gd name="T17" fmla="*/ 169 w 169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80">
                    <a:moveTo>
                      <a:pt x="169" y="37"/>
                    </a:moveTo>
                    <a:lnTo>
                      <a:pt x="92" y="80"/>
                    </a:lnTo>
                    <a:lnTo>
                      <a:pt x="0" y="20"/>
                    </a:lnTo>
                    <a:lnTo>
                      <a:pt x="45" y="0"/>
                    </a:lnTo>
                    <a:lnTo>
                      <a:pt x="169" y="37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2" name="Freeform 3018">
                <a:extLst>
                  <a:ext uri="{FF2B5EF4-FFF2-40B4-BE49-F238E27FC236}">
                    <a16:creationId xmlns:a16="http://schemas.microsoft.com/office/drawing/2014/main" id="{3249C527-02AB-4A13-9358-0281646CE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620"/>
                <a:ext cx="6" cy="8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8 h 8"/>
                  <a:gd name="T4" fmla="*/ 0 w 6"/>
                  <a:gd name="T5" fmla="*/ 4 h 8"/>
                  <a:gd name="T6" fmla="*/ 6 w 6"/>
                  <a:gd name="T7" fmla="*/ 0 h 8"/>
                  <a:gd name="T8" fmla="*/ 6 w 6"/>
                  <a:gd name="T9" fmla="*/ 5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8"/>
                  <a:gd name="T17" fmla="*/ 6 w 6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8">
                    <a:moveTo>
                      <a:pt x="6" y="5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3" name="Freeform 3019">
                <a:extLst>
                  <a:ext uri="{FF2B5EF4-FFF2-40B4-BE49-F238E27FC236}">
                    <a16:creationId xmlns:a16="http://schemas.microsoft.com/office/drawing/2014/main" id="{F6EDFCF9-93E0-4CC4-9DEA-133583CCA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" y="629"/>
                <a:ext cx="6" cy="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7 h 7"/>
                  <a:gd name="T4" fmla="*/ 0 w 6"/>
                  <a:gd name="T5" fmla="*/ 3 h 7"/>
                  <a:gd name="T6" fmla="*/ 6 w 6"/>
                  <a:gd name="T7" fmla="*/ 0 h 7"/>
                  <a:gd name="T8" fmla="*/ 6 w 6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7"/>
                  <a:gd name="T17" fmla="*/ 6 w 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7">
                    <a:moveTo>
                      <a:pt x="6" y="4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4" name="Freeform 3020">
                <a:extLst>
                  <a:ext uri="{FF2B5EF4-FFF2-40B4-BE49-F238E27FC236}">
                    <a16:creationId xmlns:a16="http://schemas.microsoft.com/office/drawing/2014/main" id="{E2C97901-2803-4F27-BFCB-02A394EDC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37"/>
                <a:ext cx="34" cy="25"/>
              </a:xfrm>
              <a:custGeom>
                <a:avLst/>
                <a:gdLst>
                  <a:gd name="T0" fmla="*/ 34 w 34"/>
                  <a:gd name="T1" fmla="*/ 5 h 25"/>
                  <a:gd name="T2" fmla="*/ 0 w 34"/>
                  <a:gd name="T3" fmla="*/ 25 h 25"/>
                  <a:gd name="T4" fmla="*/ 0 w 34"/>
                  <a:gd name="T5" fmla="*/ 20 h 25"/>
                  <a:gd name="T6" fmla="*/ 34 w 34"/>
                  <a:gd name="T7" fmla="*/ 0 h 25"/>
                  <a:gd name="T8" fmla="*/ 34 w 34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25"/>
                  <a:gd name="T17" fmla="*/ 34 w 3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25">
                    <a:moveTo>
                      <a:pt x="34" y="5"/>
                    </a:moveTo>
                    <a:lnTo>
                      <a:pt x="0" y="25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5" name="Freeform 3021">
                <a:extLst>
                  <a:ext uri="{FF2B5EF4-FFF2-40B4-BE49-F238E27FC236}">
                    <a16:creationId xmlns:a16="http://schemas.microsoft.com/office/drawing/2014/main" id="{2C2F51D0-DC45-4EF9-8F69-46CC65A5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49"/>
                <a:ext cx="15" cy="13"/>
              </a:xfrm>
              <a:custGeom>
                <a:avLst/>
                <a:gdLst>
                  <a:gd name="T0" fmla="*/ 0 w 15"/>
                  <a:gd name="T1" fmla="*/ 4 h 13"/>
                  <a:gd name="T2" fmla="*/ 15 w 15"/>
                  <a:gd name="T3" fmla="*/ 13 h 13"/>
                  <a:gd name="T4" fmla="*/ 14 w 15"/>
                  <a:gd name="T5" fmla="*/ 8 h 13"/>
                  <a:gd name="T6" fmla="*/ 0 w 15"/>
                  <a:gd name="T7" fmla="*/ 0 h 13"/>
                  <a:gd name="T8" fmla="*/ 0 w 15"/>
                  <a:gd name="T9" fmla="*/ 4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3"/>
                  <a:gd name="T17" fmla="*/ 15 w 15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3">
                    <a:moveTo>
                      <a:pt x="0" y="4"/>
                    </a:moveTo>
                    <a:lnTo>
                      <a:pt x="15" y="13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6" name="Freeform 3022">
                <a:extLst>
                  <a:ext uri="{FF2B5EF4-FFF2-40B4-BE49-F238E27FC236}">
                    <a16:creationId xmlns:a16="http://schemas.microsoft.com/office/drawing/2014/main" id="{E3A086FD-F77E-49C1-A2E6-9D48D8A75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9"/>
                <a:ext cx="33" cy="22"/>
              </a:xfrm>
              <a:custGeom>
                <a:avLst/>
                <a:gdLst>
                  <a:gd name="T0" fmla="*/ 0 w 33"/>
                  <a:gd name="T1" fmla="*/ 22 h 22"/>
                  <a:gd name="T2" fmla="*/ 33 w 33"/>
                  <a:gd name="T3" fmla="*/ 3 h 22"/>
                  <a:gd name="T4" fmla="*/ 33 w 33"/>
                  <a:gd name="T5" fmla="*/ 0 h 22"/>
                  <a:gd name="T6" fmla="*/ 0 w 33"/>
                  <a:gd name="T7" fmla="*/ 18 h 22"/>
                  <a:gd name="T8" fmla="*/ 0 w 33"/>
                  <a:gd name="T9" fmla="*/ 22 h 22"/>
                  <a:gd name="T10" fmla="*/ 0 w 33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2"/>
                  <a:gd name="T20" fmla="*/ 33 w 33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2">
                    <a:moveTo>
                      <a:pt x="0" y="22"/>
                    </a:moveTo>
                    <a:lnTo>
                      <a:pt x="33" y="3"/>
                    </a:lnTo>
                    <a:lnTo>
                      <a:pt x="33" y="0"/>
                    </a:lnTo>
                    <a:lnTo>
                      <a:pt x="0" y="1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7" name="Freeform 3023">
                <a:extLst>
                  <a:ext uri="{FF2B5EF4-FFF2-40B4-BE49-F238E27FC236}">
                    <a16:creationId xmlns:a16="http://schemas.microsoft.com/office/drawing/2014/main" id="{5AE9310B-DD44-4C42-A3F0-8B55D05CA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12"/>
                <a:ext cx="63" cy="39"/>
              </a:xfrm>
              <a:custGeom>
                <a:avLst/>
                <a:gdLst>
                  <a:gd name="T0" fmla="*/ 0 w 63"/>
                  <a:gd name="T1" fmla="*/ 2 h 39"/>
                  <a:gd name="T2" fmla="*/ 0 w 63"/>
                  <a:gd name="T3" fmla="*/ 0 h 39"/>
                  <a:gd name="T4" fmla="*/ 63 w 63"/>
                  <a:gd name="T5" fmla="*/ 35 h 39"/>
                  <a:gd name="T6" fmla="*/ 63 w 63"/>
                  <a:gd name="T7" fmla="*/ 39 h 39"/>
                  <a:gd name="T8" fmla="*/ 0 w 63"/>
                  <a:gd name="T9" fmla="*/ 2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39"/>
                  <a:gd name="T17" fmla="*/ 63 w 6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39">
                    <a:moveTo>
                      <a:pt x="0" y="2"/>
                    </a:moveTo>
                    <a:lnTo>
                      <a:pt x="0" y="0"/>
                    </a:lnTo>
                    <a:lnTo>
                      <a:pt x="63" y="35"/>
                    </a:lnTo>
                    <a:lnTo>
                      <a:pt x="63" y="3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8" name="Freeform 3024">
                <a:extLst>
                  <a:ext uri="{FF2B5EF4-FFF2-40B4-BE49-F238E27FC236}">
                    <a16:creationId xmlns:a16="http://schemas.microsoft.com/office/drawing/2014/main" id="{7E8BD406-6E57-425D-93F8-1E9CAC2E8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7"/>
                <a:ext cx="72" cy="31"/>
              </a:xfrm>
              <a:custGeom>
                <a:avLst/>
                <a:gdLst>
                  <a:gd name="T0" fmla="*/ 72 w 72"/>
                  <a:gd name="T1" fmla="*/ 31 h 31"/>
                  <a:gd name="T2" fmla="*/ 0 w 72"/>
                  <a:gd name="T3" fmla="*/ 3 h 31"/>
                  <a:gd name="T4" fmla="*/ 0 w 72"/>
                  <a:gd name="T5" fmla="*/ 0 h 31"/>
                  <a:gd name="T6" fmla="*/ 72 w 72"/>
                  <a:gd name="T7" fmla="*/ 27 h 31"/>
                  <a:gd name="T8" fmla="*/ 72 w 7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1"/>
                  <a:gd name="T17" fmla="*/ 72 w 7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1">
                    <a:moveTo>
                      <a:pt x="72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72" y="27"/>
                    </a:lnTo>
                    <a:lnTo>
                      <a:pt x="72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9" name="Freeform 3025">
                <a:extLst>
                  <a:ext uri="{FF2B5EF4-FFF2-40B4-BE49-F238E27FC236}">
                    <a16:creationId xmlns:a16="http://schemas.microsoft.com/office/drawing/2014/main" id="{7223454C-7138-47C5-A10A-A8089BF6A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5"/>
                <a:ext cx="20" cy="11"/>
              </a:xfrm>
              <a:custGeom>
                <a:avLst/>
                <a:gdLst>
                  <a:gd name="T0" fmla="*/ 0 w 20"/>
                  <a:gd name="T1" fmla="*/ 5 h 11"/>
                  <a:gd name="T2" fmla="*/ 20 w 20"/>
                  <a:gd name="T3" fmla="*/ 11 h 11"/>
                  <a:gd name="T4" fmla="*/ 20 w 20"/>
                  <a:gd name="T5" fmla="*/ 8 h 11"/>
                  <a:gd name="T6" fmla="*/ 0 w 20"/>
                  <a:gd name="T7" fmla="*/ 0 h 11"/>
                  <a:gd name="T8" fmla="*/ 0 w 20"/>
                  <a:gd name="T9" fmla="*/ 5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1"/>
                  <a:gd name="T17" fmla="*/ 20 w 20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1">
                    <a:moveTo>
                      <a:pt x="0" y="5"/>
                    </a:moveTo>
                    <a:lnTo>
                      <a:pt x="20" y="11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0" name="Freeform 3026">
                <a:extLst>
                  <a:ext uri="{FF2B5EF4-FFF2-40B4-BE49-F238E27FC236}">
                    <a16:creationId xmlns:a16="http://schemas.microsoft.com/office/drawing/2014/main" id="{2DA1F771-1737-45B7-AD40-82F86DA0B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596"/>
                <a:ext cx="78" cy="28"/>
              </a:xfrm>
              <a:custGeom>
                <a:avLst/>
                <a:gdLst>
                  <a:gd name="T0" fmla="*/ 0 w 78"/>
                  <a:gd name="T1" fmla="*/ 1 h 28"/>
                  <a:gd name="T2" fmla="*/ 4 w 78"/>
                  <a:gd name="T3" fmla="*/ 0 h 28"/>
                  <a:gd name="T4" fmla="*/ 78 w 78"/>
                  <a:gd name="T5" fmla="*/ 24 h 28"/>
                  <a:gd name="T6" fmla="*/ 72 w 78"/>
                  <a:gd name="T7" fmla="*/ 28 h 28"/>
                  <a:gd name="T8" fmla="*/ 0 w 78"/>
                  <a:gd name="T9" fmla="*/ 1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28"/>
                  <a:gd name="T17" fmla="*/ 78 w 7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28">
                    <a:moveTo>
                      <a:pt x="0" y="1"/>
                    </a:moveTo>
                    <a:lnTo>
                      <a:pt x="4" y="0"/>
                    </a:lnTo>
                    <a:lnTo>
                      <a:pt x="78" y="24"/>
                    </a:lnTo>
                    <a:lnTo>
                      <a:pt x="72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1" name="Freeform 3027">
                <a:extLst>
                  <a:ext uri="{FF2B5EF4-FFF2-40B4-BE49-F238E27FC236}">
                    <a16:creationId xmlns:a16="http://schemas.microsoft.com/office/drawing/2014/main" id="{A1FECE96-32EB-480E-BAB1-D152807A6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" y="623"/>
                <a:ext cx="25" cy="10"/>
              </a:xfrm>
              <a:custGeom>
                <a:avLst/>
                <a:gdLst>
                  <a:gd name="T0" fmla="*/ 0 w 25"/>
                  <a:gd name="T1" fmla="*/ 3 h 10"/>
                  <a:gd name="T2" fmla="*/ 6 w 25"/>
                  <a:gd name="T3" fmla="*/ 0 h 10"/>
                  <a:gd name="T4" fmla="*/ 25 w 25"/>
                  <a:gd name="T5" fmla="*/ 6 h 10"/>
                  <a:gd name="T6" fmla="*/ 20 w 25"/>
                  <a:gd name="T7" fmla="*/ 10 h 10"/>
                  <a:gd name="T8" fmla="*/ 0 w 25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0"/>
                  <a:gd name="T17" fmla="*/ 25 w 2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0">
                    <a:moveTo>
                      <a:pt x="0" y="3"/>
                    </a:moveTo>
                    <a:lnTo>
                      <a:pt x="6" y="0"/>
                    </a:lnTo>
                    <a:lnTo>
                      <a:pt x="25" y="6"/>
                    </a:lnTo>
                    <a:lnTo>
                      <a:pt x="20" y="1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2" name="Freeform 3028">
                <a:extLst>
                  <a:ext uri="{FF2B5EF4-FFF2-40B4-BE49-F238E27FC236}">
                    <a16:creationId xmlns:a16="http://schemas.microsoft.com/office/drawing/2014/main" id="{E684BE1A-EE22-4F5F-A2E9-3329C8838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631"/>
                <a:ext cx="48" cy="26"/>
              </a:xfrm>
              <a:custGeom>
                <a:avLst/>
                <a:gdLst>
                  <a:gd name="T0" fmla="*/ 0 w 48"/>
                  <a:gd name="T1" fmla="*/ 18 h 26"/>
                  <a:gd name="T2" fmla="*/ 14 w 48"/>
                  <a:gd name="T3" fmla="*/ 26 h 26"/>
                  <a:gd name="T4" fmla="*/ 48 w 48"/>
                  <a:gd name="T5" fmla="*/ 6 h 26"/>
                  <a:gd name="T6" fmla="*/ 32 w 48"/>
                  <a:gd name="T7" fmla="*/ 0 h 26"/>
                  <a:gd name="T8" fmla="*/ 0 w 48"/>
                  <a:gd name="T9" fmla="*/ 18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6"/>
                  <a:gd name="T17" fmla="*/ 48 w 48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6">
                    <a:moveTo>
                      <a:pt x="0" y="18"/>
                    </a:moveTo>
                    <a:lnTo>
                      <a:pt x="14" y="26"/>
                    </a:lnTo>
                    <a:lnTo>
                      <a:pt x="48" y="6"/>
                    </a:lnTo>
                    <a:lnTo>
                      <a:pt x="3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3" name="Freeform 3029">
                <a:extLst>
                  <a:ext uri="{FF2B5EF4-FFF2-40B4-BE49-F238E27FC236}">
                    <a16:creationId xmlns:a16="http://schemas.microsoft.com/office/drawing/2014/main" id="{BBF7FCF4-A97C-42C9-9052-E6ED49BEE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601"/>
                <a:ext cx="95" cy="46"/>
              </a:xfrm>
              <a:custGeom>
                <a:avLst/>
                <a:gdLst>
                  <a:gd name="T0" fmla="*/ 0 w 95"/>
                  <a:gd name="T1" fmla="*/ 11 h 46"/>
                  <a:gd name="T2" fmla="*/ 24 w 95"/>
                  <a:gd name="T3" fmla="*/ 0 h 46"/>
                  <a:gd name="T4" fmla="*/ 95 w 95"/>
                  <a:gd name="T5" fmla="*/ 28 h 46"/>
                  <a:gd name="T6" fmla="*/ 63 w 95"/>
                  <a:gd name="T7" fmla="*/ 46 h 46"/>
                  <a:gd name="T8" fmla="*/ 0 w 95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46"/>
                  <a:gd name="T17" fmla="*/ 95 w 95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46">
                    <a:moveTo>
                      <a:pt x="0" y="11"/>
                    </a:moveTo>
                    <a:lnTo>
                      <a:pt x="24" y="0"/>
                    </a:lnTo>
                    <a:lnTo>
                      <a:pt x="95" y="28"/>
                    </a:lnTo>
                    <a:lnTo>
                      <a:pt x="63" y="4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4" name="Line 3030">
                <a:extLst>
                  <a:ext uri="{FF2B5EF4-FFF2-40B4-BE49-F238E27FC236}">
                    <a16:creationId xmlns:a16="http://schemas.microsoft.com/office/drawing/2014/main" id="{633F658E-85BF-4899-AC3A-F5BF403F57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6" y="601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5" name="Line 3031">
                <a:extLst>
                  <a:ext uri="{FF2B5EF4-FFF2-40B4-BE49-F238E27FC236}">
                    <a16:creationId xmlns:a16="http://schemas.microsoft.com/office/drawing/2014/main" id="{022720AF-C2FA-4DC0-934A-E3BF8104BE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0" y="599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6" name="Line 3032">
                <a:extLst>
                  <a:ext uri="{FF2B5EF4-FFF2-40B4-BE49-F238E27FC236}">
                    <a16:creationId xmlns:a16="http://schemas.microsoft.com/office/drawing/2014/main" id="{75737E59-EFE9-49EA-8684-790555B1D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6" y="597"/>
                <a:ext cx="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7" name="Line 3033">
                <a:extLst>
                  <a:ext uri="{FF2B5EF4-FFF2-40B4-BE49-F238E27FC236}">
                    <a16:creationId xmlns:a16="http://schemas.microsoft.com/office/drawing/2014/main" id="{27669875-8EEF-463C-A178-2305EBC1F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625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8" name="Line 3034">
                <a:extLst>
                  <a:ext uri="{FF2B5EF4-FFF2-40B4-BE49-F238E27FC236}">
                    <a16:creationId xmlns:a16="http://schemas.microsoft.com/office/drawing/2014/main" id="{9327F545-E1FD-486F-8CCB-6A6D71D7EC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627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9" name="Line 3035">
                <a:extLst>
                  <a:ext uri="{FF2B5EF4-FFF2-40B4-BE49-F238E27FC236}">
                    <a16:creationId xmlns:a16="http://schemas.microsoft.com/office/drawing/2014/main" id="{F2EF1912-5BD8-44A3-9300-383C29476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0" y="636"/>
                <a:ext cx="33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0" name="Line 3036">
                <a:extLst>
                  <a:ext uri="{FF2B5EF4-FFF2-40B4-BE49-F238E27FC236}">
                    <a16:creationId xmlns:a16="http://schemas.microsoft.com/office/drawing/2014/main" id="{FD878A60-298D-4745-8C17-FA0136F9D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" y="633"/>
                <a:ext cx="33" cy="1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1" name="Line 3037">
                <a:extLst>
                  <a:ext uri="{FF2B5EF4-FFF2-40B4-BE49-F238E27FC236}">
                    <a16:creationId xmlns:a16="http://schemas.microsoft.com/office/drawing/2014/main" id="{5EDF581E-CDBD-4A41-A7A6-EB8FDAE595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9" y="626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2" name="Line 3038">
                <a:extLst>
                  <a:ext uri="{FF2B5EF4-FFF2-40B4-BE49-F238E27FC236}">
                    <a16:creationId xmlns:a16="http://schemas.microsoft.com/office/drawing/2014/main" id="{0FE898DA-E748-4217-B610-D418807F5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603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3" name="Line 3039">
                <a:extLst>
                  <a:ext uri="{FF2B5EF4-FFF2-40B4-BE49-F238E27FC236}">
                    <a16:creationId xmlns:a16="http://schemas.microsoft.com/office/drawing/2014/main" id="{212219E5-B2A8-413D-9BF5-E8CC45046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8" y="605"/>
                <a:ext cx="4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4" name="Line 3040">
                <a:extLst>
                  <a:ext uri="{FF2B5EF4-FFF2-40B4-BE49-F238E27FC236}">
                    <a16:creationId xmlns:a16="http://schemas.microsoft.com/office/drawing/2014/main" id="{49F100A7-492F-43C6-A54C-D76DE81D6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2" y="603"/>
                <a:ext cx="7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5" name="Line 3041">
                <a:extLst>
                  <a:ext uri="{FF2B5EF4-FFF2-40B4-BE49-F238E27FC236}">
                    <a16:creationId xmlns:a16="http://schemas.microsoft.com/office/drawing/2014/main" id="{933FEF4F-5652-486C-BB68-55C623039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5" y="606"/>
                <a:ext cx="67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6" name="Line 3042">
                <a:extLst>
                  <a:ext uri="{FF2B5EF4-FFF2-40B4-BE49-F238E27FC236}">
                    <a16:creationId xmlns:a16="http://schemas.microsoft.com/office/drawing/2014/main" id="{A8B435A1-74C6-4049-86A9-58BE17795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607"/>
                <a:ext cx="4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7" name="Line 3043">
                <a:extLst>
                  <a:ext uri="{FF2B5EF4-FFF2-40B4-BE49-F238E27FC236}">
                    <a16:creationId xmlns:a16="http://schemas.microsoft.com/office/drawing/2014/main" id="{0A1D2B59-3399-4DC1-8859-C8CE37E2B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0" y="609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8" name="Line 3044">
                <a:extLst>
                  <a:ext uri="{FF2B5EF4-FFF2-40B4-BE49-F238E27FC236}">
                    <a16:creationId xmlns:a16="http://schemas.microsoft.com/office/drawing/2014/main" id="{08545CFF-2A74-4508-83F2-3AE162753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611"/>
                <a:ext cx="5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9" name="Line 3045">
                <a:extLst>
                  <a:ext uri="{FF2B5EF4-FFF2-40B4-BE49-F238E27FC236}">
                    <a16:creationId xmlns:a16="http://schemas.microsoft.com/office/drawing/2014/main" id="{362E5274-B8D9-44E0-9143-BF753BFBF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2" y="614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0" name="Line 3046">
                <a:extLst>
                  <a:ext uri="{FF2B5EF4-FFF2-40B4-BE49-F238E27FC236}">
                    <a16:creationId xmlns:a16="http://schemas.microsoft.com/office/drawing/2014/main" id="{C75713B3-145A-4BA5-B554-23F46FB749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616"/>
                <a:ext cx="6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1" name="Line 3047">
                <a:extLst>
                  <a:ext uri="{FF2B5EF4-FFF2-40B4-BE49-F238E27FC236}">
                    <a16:creationId xmlns:a16="http://schemas.microsoft.com/office/drawing/2014/main" id="{82D33132-0337-4374-B410-B34603316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77" y="619"/>
                <a:ext cx="6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2" name="Line 3048">
                <a:extLst>
                  <a:ext uri="{FF2B5EF4-FFF2-40B4-BE49-F238E27FC236}">
                    <a16:creationId xmlns:a16="http://schemas.microsoft.com/office/drawing/2014/main" id="{22B06EC3-3DFD-4D17-9D10-75CDDBE52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621"/>
                <a:ext cx="28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3" name="Line 3049">
                <a:extLst>
                  <a:ext uri="{FF2B5EF4-FFF2-40B4-BE49-F238E27FC236}">
                    <a16:creationId xmlns:a16="http://schemas.microsoft.com/office/drawing/2014/main" id="{E2E5E21E-5CAF-44B3-9C95-89564379F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3" y="624"/>
                <a:ext cx="30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4" name="Line 3050">
                <a:extLst>
                  <a:ext uri="{FF2B5EF4-FFF2-40B4-BE49-F238E27FC236}">
                    <a16:creationId xmlns:a16="http://schemas.microsoft.com/office/drawing/2014/main" id="{080C6B65-EAD2-4243-93E0-D11913DCD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2" y="619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5" name="Line 3051">
                <a:extLst>
                  <a:ext uri="{FF2B5EF4-FFF2-40B4-BE49-F238E27FC236}">
                    <a16:creationId xmlns:a16="http://schemas.microsoft.com/office/drawing/2014/main" id="{026B11AA-F5DC-421F-BFAB-2936F71D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7" y="616"/>
                <a:ext cx="28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6" name="Line 3052">
                <a:extLst>
                  <a:ext uri="{FF2B5EF4-FFF2-40B4-BE49-F238E27FC236}">
                    <a16:creationId xmlns:a16="http://schemas.microsoft.com/office/drawing/2014/main" id="{48BAC576-456B-40EB-AA58-C211725DE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614"/>
                <a:ext cx="27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7" name="Line 3053">
                <a:extLst>
                  <a:ext uri="{FF2B5EF4-FFF2-40B4-BE49-F238E27FC236}">
                    <a16:creationId xmlns:a16="http://schemas.microsoft.com/office/drawing/2014/main" id="{33D492B1-F02D-495D-AC9B-6D12BA183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6" y="611"/>
                <a:ext cx="2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8" name="Line 3054">
                <a:extLst>
                  <a:ext uri="{FF2B5EF4-FFF2-40B4-BE49-F238E27FC236}">
                    <a16:creationId xmlns:a16="http://schemas.microsoft.com/office/drawing/2014/main" id="{6C52F453-9095-4776-9C8E-A5BA71689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1" y="608"/>
                <a:ext cx="24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9" name="Line 3055">
                <a:extLst>
                  <a:ext uri="{FF2B5EF4-FFF2-40B4-BE49-F238E27FC236}">
                    <a16:creationId xmlns:a16="http://schemas.microsoft.com/office/drawing/2014/main" id="{8DC27955-1161-453B-B25F-D3956F1FB2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5" y="60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0" name="Line 3056">
                <a:extLst>
                  <a:ext uri="{FF2B5EF4-FFF2-40B4-BE49-F238E27FC236}">
                    <a16:creationId xmlns:a16="http://schemas.microsoft.com/office/drawing/2014/main" id="{F539A72B-1350-4239-B1D0-0274D7C55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60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1" name="Line 3057">
                <a:extLst>
                  <a:ext uri="{FF2B5EF4-FFF2-40B4-BE49-F238E27FC236}">
                    <a16:creationId xmlns:a16="http://schemas.microsoft.com/office/drawing/2014/main" id="{83A79E39-83C8-41BE-AA2A-C6A65E984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603"/>
                <a:ext cx="24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2" name="Line 3058">
                <a:extLst>
                  <a:ext uri="{FF2B5EF4-FFF2-40B4-BE49-F238E27FC236}">
                    <a16:creationId xmlns:a16="http://schemas.microsoft.com/office/drawing/2014/main" id="{5B915560-29C8-4329-A89D-6AB3331A62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603"/>
                <a:ext cx="68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3" name="Line 3059">
                <a:extLst>
                  <a:ext uri="{FF2B5EF4-FFF2-40B4-BE49-F238E27FC236}">
                    <a16:creationId xmlns:a16="http://schemas.microsoft.com/office/drawing/2014/main" id="{2C0EB036-CC56-4E1E-90E9-2CA43894C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0" y="608"/>
                <a:ext cx="66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4" name="Line 3060">
                <a:extLst>
                  <a:ext uri="{FF2B5EF4-FFF2-40B4-BE49-F238E27FC236}">
                    <a16:creationId xmlns:a16="http://schemas.microsoft.com/office/drawing/2014/main" id="{F139FAE9-63F2-45B0-842D-BA24FF2B3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609"/>
                <a:ext cx="65" cy="3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5" name="Line 3061">
                <a:extLst>
                  <a:ext uri="{FF2B5EF4-FFF2-40B4-BE49-F238E27FC236}">
                    <a16:creationId xmlns:a16="http://schemas.microsoft.com/office/drawing/2014/main" id="{2BDCE9E7-0D50-4E62-9334-1D75A9BDF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634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6" name="Line 3062">
                <a:extLst>
                  <a:ext uri="{FF2B5EF4-FFF2-40B4-BE49-F238E27FC236}">
                    <a16:creationId xmlns:a16="http://schemas.microsoft.com/office/drawing/2014/main" id="{4D1A8B7B-C709-44D6-B016-5DB8B9EF3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636"/>
                <a:ext cx="17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7" name="Line 3063">
                <a:extLst>
                  <a:ext uri="{FF2B5EF4-FFF2-40B4-BE49-F238E27FC236}">
                    <a16:creationId xmlns:a16="http://schemas.microsoft.com/office/drawing/2014/main" id="{4ABDE754-174B-4CA0-93C2-359B79481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" y="640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8" name="Line 3064">
                <a:extLst>
                  <a:ext uri="{FF2B5EF4-FFF2-40B4-BE49-F238E27FC236}">
                    <a16:creationId xmlns:a16="http://schemas.microsoft.com/office/drawing/2014/main" id="{8E9B90FB-FB0A-41DB-826F-162CA3E98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1" y="643"/>
                <a:ext cx="16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9" name="Line 3065">
                <a:extLst>
                  <a:ext uri="{FF2B5EF4-FFF2-40B4-BE49-F238E27FC236}">
                    <a16:creationId xmlns:a16="http://schemas.microsoft.com/office/drawing/2014/main" id="{FABC9D34-7EE8-49E1-A8FD-DC95302C7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647"/>
                <a:ext cx="1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0" name="Freeform 3066">
                <a:extLst>
                  <a:ext uri="{FF2B5EF4-FFF2-40B4-BE49-F238E27FC236}">
                    <a16:creationId xmlns:a16="http://schemas.microsoft.com/office/drawing/2014/main" id="{D83AEACC-7BA1-4B13-96B7-7F1B44050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613"/>
                <a:ext cx="66" cy="37"/>
              </a:xfrm>
              <a:custGeom>
                <a:avLst/>
                <a:gdLst>
                  <a:gd name="T0" fmla="*/ 2 w 66"/>
                  <a:gd name="T1" fmla="*/ 12 h 37"/>
                  <a:gd name="T2" fmla="*/ 5 w 66"/>
                  <a:gd name="T3" fmla="*/ 11 h 37"/>
                  <a:gd name="T4" fmla="*/ 8 w 66"/>
                  <a:gd name="T5" fmla="*/ 9 h 37"/>
                  <a:gd name="T6" fmla="*/ 12 w 66"/>
                  <a:gd name="T7" fmla="*/ 6 h 37"/>
                  <a:gd name="T8" fmla="*/ 15 w 66"/>
                  <a:gd name="T9" fmla="*/ 5 h 37"/>
                  <a:gd name="T10" fmla="*/ 19 w 66"/>
                  <a:gd name="T11" fmla="*/ 1 h 37"/>
                  <a:gd name="T12" fmla="*/ 23 w 66"/>
                  <a:gd name="T13" fmla="*/ 0 h 37"/>
                  <a:gd name="T14" fmla="*/ 27 w 66"/>
                  <a:gd name="T15" fmla="*/ 1 h 37"/>
                  <a:gd name="T16" fmla="*/ 31 w 66"/>
                  <a:gd name="T17" fmla="*/ 1 h 37"/>
                  <a:gd name="T18" fmla="*/ 35 w 66"/>
                  <a:gd name="T19" fmla="*/ 2 h 37"/>
                  <a:gd name="T20" fmla="*/ 38 w 66"/>
                  <a:gd name="T21" fmla="*/ 2 h 37"/>
                  <a:gd name="T22" fmla="*/ 43 w 66"/>
                  <a:gd name="T23" fmla="*/ 5 h 37"/>
                  <a:gd name="T24" fmla="*/ 52 w 66"/>
                  <a:gd name="T25" fmla="*/ 7 h 37"/>
                  <a:gd name="T26" fmla="*/ 59 w 66"/>
                  <a:gd name="T27" fmla="*/ 10 h 37"/>
                  <a:gd name="T28" fmla="*/ 64 w 66"/>
                  <a:gd name="T29" fmla="*/ 11 h 37"/>
                  <a:gd name="T30" fmla="*/ 66 w 66"/>
                  <a:gd name="T31" fmla="*/ 14 h 37"/>
                  <a:gd name="T32" fmla="*/ 61 w 66"/>
                  <a:gd name="T33" fmla="*/ 15 h 37"/>
                  <a:gd name="T34" fmla="*/ 57 w 66"/>
                  <a:gd name="T35" fmla="*/ 15 h 37"/>
                  <a:gd name="T36" fmla="*/ 52 w 66"/>
                  <a:gd name="T37" fmla="*/ 15 h 37"/>
                  <a:gd name="T38" fmla="*/ 49 w 66"/>
                  <a:gd name="T39" fmla="*/ 15 h 37"/>
                  <a:gd name="T40" fmla="*/ 46 w 66"/>
                  <a:gd name="T41" fmla="*/ 15 h 37"/>
                  <a:gd name="T42" fmla="*/ 41 w 66"/>
                  <a:gd name="T43" fmla="*/ 16 h 37"/>
                  <a:gd name="T44" fmla="*/ 38 w 66"/>
                  <a:gd name="T45" fmla="*/ 17 h 37"/>
                  <a:gd name="T46" fmla="*/ 35 w 66"/>
                  <a:gd name="T47" fmla="*/ 20 h 37"/>
                  <a:gd name="T48" fmla="*/ 35 w 66"/>
                  <a:gd name="T49" fmla="*/ 25 h 37"/>
                  <a:gd name="T50" fmla="*/ 38 w 66"/>
                  <a:gd name="T51" fmla="*/ 30 h 37"/>
                  <a:gd name="T52" fmla="*/ 42 w 66"/>
                  <a:gd name="T53" fmla="*/ 30 h 37"/>
                  <a:gd name="T54" fmla="*/ 46 w 66"/>
                  <a:gd name="T55" fmla="*/ 30 h 37"/>
                  <a:gd name="T56" fmla="*/ 52 w 66"/>
                  <a:gd name="T57" fmla="*/ 32 h 37"/>
                  <a:gd name="T58" fmla="*/ 52 w 66"/>
                  <a:gd name="T59" fmla="*/ 35 h 37"/>
                  <a:gd name="T60" fmla="*/ 46 w 66"/>
                  <a:gd name="T61" fmla="*/ 37 h 37"/>
                  <a:gd name="T62" fmla="*/ 41 w 66"/>
                  <a:gd name="T63" fmla="*/ 37 h 37"/>
                  <a:gd name="T64" fmla="*/ 37 w 66"/>
                  <a:gd name="T65" fmla="*/ 36 h 37"/>
                  <a:gd name="T66" fmla="*/ 33 w 66"/>
                  <a:gd name="T67" fmla="*/ 36 h 37"/>
                  <a:gd name="T68" fmla="*/ 29 w 66"/>
                  <a:gd name="T69" fmla="*/ 37 h 37"/>
                  <a:gd name="T70" fmla="*/ 25 w 66"/>
                  <a:gd name="T71" fmla="*/ 36 h 37"/>
                  <a:gd name="T72" fmla="*/ 20 w 66"/>
                  <a:gd name="T73" fmla="*/ 35 h 37"/>
                  <a:gd name="T74" fmla="*/ 14 w 66"/>
                  <a:gd name="T75" fmla="*/ 34 h 37"/>
                  <a:gd name="T76" fmla="*/ 8 w 66"/>
                  <a:gd name="T77" fmla="*/ 33 h 37"/>
                  <a:gd name="T78" fmla="*/ 4 w 66"/>
                  <a:gd name="T79" fmla="*/ 34 h 37"/>
                  <a:gd name="T80" fmla="*/ 3 w 66"/>
                  <a:gd name="T81" fmla="*/ 28 h 37"/>
                  <a:gd name="T82" fmla="*/ 3 w 66"/>
                  <a:gd name="T83" fmla="*/ 23 h 37"/>
                  <a:gd name="T84" fmla="*/ 2 w 66"/>
                  <a:gd name="T85" fmla="*/ 17 h 37"/>
                  <a:gd name="T86" fmla="*/ 0 w 66"/>
                  <a:gd name="T87" fmla="*/ 12 h 3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37"/>
                  <a:gd name="T134" fmla="*/ 66 w 66"/>
                  <a:gd name="T135" fmla="*/ 37 h 3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37">
                    <a:moveTo>
                      <a:pt x="0" y="12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6"/>
                    </a:lnTo>
                    <a:lnTo>
                      <a:pt x="52" y="7"/>
                    </a:lnTo>
                    <a:lnTo>
                      <a:pt x="56" y="9"/>
                    </a:lnTo>
                    <a:lnTo>
                      <a:pt x="59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3" y="15"/>
                    </a:lnTo>
                    <a:lnTo>
                      <a:pt x="61" y="15"/>
                    </a:lnTo>
                    <a:lnTo>
                      <a:pt x="58" y="16"/>
                    </a:lnTo>
                    <a:lnTo>
                      <a:pt x="57" y="15"/>
                    </a:lnTo>
                    <a:lnTo>
                      <a:pt x="54" y="15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5" y="20"/>
                    </a:lnTo>
                    <a:lnTo>
                      <a:pt x="35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6" y="30"/>
                    </a:lnTo>
                    <a:lnTo>
                      <a:pt x="50" y="31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5"/>
                    </a:lnTo>
                    <a:lnTo>
                      <a:pt x="49" y="37"/>
                    </a:lnTo>
                    <a:lnTo>
                      <a:pt x="46" y="37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40" y="37"/>
                    </a:lnTo>
                    <a:lnTo>
                      <a:pt x="37" y="36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5" y="36"/>
                    </a:lnTo>
                    <a:lnTo>
                      <a:pt x="24" y="36"/>
                    </a:lnTo>
                    <a:lnTo>
                      <a:pt x="20" y="35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7" y="33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1" name="Freeform 3067">
                <a:extLst>
                  <a:ext uri="{FF2B5EF4-FFF2-40B4-BE49-F238E27FC236}">
                    <a16:creationId xmlns:a16="http://schemas.microsoft.com/office/drawing/2014/main" id="{A78522A2-CEBA-4B78-86EF-83B090449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1 w 4"/>
                  <a:gd name="T5" fmla="*/ 3 h 5"/>
                  <a:gd name="T6" fmla="*/ 3 w 4"/>
                  <a:gd name="T7" fmla="*/ 5 h 5"/>
                  <a:gd name="T8" fmla="*/ 4 w 4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5"/>
                  <a:gd name="T17" fmla="*/ 4 w 4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5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2" name="Freeform 3068">
                <a:extLst>
                  <a:ext uri="{FF2B5EF4-FFF2-40B4-BE49-F238E27FC236}">
                    <a16:creationId xmlns:a16="http://schemas.microsoft.com/office/drawing/2014/main" id="{F21F963A-3BC7-4979-9219-463CF9900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639"/>
                <a:ext cx="9" cy="4"/>
              </a:xfrm>
              <a:custGeom>
                <a:avLst/>
                <a:gdLst>
                  <a:gd name="T0" fmla="*/ 9 w 9"/>
                  <a:gd name="T1" fmla="*/ 4 h 4"/>
                  <a:gd name="T2" fmla="*/ 7 w 9"/>
                  <a:gd name="T3" fmla="*/ 4 h 4"/>
                  <a:gd name="T4" fmla="*/ 5 w 9"/>
                  <a:gd name="T5" fmla="*/ 4 h 4"/>
                  <a:gd name="T6" fmla="*/ 5 w 9"/>
                  <a:gd name="T7" fmla="*/ 3 h 4"/>
                  <a:gd name="T8" fmla="*/ 4 w 9"/>
                  <a:gd name="T9" fmla="*/ 3 h 4"/>
                  <a:gd name="T10" fmla="*/ 3 w 9"/>
                  <a:gd name="T11" fmla="*/ 2 h 4"/>
                  <a:gd name="T12" fmla="*/ 1 w 9"/>
                  <a:gd name="T13" fmla="*/ 2 h 4"/>
                  <a:gd name="T14" fmla="*/ 0 w 9"/>
                  <a:gd name="T15" fmla="*/ 1 h 4"/>
                  <a:gd name="T16" fmla="*/ 0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9" y="4"/>
                    </a:moveTo>
                    <a:lnTo>
                      <a:pt x="7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3" name="Freeform 3069">
                <a:extLst>
                  <a:ext uri="{FF2B5EF4-FFF2-40B4-BE49-F238E27FC236}">
                    <a16:creationId xmlns:a16="http://schemas.microsoft.com/office/drawing/2014/main" id="{184C06C5-04B3-4516-B65B-86BEA4B36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646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4"/>
                  <a:gd name="T17" fmla="*/ 1 w 1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4">
                    <a:moveTo>
                      <a:pt x="1" y="4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4" name="Freeform 3070">
                <a:extLst>
                  <a:ext uri="{FF2B5EF4-FFF2-40B4-BE49-F238E27FC236}">
                    <a16:creationId xmlns:a16="http://schemas.microsoft.com/office/drawing/2014/main" id="{50813BEB-69CC-410F-99E0-6113B678A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"/>
                  <a:gd name="T11" fmla="*/ 1 w 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5" name="Freeform 3071">
                <a:extLst>
                  <a:ext uri="{FF2B5EF4-FFF2-40B4-BE49-F238E27FC236}">
                    <a16:creationId xmlns:a16="http://schemas.microsoft.com/office/drawing/2014/main" id="{3CC96D6C-D8BE-4857-BD6A-009736390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" y="634"/>
                <a:ext cx="3" cy="7"/>
              </a:xfrm>
              <a:custGeom>
                <a:avLst/>
                <a:gdLst>
                  <a:gd name="T0" fmla="*/ 3 w 3"/>
                  <a:gd name="T1" fmla="*/ 7 h 7"/>
                  <a:gd name="T2" fmla="*/ 1 w 3"/>
                  <a:gd name="T3" fmla="*/ 5 h 7"/>
                  <a:gd name="T4" fmla="*/ 1 w 3"/>
                  <a:gd name="T5" fmla="*/ 4 h 7"/>
                  <a:gd name="T6" fmla="*/ 0 w 3"/>
                  <a:gd name="T7" fmla="*/ 3 h 7"/>
                  <a:gd name="T8" fmla="*/ 0 w 3"/>
                  <a:gd name="T9" fmla="*/ 2 h 7"/>
                  <a:gd name="T10" fmla="*/ 0 w 3"/>
                  <a:gd name="T11" fmla="*/ 1 h 7"/>
                  <a:gd name="T12" fmla="*/ 1 w 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7"/>
                  <a:gd name="T23" fmla="*/ 3 w 3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7">
                    <a:moveTo>
                      <a:pt x="3" y="7"/>
                    </a:move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6" name="Freeform 3072">
                <a:extLst>
                  <a:ext uri="{FF2B5EF4-FFF2-40B4-BE49-F238E27FC236}">
                    <a16:creationId xmlns:a16="http://schemas.microsoft.com/office/drawing/2014/main" id="{D949B87E-B08A-45DE-AA4F-AA7F9224B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64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4 h 4"/>
                  <a:gd name="T4" fmla="*/ 3 w 5"/>
                  <a:gd name="T5" fmla="*/ 4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1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  <a:gd name="T18" fmla="*/ 3 w 5"/>
                  <a:gd name="T19" fmla="*/ 0 h 4"/>
                  <a:gd name="T20" fmla="*/ 5 w 5"/>
                  <a:gd name="T21" fmla="*/ 1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4"/>
                  <a:gd name="T35" fmla="*/ 5 w 5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4">
                    <a:moveTo>
                      <a:pt x="5" y="1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7" name="Freeform 3073">
                <a:extLst>
                  <a:ext uri="{FF2B5EF4-FFF2-40B4-BE49-F238E27FC236}">
                    <a16:creationId xmlns:a16="http://schemas.microsoft.com/office/drawing/2014/main" id="{330742AE-1792-41FA-81F3-F02B3485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625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1 w 9"/>
                  <a:gd name="T5" fmla="*/ 2 h 6"/>
                  <a:gd name="T6" fmla="*/ 2 w 9"/>
                  <a:gd name="T7" fmla="*/ 3 h 6"/>
                  <a:gd name="T8" fmla="*/ 4 w 9"/>
                  <a:gd name="T9" fmla="*/ 3 h 6"/>
                  <a:gd name="T10" fmla="*/ 4 w 9"/>
                  <a:gd name="T11" fmla="*/ 4 h 6"/>
                  <a:gd name="T12" fmla="*/ 6 w 9"/>
                  <a:gd name="T13" fmla="*/ 5 h 6"/>
                  <a:gd name="T14" fmla="*/ 7 w 9"/>
                  <a:gd name="T15" fmla="*/ 5 h 6"/>
                  <a:gd name="T16" fmla="*/ 9 w 9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6"/>
                  <a:gd name="T29" fmla="*/ 9 w 9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8" name="Freeform 3074">
                <a:extLst>
                  <a:ext uri="{FF2B5EF4-FFF2-40B4-BE49-F238E27FC236}">
                    <a16:creationId xmlns:a16="http://schemas.microsoft.com/office/drawing/2014/main" id="{9ECD8E71-98E8-4185-A81E-C5C383020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61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9" name="Freeform 3075">
                <a:extLst>
                  <a:ext uri="{FF2B5EF4-FFF2-40B4-BE49-F238E27FC236}">
                    <a16:creationId xmlns:a16="http://schemas.microsoft.com/office/drawing/2014/main" id="{8218B50F-31DD-40DD-84C5-F6D0B1CC1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615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1 w 4"/>
                  <a:gd name="T5" fmla="*/ 1 h 2"/>
                  <a:gd name="T6" fmla="*/ 0 w 4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4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0" name="Freeform 3076">
                <a:extLst>
                  <a:ext uri="{FF2B5EF4-FFF2-40B4-BE49-F238E27FC236}">
                    <a16:creationId xmlns:a16="http://schemas.microsoft.com/office/drawing/2014/main" id="{2EE3ED6C-1485-442E-A267-7A5DC7885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6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1" name="Line 3077">
                <a:extLst>
                  <a:ext uri="{FF2B5EF4-FFF2-40B4-BE49-F238E27FC236}">
                    <a16:creationId xmlns:a16="http://schemas.microsoft.com/office/drawing/2014/main" id="{C7E1596B-F19D-4565-ABEB-EED4DD10EC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2" name="Freeform 3078">
                <a:extLst>
                  <a:ext uri="{FF2B5EF4-FFF2-40B4-BE49-F238E27FC236}">
                    <a16:creationId xmlns:a16="http://schemas.microsoft.com/office/drawing/2014/main" id="{0FACA892-361D-43E4-9EFD-46B6A8FD1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62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1 w 3"/>
                  <a:gd name="T13" fmla="*/ 0 h 1"/>
                  <a:gd name="T14" fmla="*/ 2 w 3"/>
                  <a:gd name="T15" fmla="*/ 0 h 1"/>
                  <a:gd name="T16" fmla="*/ 3 w 3"/>
                  <a:gd name="T17" fmla="*/ 1 h 1"/>
                  <a:gd name="T18" fmla="*/ 3 w 3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"/>
                  <a:gd name="T32" fmla="*/ 3 w 3"/>
                  <a:gd name="T33" fmla="*/ 1 h 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3" name="Freeform 3079">
                <a:extLst>
                  <a:ext uri="{FF2B5EF4-FFF2-40B4-BE49-F238E27FC236}">
                    <a16:creationId xmlns:a16="http://schemas.microsoft.com/office/drawing/2014/main" id="{14FC2E2B-0E16-4B66-AA57-47F4BC77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626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2 h 2"/>
                  <a:gd name="T4" fmla="*/ 0 w 3"/>
                  <a:gd name="T5" fmla="*/ 1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4" name="Freeform 3080">
                <a:extLst>
                  <a:ext uri="{FF2B5EF4-FFF2-40B4-BE49-F238E27FC236}">
                    <a16:creationId xmlns:a16="http://schemas.microsoft.com/office/drawing/2014/main" id="{98C92FBC-B648-4D6D-94A6-4C213945F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62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"/>
                  <a:gd name="T11" fmla="*/ 2 w 2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">
                    <a:moveTo>
                      <a:pt x="0" y="3"/>
                    </a:move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5" name="Freeform 3081">
                <a:extLst>
                  <a:ext uri="{FF2B5EF4-FFF2-40B4-BE49-F238E27FC236}">
                    <a16:creationId xmlns:a16="http://schemas.microsoft.com/office/drawing/2014/main" id="{7DE3BEA5-0D55-4844-A4DF-40D7F1A3B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496"/>
                <a:ext cx="272" cy="198"/>
              </a:xfrm>
              <a:custGeom>
                <a:avLst/>
                <a:gdLst>
                  <a:gd name="T0" fmla="*/ 160 w 272"/>
                  <a:gd name="T1" fmla="*/ 35 h 198"/>
                  <a:gd name="T2" fmla="*/ 155 w 272"/>
                  <a:gd name="T3" fmla="*/ 32 h 198"/>
                  <a:gd name="T4" fmla="*/ 151 w 272"/>
                  <a:gd name="T5" fmla="*/ 30 h 198"/>
                  <a:gd name="T6" fmla="*/ 147 w 272"/>
                  <a:gd name="T7" fmla="*/ 27 h 198"/>
                  <a:gd name="T8" fmla="*/ 142 w 272"/>
                  <a:gd name="T9" fmla="*/ 23 h 198"/>
                  <a:gd name="T10" fmla="*/ 84 w 272"/>
                  <a:gd name="T11" fmla="*/ 0 h 198"/>
                  <a:gd name="T12" fmla="*/ 74 w 272"/>
                  <a:gd name="T13" fmla="*/ 9 h 198"/>
                  <a:gd name="T14" fmla="*/ 60 w 272"/>
                  <a:gd name="T15" fmla="*/ 18 h 198"/>
                  <a:gd name="T16" fmla="*/ 42 w 272"/>
                  <a:gd name="T17" fmla="*/ 25 h 198"/>
                  <a:gd name="T18" fmla="*/ 26 w 272"/>
                  <a:gd name="T19" fmla="*/ 37 h 198"/>
                  <a:gd name="T20" fmla="*/ 19 w 272"/>
                  <a:gd name="T21" fmla="*/ 49 h 198"/>
                  <a:gd name="T22" fmla="*/ 16 w 272"/>
                  <a:gd name="T23" fmla="*/ 60 h 198"/>
                  <a:gd name="T24" fmla="*/ 13 w 272"/>
                  <a:gd name="T25" fmla="*/ 72 h 198"/>
                  <a:gd name="T26" fmla="*/ 10 w 272"/>
                  <a:gd name="T27" fmla="*/ 85 h 198"/>
                  <a:gd name="T28" fmla="*/ 7 w 272"/>
                  <a:gd name="T29" fmla="*/ 99 h 198"/>
                  <a:gd name="T30" fmla="*/ 4 w 272"/>
                  <a:gd name="T31" fmla="*/ 114 h 198"/>
                  <a:gd name="T32" fmla="*/ 2 w 272"/>
                  <a:gd name="T33" fmla="*/ 129 h 198"/>
                  <a:gd name="T34" fmla="*/ 1 w 272"/>
                  <a:gd name="T35" fmla="*/ 138 h 198"/>
                  <a:gd name="T36" fmla="*/ 1 w 272"/>
                  <a:gd name="T37" fmla="*/ 147 h 198"/>
                  <a:gd name="T38" fmla="*/ 1 w 272"/>
                  <a:gd name="T39" fmla="*/ 157 h 198"/>
                  <a:gd name="T40" fmla="*/ 1 w 272"/>
                  <a:gd name="T41" fmla="*/ 167 h 198"/>
                  <a:gd name="T42" fmla="*/ 0 w 272"/>
                  <a:gd name="T43" fmla="*/ 179 h 198"/>
                  <a:gd name="T44" fmla="*/ 7 w 272"/>
                  <a:gd name="T45" fmla="*/ 190 h 198"/>
                  <a:gd name="T46" fmla="*/ 21 w 272"/>
                  <a:gd name="T47" fmla="*/ 195 h 198"/>
                  <a:gd name="T48" fmla="*/ 41 w 272"/>
                  <a:gd name="T49" fmla="*/ 197 h 198"/>
                  <a:gd name="T50" fmla="*/ 54 w 272"/>
                  <a:gd name="T51" fmla="*/ 195 h 198"/>
                  <a:gd name="T52" fmla="*/ 67 w 272"/>
                  <a:gd name="T53" fmla="*/ 193 h 198"/>
                  <a:gd name="T54" fmla="*/ 83 w 272"/>
                  <a:gd name="T55" fmla="*/ 193 h 198"/>
                  <a:gd name="T56" fmla="*/ 117 w 272"/>
                  <a:gd name="T57" fmla="*/ 179 h 198"/>
                  <a:gd name="T58" fmla="*/ 142 w 272"/>
                  <a:gd name="T59" fmla="*/ 160 h 198"/>
                  <a:gd name="T60" fmla="*/ 145 w 272"/>
                  <a:gd name="T61" fmla="*/ 151 h 198"/>
                  <a:gd name="T62" fmla="*/ 149 w 272"/>
                  <a:gd name="T63" fmla="*/ 137 h 198"/>
                  <a:gd name="T64" fmla="*/ 157 w 272"/>
                  <a:gd name="T65" fmla="*/ 150 h 198"/>
                  <a:gd name="T66" fmla="*/ 163 w 272"/>
                  <a:gd name="T67" fmla="*/ 162 h 198"/>
                  <a:gd name="T68" fmla="*/ 173 w 272"/>
                  <a:gd name="T69" fmla="*/ 168 h 198"/>
                  <a:gd name="T70" fmla="*/ 188 w 272"/>
                  <a:gd name="T71" fmla="*/ 168 h 198"/>
                  <a:gd name="T72" fmla="*/ 204 w 272"/>
                  <a:gd name="T73" fmla="*/ 166 h 198"/>
                  <a:gd name="T74" fmla="*/ 219 w 272"/>
                  <a:gd name="T75" fmla="*/ 162 h 198"/>
                  <a:gd name="T76" fmla="*/ 235 w 272"/>
                  <a:gd name="T77" fmla="*/ 158 h 198"/>
                  <a:gd name="T78" fmla="*/ 253 w 272"/>
                  <a:gd name="T79" fmla="*/ 156 h 198"/>
                  <a:gd name="T80" fmla="*/ 266 w 272"/>
                  <a:gd name="T81" fmla="*/ 154 h 198"/>
                  <a:gd name="T82" fmla="*/ 272 w 272"/>
                  <a:gd name="T83" fmla="*/ 145 h 198"/>
                  <a:gd name="T84" fmla="*/ 270 w 272"/>
                  <a:gd name="T85" fmla="*/ 134 h 198"/>
                  <a:gd name="T86" fmla="*/ 263 w 272"/>
                  <a:gd name="T87" fmla="*/ 129 h 198"/>
                  <a:gd name="T88" fmla="*/ 250 w 272"/>
                  <a:gd name="T89" fmla="*/ 132 h 198"/>
                  <a:gd name="T90" fmla="*/ 229 w 272"/>
                  <a:gd name="T91" fmla="*/ 130 h 198"/>
                  <a:gd name="T92" fmla="*/ 208 w 272"/>
                  <a:gd name="T93" fmla="*/ 128 h 198"/>
                  <a:gd name="T94" fmla="*/ 193 w 272"/>
                  <a:gd name="T95" fmla="*/ 121 h 198"/>
                  <a:gd name="T96" fmla="*/ 185 w 272"/>
                  <a:gd name="T97" fmla="*/ 100 h 198"/>
                  <a:gd name="T98" fmla="*/ 177 w 272"/>
                  <a:gd name="T99" fmla="*/ 78 h 198"/>
                  <a:gd name="T100" fmla="*/ 172 w 272"/>
                  <a:gd name="T101" fmla="*/ 65 h 198"/>
                  <a:gd name="T102" fmla="*/ 171 w 272"/>
                  <a:gd name="T103" fmla="*/ 53 h 198"/>
                  <a:gd name="T104" fmla="*/ 163 w 272"/>
                  <a:gd name="T105" fmla="*/ 39 h 1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2"/>
                  <a:gd name="T160" fmla="*/ 0 h 198"/>
                  <a:gd name="T161" fmla="*/ 272 w 272"/>
                  <a:gd name="T162" fmla="*/ 198 h 1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2" h="198">
                    <a:moveTo>
                      <a:pt x="163" y="39"/>
                    </a:moveTo>
                    <a:lnTo>
                      <a:pt x="161" y="37"/>
                    </a:lnTo>
                    <a:lnTo>
                      <a:pt x="160" y="35"/>
                    </a:lnTo>
                    <a:lnTo>
                      <a:pt x="159" y="35"/>
                    </a:lnTo>
                    <a:lnTo>
                      <a:pt x="157" y="33"/>
                    </a:lnTo>
                    <a:lnTo>
                      <a:pt x="155" y="32"/>
                    </a:lnTo>
                    <a:lnTo>
                      <a:pt x="155" y="31"/>
                    </a:lnTo>
                    <a:lnTo>
                      <a:pt x="153" y="30"/>
                    </a:lnTo>
                    <a:lnTo>
                      <a:pt x="151" y="30"/>
                    </a:lnTo>
                    <a:lnTo>
                      <a:pt x="150" y="29"/>
                    </a:lnTo>
                    <a:lnTo>
                      <a:pt x="149" y="28"/>
                    </a:lnTo>
                    <a:lnTo>
                      <a:pt x="147" y="27"/>
                    </a:lnTo>
                    <a:lnTo>
                      <a:pt x="145" y="26"/>
                    </a:lnTo>
                    <a:lnTo>
                      <a:pt x="144" y="26"/>
                    </a:lnTo>
                    <a:lnTo>
                      <a:pt x="142" y="23"/>
                    </a:lnTo>
                    <a:lnTo>
                      <a:pt x="139" y="19"/>
                    </a:lnTo>
                    <a:lnTo>
                      <a:pt x="111" y="9"/>
                    </a:lnTo>
                    <a:lnTo>
                      <a:pt x="84" y="0"/>
                    </a:lnTo>
                    <a:lnTo>
                      <a:pt x="81" y="4"/>
                    </a:lnTo>
                    <a:lnTo>
                      <a:pt x="78" y="7"/>
                    </a:lnTo>
                    <a:lnTo>
                      <a:pt x="74" y="9"/>
                    </a:lnTo>
                    <a:lnTo>
                      <a:pt x="69" y="12"/>
                    </a:lnTo>
                    <a:lnTo>
                      <a:pt x="65" y="15"/>
                    </a:lnTo>
                    <a:lnTo>
                      <a:pt x="60" y="18"/>
                    </a:lnTo>
                    <a:lnTo>
                      <a:pt x="55" y="20"/>
                    </a:lnTo>
                    <a:lnTo>
                      <a:pt x="50" y="23"/>
                    </a:lnTo>
                    <a:lnTo>
                      <a:pt x="42" y="25"/>
                    </a:lnTo>
                    <a:lnTo>
                      <a:pt x="35" y="29"/>
                    </a:lnTo>
                    <a:lnTo>
                      <a:pt x="30" y="33"/>
                    </a:lnTo>
                    <a:lnTo>
                      <a:pt x="26" y="37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9" y="49"/>
                    </a:lnTo>
                    <a:lnTo>
                      <a:pt x="18" y="52"/>
                    </a:lnTo>
                    <a:lnTo>
                      <a:pt x="17" y="56"/>
                    </a:lnTo>
                    <a:lnTo>
                      <a:pt x="16" y="60"/>
                    </a:lnTo>
                    <a:lnTo>
                      <a:pt x="15" y="63"/>
                    </a:lnTo>
                    <a:lnTo>
                      <a:pt x="14" y="68"/>
                    </a:lnTo>
                    <a:lnTo>
                      <a:pt x="13" y="72"/>
                    </a:lnTo>
                    <a:lnTo>
                      <a:pt x="12" y="76"/>
                    </a:lnTo>
                    <a:lnTo>
                      <a:pt x="11" y="80"/>
                    </a:lnTo>
                    <a:lnTo>
                      <a:pt x="10" y="85"/>
                    </a:lnTo>
                    <a:lnTo>
                      <a:pt x="8" y="90"/>
                    </a:lnTo>
                    <a:lnTo>
                      <a:pt x="7" y="95"/>
                    </a:lnTo>
                    <a:lnTo>
                      <a:pt x="7" y="99"/>
                    </a:lnTo>
                    <a:lnTo>
                      <a:pt x="6" y="104"/>
                    </a:lnTo>
                    <a:lnTo>
                      <a:pt x="5" y="109"/>
                    </a:lnTo>
                    <a:lnTo>
                      <a:pt x="4" y="114"/>
                    </a:lnTo>
                    <a:lnTo>
                      <a:pt x="3" y="119"/>
                    </a:lnTo>
                    <a:lnTo>
                      <a:pt x="2" y="125"/>
                    </a:lnTo>
                    <a:lnTo>
                      <a:pt x="2" y="129"/>
                    </a:lnTo>
                    <a:lnTo>
                      <a:pt x="2" y="132"/>
                    </a:lnTo>
                    <a:lnTo>
                      <a:pt x="1" y="134"/>
                    </a:lnTo>
                    <a:lnTo>
                      <a:pt x="1" y="138"/>
                    </a:lnTo>
                    <a:lnTo>
                      <a:pt x="1" y="141"/>
                    </a:lnTo>
                    <a:lnTo>
                      <a:pt x="1" y="144"/>
                    </a:lnTo>
                    <a:lnTo>
                      <a:pt x="1" y="147"/>
                    </a:lnTo>
                    <a:lnTo>
                      <a:pt x="1" y="150"/>
                    </a:lnTo>
                    <a:lnTo>
                      <a:pt x="1" y="153"/>
                    </a:lnTo>
                    <a:lnTo>
                      <a:pt x="1" y="157"/>
                    </a:lnTo>
                    <a:lnTo>
                      <a:pt x="1" y="159"/>
                    </a:lnTo>
                    <a:lnTo>
                      <a:pt x="1" y="162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2" y="184"/>
                    </a:lnTo>
                    <a:lnTo>
                      <a:pt x="5" y="188"/>
                    </a:lnTo>
                    <a:lnTo>
                      <a:pt x="7" y="190"/>
                    </a:lnTo>
                    <a:lnTo>
                      <a:pt x="11" y="193"/>
                    </a:lnTo>
                    <a:lnTo>
                      <a:pt x="15" y="194"/>
                    </a:lnTo>
                    <a:lnTo>
                      <a:pt x="21" y="195"/>
                    </a:lnTo>
                    <a:lnTo>
                      <a:pt x="27" y="196"/>
                    </a:lnTo>
                    <a:lnTo>
                      <a:pt x="35" y="198"/>
                    </a:lnTo>
                    <a:lnTo>
                      <a:pt x="41" y="197"/>
                    </a:lnTo>
                    <a:lnTo>
                      <a:pt x="45" y="196"/>
                    </a:lnTo>
                    <a:lnTo>
                      <a:pt x="50" y="195"/>
                    </a:lnTo>
                    <a:lnTo>
                      <a:pt x="54" y="195"/>
                    </a:lnTo>
                    <a:lnTo>
                      <a:pt x="58" y="194"/>
                    </a:lnTo>
                    <a:lnTo>
                      <a:pt x="62" y="193"/>
                    </a:lnTo>
                    <a:lnTo>
                      <a:pt x="67" y="193"/>
                    </a:lnTo>
                    <a:lnTo>
                      <a:pt x="72" y="193"/>
                    </a:lnTo>
                    <a:lnTo>
                      <a:pt x="77" y="193"/>
                    </a:lnTo>
                    <a:lnTo>
                      <a:pt x="83" y="193"/>
                    </a:lnTo>
                    <a:lnTo>
                      <a:pt x="88" y="193"/>
                    </a:lnTo>
                    <a:lnTo>
                      <a:pt x="93" y="193"/>
                    </a:lnTo>
                    <a:lnTo>
                      <a:pt x="117" y="179"/>
                    </a:lnTo>
                    <a:lnTo>
                      <a:pt x="140" y="166"/>
                    </a:lnTo>
                    <a:lnTo>
                      <a:pt x="141" y="162"/>
                    </a:lnTo>
                    <a:lnTo>
                      <a:pt x="142" y="160"/>
                    </a:lnTo>
                    <a:lnTo>
                      <a:pt x="144" y="157"/>
                    </a:lnTo>
                    <a:lnTo>
                      <a:pt x="144" y="154"/>
                    </a:lnTo>
                    <a:lnTo>
                      <a:pt x="145" y="151"/>
                    </a:lnTo>
                    <a:lnTo>
                      <a:pt x="147" y="147"/>
                    </a:lnTo>
                    <a:lnTo>
                      <a:pt x="148" y="143"/>
                    </a:lnTo>
                    <a:lnTo>
                      <a:pt x="149" y="137"/>
                    </a:lnTo>
                    <a:lnTo>
                      <a:pt x="152" y="141"/>
                    </a:lnTo>
                    <a:lnTo>
                      <a:pt x="155" y="145"/>
                    </a:lnTo>
                    <a:lnTo>
                      <a:pt x="157" y="150"/>
                    </a:lnTo>
                    <a:lnTo>
                      <a:pt x="159" y="155"/>
                    </a:lnTo>
                    <a:lnTo>
                      <a:pt x="161" y="159"/>
                    </a:lnTo>
                    <a:lnTo>
                      <a:pt x="163" y="162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8"/>
                    </a:lnTo>
                    <a:lnTo>
                      <a:pt x="178" y="168"/>
                    </a:lnTo>
                    <a:lnTo>
                      <a:pt x="183" y="168"/>
                    </a:lnTo>
                    <a:lnTo>
                      <a:pt x="188" y="168"/>
                    </a:lnTo>
                    <a:lnTo>
                      <a:pt x="194" y="168"/>
                    </a:lnTo>
                    <a:lnTo>
                      <a:pt x="199" y="167"/>
                    </a:lnTo>
                    <a:lnTo>
                      <a:pt x="204" y="166"/>
                    </a:lnTo>
                    <a:lnTo>
                      <a:pt x="209" y="164"/>
                    </a:lnTo>
                    <a:lnTo>
                      <a:pt x="214" y="163"/>
                    </a:lnTo>
                    <a:lnTo>
                      <a:pt x="219" y="162"/>
                    </a:lnTo>
                    <a:lnTo>
                      <a:pt x="224" y="161"/>
                    </a:lnTo>
                    <a:lnTo>
                      <a:pt x="230" y="159"/>
                    </a:lnTo>
                    <a:lnTo>
                      <a:pt x="235" y="158"/>
                    </a:lnTo>
                    <a:lnTo>
                      <a:pt x="241" y="157"/>
                    </a:lnTo>
                    <a:lnTo>
                      <a:pt x="247" y="157"/>
                    </a:lnTo>
                    <a:lnTo>
                      <a:pt x="253" y="156"/>
                    </a:lnTo>
                    <a:lnTo>
                      <a:pt x="256" y="156"/>
                    </a:lnTo>
                    <a:lnTo>
                      <a:pt x="261" y="155"/>
                    </a:lnTo>
                    <a:lnTo>
                      <a:pt x="266" y="154"/>
                    </a:lnTo>
                    <a:lnTo>
                      <a:pt x="271" y="153"/>
                    </a:lnTo>
                    <a:lnTo>
                      <a:pt x="272" y="149"/>
                    </a:lnTo>
                    <a:lnTo>
                      <a:pt x="272" y="145"/>
                    </a:lnTo>
                    <a:lnTo>
                      <a:pt x="271" y="141"/>
                    </a:lnTo>
                    <a:lnTo>
                      <a:pt x="270" y="138"/>
                    </a:lnTo>
                    <a:lnTo>
                      <a:pt x="270" y="134"/>
                    </a:lnTo>
                    <a:lnTo>
                      <a:pt x="269" y="132"/>
                    </a:lnTo>
                    <a:lnTo>
                      <a:pt x="268" y="129"/>
                    </a:lnTo>
                    <a:lnTo>
                      <a:pt x="263" y="129"/>
                    </a:lnTo>
                    <a:lnTo>
                      <a:pt x="259" y="130"/>
                    </a:lnTo>
                    <a:lnTo>
                      <a:pt x="254" y="131"/>
                    </a:lnTo>
                    <a:lnTo>
                      <a:pt x="250" y="132"/>
                    </a:lnTo>
                    <a:lnTo>
                      <a:pt x="243" y="132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2" y="129"/>
                    </a:lnTo>
                    <a:lnTo>
                      <a:pt x="216" y="129"/>
                    </a:lnTo>
                    <a:lnTo>
                      <a:pt x="208" y="128"/>
                    </a:lnTo>
                    <a:lnTo>
                      <a:pt x="202" y="127"/>
                    </a:lnTo>
                    <a:lnTo>
                      <a:pt x="196" y="127"/>
                    </a:lnTo>
                    <a:lnTo>
                      <a:pt x="193" y="121"/>
                    </a:lnTo>
                    <a:lnTo>
                      <a:pt x="190" y="115"/>
                    </a:lnTo>
                    <a:lnTo>
                      <a:pt x="188" y="107"/>
                    </a:lnTo>
                    <a:lnTo>
                      <a:pt x="185" y="100"/>
                    </a:lnTo>
                    <a:lnTo>
                      <a:pt x="183" y="92"/>
                    </a:lnTo>
                    <a:lnTo>
                      <a:pt x="181" y="85"/>
                    </a:lnTo>
                    <a:lnTo>
                      <a:pt x="177" y="78"/>
                    </a:lnTo>
                    <a:lnTo>
                      <a:pt x="175" y="72"/>
                    </a:lnTo>
                    <a:lnTo>
                      <a:pt x="173" y="68"/>
                    </a:lnTo>
                    <a:lnTo>
                      <a:pt x="172" y="65"/>
                    </a:lnTo>
                    <a:lnTo>
                      <a:pt x="172" y="62"/>
                    </a:lnTo>
                    <a:lnTo>
                      <a:pt x="172" y="57"/>
                    </a:lnTo>
                    <a:lnTo>
                      <a:pt x="171" y="53"/>
                    </a:lnTo>
                    <a:lnTo>
                      <a:pt x="170" y="49"/>
                    </a:lnTo>
                    <a:lnTo>
                      <a:pt x="167" y="44"/>
                    </a:lnTo>
                    <a:lnTo>
                      <a:pt x="163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6" name="Freeform 3082">
                <a:extLst>
                  <a:ext uri="{FF2B5EF4-FFF2-40B4-BE49-F238E27FC236}">
                    <a16:creationId xmlns:a16="http://schemas.microsoft.com/office/drawing/2014/main" id="{EB62A039-860B-4023-8BC8-A2F3980A9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663"/>
                <a:ext cx="5" cy="2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0 h 2"/>
                  <a:gd name="T4" fmla="*/ 4 w 5"/>
                  <a:gd name="T5" fmla="*/ 1 h 2"/>
                  <a:gd name="T6" fmla="*/ 3 w 5"/>
                  <a:gd name="T7" fmla="*/ 1 h 2"/>
                  <a:gd name="T8" fmla="*/ 1 w 5"/>
                  <a:gd name="T9" fmla="*/ 1 h 2"/>
                  <a:gd name="T10" fmla="*/ 0 w 5"/>
                  <a:gd name="T11" fmla="*/ 2 h 2"/>
                  <a:gd name="T12" fmla="*/ 2 w 5"/>
                  <a:gd name="T13" fmla="*/ 2 h 2"/>
                  <a:gd name="T14" fmla="*/ 3 w 5"/>
                  <a:gd name="T15" fmla="*/ 1 h 2"/>
                  <a:gd name="T16" fmla="*/ 4 w 5"/>
                  <a:gd name="T17" fmla="*/ 1 h 2"/>
                  <a:gd name="T18" fmla="*/ 5 w 5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2"/>
                  <a:gd name="T32" fmla="*/ 5 w 5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2">
                    <a:moveTo>
                      <a:pt x="5" y="1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7" name="Freeform 3083">
                <a:extLst>
                  <a:ext uri="{FF2B5EF4-FFF2-40B4-BE49-F238E27FC236}">
                    <a16:creationId xmlns:a16="http://schemas.microsoft.com/office/drawing/2014/main" id="{57E7EB97-5C3A-46D9-81FF-133FBE018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645"/>
                <a:ext cx="82" cy="19"/>
              </a:xfrm>
              <a:custGeom>
                <a:avLst/>
                <a:gdLst>
                  <a:gd name="T0" fmla="*/ 0 w 82"/>
                  <a:gd name="T1" fmla="*/ 3 h 19"/>
                  <a:gd name="T2" fmla="*/ 3 w 82"/>
                  <a:gd name="T3" fmla="*/ 2 h 19"/>
                  <a:gd name="T4" fmla="*/ 4 w 82"/>
                  <a:gd name="T5" fmla="*/ 1 h 19"/>
                  <a:gd name="T6" fmla="*/ 7 w 82"/>
                  <a:gd name="T7" fmla="*/ 1 h 19"/>
                  <a:gd name="T8" fmla="*/ 9 w 82"/>
                  <a:gd name="T9" fmla="*/ 0 h 19"/>
                  <a:gd name="T10" fmla="*/ 11 w 82"/>
                  <a:gd name="T11" fmla="*/ 0 h 19"/>
                  <a:gd name="T12" fmla="*/ 14 w 82"/>
                  <a:gd name="T13" fmla="*/ 0 h 19"/>
                  <a:gd name="T14" fmla="*/ 15 w 82"/>
                  <a:gd name="T15" fmla="*/ 1 h 19"/>
                  <a:gd name="T16" fmla="*/ 17 w 82"/>
                  <a:gd name="T17" fmla="*/ 1 h 19"/>
                  <a:gd name="T18" fmla="*/ 19 w 82"/>
                  <a:gd name="T19" fmla="*/ 2 h 19"/>
                  <a:gd name="T20" fmla="*/ 21 w 82"/>
                  <a:gd name="T21" fmla="*/ 2 h 19"/>
                  <a:gd name="T22" fmla="*/ 23 w 82"/>
                  <a:gd name="T23" fmla="*/ 2 h 19"/>
                  <a:gd name="T24" fmla="*/ 25 w 82"/>
                  <a:gd name="T25" fmla="*/ 3 h 19"/>
                  <a:gd name="T26" fmla="*/ 26 w 82"/>
                  <a:gd name="T27" fmla="*/ 3 h 19"/>
                  <a:gd name="T28" fmla="*/ 28 w 82"/>
                  <a:gd name="T29" fmla="*/ 4 h 19"/>
                  <a:gd name="T30" fmla="*/ 30 w 82"/>
                  <a:gd name="T31" fmla="*/ 4 h 19"/>
                  <a:gd name="T32" fmla="*/ 31 w 82"/>
                  <a:gd name="T33" fmla="*/ 5 h 19"/>
                  <a:gd name="T34" fmla="*/ 35 w 82"/>
                  <a:gd name="T35" fmla="*/ 5 h 19"/>
                  <a:gd name="T36" fmla="*/ 37 w 82"/>
                  <a:gd name="T37" fmla="*/ 5 h 19"/>
                  <a:gd name="T38" fmla="*/ 40 w 82"/>
                  <a:gd name="T39" fmla="*/ 6 h 19"/>
                  <a:gd name="T40" fmla="*/ 42 w 82"/>
                  <a:gd name="T41" fmla="*/ 7 h 19"/>
                  <a:gd name="T42" fmla="*/ 44 w 82"/>
                  <a:gd name="T43" fmla="*/ 8 h 19"/>
                  <a:gd name="T44" fmla="*/ 47 w 82"/>
                  <a:gd name="T45" fmla="*/ 8 h 19"/>
                  <a:gd name="T46" fmla="*/ 50 w 82"/>
                  <a:gd name="T47" fmla="*/ 10 h 19"/>
                  <a:gd name="T48" fmla="*/ 53 w 82"/>
                  <a:gd name="T49" fmla="*/ 11 h 19"/>
                  <a:gd name="T50" fmla="*/ 55 w 82"/>
                  <a:gd name="T51" fmla="*/ 13 h 19"/>
                  <a:gd name="T52" fmla="*/ 58 w 82"/>
                  <a:gd name="T53" fmla="*/ 13 h 19"/>
                  <a:gd name="T54" fmla="*/ 61 w 82"/>
                  <a:gd name="T55" fmla="*/ 14 h 19"/>
                  <a:gd name="T56" fmla="*/ 64 w 82"/>
                  <a:gd name="T57" fmla="*/ 16 h 19"/>
                  <a:gd name="T58" fmla="*/ 68 w 82"/>
                  <a:gd name="T59" fmla="*/ 16 h 19"/>
                  <a:gd name="T60" fmla="*/ 72 w 82"/>
                  <a:gd name="T61" fmla="*/ 17 h 19"/>
                  <a:gd name="T62" fmla="*/ 75 w 82"/>
                  <a:gd name="T63" fmla="*/ 17 h 19"/>
                  <a:gd name="T64" fmla="*/ 80 w 82"/>
                  <a:gd name="T65" fmla="*/ 16 h 19"/>
                  <a:gd name="T66" fmla="*/ 82 w 82"/>
                  <a:gd name="T67" fmla="*/ 19 h 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2"/>
                  <a:gd name="T103" fmla="*/ 0 h 19"/>
                  <a:gd name="T104" fmla="*/ 82 w 82"/>
                  <a:gd name="T105" fmla="*/ 19 h 1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2" h="19">
                    <a:moveTo>
                      <a:pt x="0" y="3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40" y="6"/>
                    </a:lnTo>
                    <a:lnTo>
                      <a:pt x="42" y="7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50" y="10"/>
                    </a:lnTo>
                    <a:lnTo>
                      <a:pt x="53" y="11"/>
                    </a:lnTo>
                    <a:lnTo>
                      <a:pt x="55" y="13"/>
                    </a:lnTo>
                    <a:lnTo>
                      <a:pt x="58" y="13"/>
                    </a:lnTo>
                    <a:lnTo>
                      <a:pt x="61" y="14"/>
                    </a:lnTo>
                    <a:lnTo>
                      <a:pt x="64" y="16"/>
                    </a:lnTo>
                    <a:lnTo>
                      <a:pt x="68" y="16"/>
                    </a:lnTo>
                    <a:lnTo>
                      <a:pt x="72" y="17"/>
                    </a:lnTo>
                    <a:lnTo>
                      <a:pt x="75" y="17"/>
                    </a:lnTo>
                    <a:lnTo>
                      <a:pt x="80" y="16"/>
                    </a:lnTo>
                    <a:lnTo>
                      <a:pt x="82" y="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8" name="Freeform 3084">
                <a:extLst>
                  <a:ext uri="{FF2B5EF4-FFF2-40B4-BE49-F238E27FC236}">
                    <a16:creationId xmlns:a16="http://schemas.microsoft.com/office/drawing/2014/main" id="{A4F6A6D7-66D2-4995-82EB-E7D204445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659"/>
                <a:ext cx="16" cy="30"/>
              </a:xfrm>
              <a:custGeom>
                <a:avLst/>
                <a:gdLst>
                  <a:gd name="T0" fmla="*/ 4 w 16"/>
                  <a:gd name="T1" fmla="*/ 30 h 30"/>
                  <a:gd name="T2" fmla="*/ 3 w 16"/>
                  <a:gd name="T3" fmla="*/ 27 h 30"/>
                  <a:gd name="T4" fmla="*/ 1 w 16"/>
                  <a:gd name="T5" fmla="*/ 25 h 30"/>
                  <a:gd name="T6" fmla="*/ 0 w 16"/>
                  <a:gd name="T7" fmla="*/ 23 h 30"/>
                  <a:gd name="T8" fmla="*/ 0 w 16"/>
                  <a:gd name="T9" fmla="*/ 21 h 30"/>
                  <a:gd name="T10" fmla="*/ 1 w 16"/>
                  <a:gd name="T11" fmla="*/ 19 h 30"/>
                  <a:gd name="T12" fmla="*/ 2 w 16"/>
                  <a:gd name="T13" fmla="*/ 16 h 30"/>
                  <a:gd name="T14" fmla="*/ 3 w 16"/>
                  <a:gd name="T15" fmla="*/ 15 h 30"/>
                  <a:gd name="T16" fmla="*/ 3 w 16"/>
                  <a:gd name="T17" fmla="*/ 13 h 30"/>
                  <a:gd name="T18" fmla="*/ 5 w 16"/>
                  <a:gd name="T19" fmla="*/ 10 h 30"/>
                  <a:gd name="T20" fmla="*/ 7 w 16"/>
                  <a:gd name="T21" fmla="*/ 9 h 30"/>
                  <a:gd name="T22" fmla="*/ 9 w 16"/>
                  <a:gd name="T23" fmla="*/ 7 h 30"/>
                  <a:gd name="T24" fmla="*/ 9 w 16"/>
                  <a:gd name="T25" fmla="*/ 6 h 30"/>
                  <a:gd name="T26" fmla="*/ 11 w 16"/>
                  <a:gd name="T27" fmla="*/ 5 h 30"/>
                  <a:gd name="T28" fmla="*/ 13 w 16"/>
                  <a:gd name="T29" fmla="*/ 4 h 30"/>
                  <a:gd name="T30" fmla="*/ 14 w 16"/>
                  <a:gd name="T31" fmla="*/ 3 h 30"/>
                  <a:gd name="T32" fmla="*/ 16 w 16"/>
                  <a:gd name="T33" fmla="*/ 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"/>
                  <a:gd name="T52" fmla="*/ 0 h 30"/>
                  <a:gd name="T53" fmla="*/ 16 w 16"/>
                  <a:gd name="T54" fmla="*/ 30 h 3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" h="30">
                    <a:moveTo>
                      <a:pt x="4" y="30"/>
                    </a:moveTo>
                    <a:lnTo>
                      <a:pt x="3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9" name="Freeform 3085">
                <a:extLst>
                  <a:ext uri="{FF2B5EF4-FFF2-40B4-BE49-F238E27FC236}">
                    <a16:creationId xmlns:a16="http://schemas.microsoft.com/office/drawing/2014/main" id="{0F291E34-D9B0-4DCA-B473-B35905646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658"/>
                <a:ext cx="37" cy="36"/>
              </a:xfrm>
              <a:custGeom>
                <a:avLst/>
                <a:gdLst>
                  <a:gd name="T0" fmla="*/ 11 w 37"/>
                  <a:gd name="T1" fmla="*/ 0 h 36"/>
                  <a:gd name="T2" fmla="*/ 12 w 37"/>
                  <a:gd name="T3" fmla="*/ 2 h 36"/>
                  <a:gd name="T4" fmla="*/ 11 w 37"/>
                  <a:gd name="T5" fmla="*/ 5 h 36"/>
                  <a:gd name="T6" fmla="*/ 9 w 37"/>
                  <a:gd name="T7" fmla="*/ 6 h 36"/>
                  <a:gd name="T8" fmla="*/ 8 w 37"/>
                  <a:gd name="T9" fmla="*/ 8 h 36"/>
                  <a:gd name="T10" fmla="*/ 7 w 37"/>
                  <a:gd name="T11" fmla="*/ 11 h 36"/>
                  <a:gd name="T12" fmla="*/ 5 w 37"/>
                  <a:gd name="T13" fmla="*/ 14 h 36"/>
                  <a:gd name="T14" fmla="*/ 5 w 37"/>
                  <a:gd name="T15" fmla="*/ 18 h 36"/>
                  <a:gd name="T16" fmla="*/ 5 w 37"/>
                  <a:gd name="T17" fmla="*/ 21 h 36"/>
                  <a:gd name="T18" fmla="*/ 6 w 37"/>
                  <a:gd name="T19" fmla="*/ 23 h 36"/>
                  <a:gd name="T20" fmla="*/ 8 w 37"/>
                  <a:gd name="T21" fmla="*/ 25 h 36"/>
                  <a:gd name="T22" fmla="*/ 9 w 37"/>
                  <a:gd name="T23" fmla="*/ 27 h 36"/>
                  <a:gd name="T24" fmla="*/ 12 w 37"/>
                  <a:gd name="T25" fmla="*/ 28 h 36"/>
                  <a:gd name="T26" fmla="*/ 14 w 37"/>
                  <a:gd name="T27" fmla="*/ 29 h 36"/>
                  <a:gd name="T28" fmla="*/ 16 w 37"/>
                  <a:gd name="T29" fmla="*/ 29 h 36"/>
                  <a:gd name="T30" fmla="*/ 19 w 37"/>
                  <a:gd name="T31" fmla="*/ 29 h 36"/>
                  <a:gd name="T32" fmla="*/ 20 w 37"/>
                  <a:gd name="T33" fmla="*/ 30 h 36"/>
                  <a:gd name="T34" fmla="*/ 23 w 37"/>
                  <a:gd name="T35" fmla="*/ 32 h 36"/>
                  <a:gd name="T36" fmla="*/ 25 w 37"/>
                  <a:gd name="T37" fmla="*/ 33 h 36"/>
                  <a:gd name="T38" fmla="*/ 29 w 37"/>
                  <a:gd name="T39" fmla="*/ 33 h 36"/>
                  <a:gd name="T40" fmla="*/ 30 w 37"/>
                  <a:gd name="T41" fmla="*/ 33 h 36"/>
                  <a:gd name="T42" fmla="*/ 32 w 37"/>
                  <a:gd name="T43" fmla="*/ 32 h 36"/>
                  <a:gd name="T44" fmla="*/ 34 w 37"/>
                  <a:gd name="T45" fmla="*/ 31 h 36"/>
                  <a:gd name="T46" fmla="*/ 37 w 37"/>
                  <a:gd name="T47" fmla="*/ 30 h 36"/>
                  <a:gd name="T48" fmla="*/ 35 w 37"/>
                  <a:gd name="T49" fmla="*/ 32 h 36"/>
                  <a:gd name="T50" fmla="*/ 33 w 37"/>
                  <a:gd name="T51" fmla="*/ 33 h 36"/>
                  <a:gd name="T52" fmla="*/ 33 w 37"/>
                  <a:gd name="T53" fmla="*/ 34 h 36"/>
                  <a:gd name="T54" fmla="*/ 33 w 37"/>
                  <a:gd name="T55" fmla="*/ 35 h 36"/>
                  <a:gd name="T56" fmla="*/ 31 w 37"/>
                  <a:gd name="T57" fmla="*/ 36 h 36"/>
                  <a:gd name="T58" fmla="*/ 29 w 37"/>
                  <a:gd name="T59" fmla="*/ 35 h 36"/>
                  <a:gd name="T60" fmla="*/ 26 w 37"/>
                  <a:gd name="T61" fmla="*/ 34 h 36"/>
                  <a:gd name="T62" fmla="*/ 23 w 37"/>
                  <a:gd name="T63" fmla="*/ 34 h 36"/>
                  <a:gd name="T64" fmla="*/ 21 w 37"/>
                  <a:gd name="T65" fmla="*/ 33 h 36"/>
                  <a:gd name="T66" fmla="*/ 19 w 37"/>
                  <a:gd name="T67" fmla="*/ 33 h 36"/>
                  <a:gd name="T68" fmla="*/ 16 w 37"/>
                  <a:gd name="T69" fmla="*/ 33 h 36"/>
                  <a:gd name="T70" fmla="*/ 14 w 37"/>
                  <a:gd name="T71" fmla="*/ 32 h 36"/>
                  <a:gd name="T72" fmla="*/ 11 w 37"/>
                  <a:gd name="T73" fmla="*/ 32 h 36"/>
                  <a:gd name="T74" fmla="*/ 9 w 37"/>
                  <a:gd name="T75" fmla="*/ 31 h 36"/>
                  <a:gd name="T76" fmla="*/ 7 w 37"/>
                  <a:gd name="T77" fmla="*/ 31 h 36"/>
                  <a:gd name="T78" fmla="*/ 3 w 37"/>
                  <a:gd name="T79" fmla="*/ 28 h 36"/>
                  <a:gd name="T80" fmla="*/ 1 w 37"/>
                  <a:gd name="T81" fmla="*/ 26 h 36"/>
                  <a:gd name="T82" fmla="*/ 0 w 37"/>
                  <a:gd name="T83" fmla="*/ 23 h 36"/>
                  <a:gd name="T84" fmla="*/ 0 w 37"/>
                  <a:gd name="T85" fmla="*/ 22 h 36"/>
                  <a:gd name="T86" fmla="*/ 0 w 37"/>
                  <a:gd name="T87" fmla="*/ 18 h 36"/>
                  <a:gd name="T88" fmla="*/ 2 w 37"/>
                  <a:gd name="T89" fmla="*/ 15 h 36"/>
                  <a:gd name="T90" fmla="*/ 3 w 37"/>
                  <a:gd name="T91" fmla="*/ 11 h 36"/>
                  <a:gd name="T92" fmla="*/ 6 w 37"/>
                  <a:gd name="T93" fmla="*/ 9 h 36"/>
                  <a:gd name="T94" fmla="*/ 8 w 37"/>
                  <a:gd name="T95" fmla="*/ 6 h 36"/>
                  <a:gd name="T96" fmla="*/ 10 w 37"/>
                  <a:gd name="T97" fmla="*/ 3 h 36"/>
                  <a:gd name="T98" fmla="*/ 11 w 37"/>
                  <a:gd name="T99" fmla="*/ 0 h 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36"/>
                  <a:gd name="T152" fmla="*/ 37 w 37"/>
                  <a:gd name="T153" fmla="*/ 36 h 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36">
                    <a:moveTo>
                      <a:pt x="11" y="0"/>
                    </a:moveTo>
                    <a:lnTo>
                      <a:pt x="12" y="2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5" y="18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12" y="28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20" y="30"/>
                    </a:lnTo>
                    <a:lnTo>
                      <a:pt x="23" y="32"/>
                    </a:lnTo>
                    <a:lnTo>
                      <a:pt x="25" y="33"/>
                    </a:lnTo>
                    <a:lnTo>
                      <a:pt x="29" y="33"/>
                    </a:lnTo>
                    <a:lnTo>
                      <a:pt x="30" y="33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7" y="30"/>
                    </a:lnTo>
                    <a:lnTo>
                      <a:pt x="35" y="32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1" y="36"/>
                    </a:lnTo>
                    <a:lnTo>
                      <a:pt x="29" y="35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4" y="32"/>
                    </a:lnTo>
                    <a:lnTo>
                      <a:pt x="11" y="32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0" name="Freeform 3086">
                <a:extLst>
                  <a:ext uri="{FF2B5EF4-FFF2-40B4-BE49-F238E27FC236}">
                    <a16:creationId xmlns:a16="http://schemas.microsoft.com/office/drawing/2014/main" id="{A8AEAABA-AE3D-456A-9848-287083898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650"/>
                <a:ext cx="11" cy="25"/>
              </a:xfrm>
              <a:custGeom>
                <a:avLst/>
                <a:gdLst>
                  <a:gd name="T0" fmla="*/ 5 w 11"/>
                  <a:gd name="T1" fmla="*/ 0 h 25"/>
                  <a:gd name="T2" fmla="*/ 4 w 11"/>
                  <a:gd name="T3" fmla="*/ 2 h 25"/>
                  <a:gd name="T4" fmla="*/ 3 w 11"/>
                  <a:gd name="T5" fmla="*/ 4 h 25"/>
                  <a:gd name="T6" fmla="*/ 3 w 11"/>
                  <a:gd name="T7" fmla="*/ 7 h 25"/>
                  <a:gd name="T8" fmla="*/ 3 w 11"/>
                  <a:gd name="T9" fmla="*/ 9 h 25"/>
                  <a:gd name="T10" fmla="*/ 6 w 11"/>
                  <a:gd name="T11" fmla="*/ 8 h 25"/>
                  <a:gd name="T12" fmla="*/ 7 w 11"/>
                  <a:gd name="T13" fmla="*/ 5 h 25"/>
                  <a:gd name="T14" fmla="*/ 9 w 11"/>
                  <a:gd name="T15" fmla="*/ 3 h 25"/>
                  <a:gd name="T16" fmla="*/ 11 w 11"/>
                  <a:gd name="T17" fmla="*/ 1 h 25"/>
                  <a:gd name="T18" fmla="*/ 8 w 11"/>
                  <a:gd name="T19" fmla="*/ 4 h 25"/>
                  <a:gd name="T20" fmla="*/ 7 w 11"/>
                  <a:gd name="T21" fmla="*/ 8 h 25"/>
                  <a:gd name="T22" fmla="*/ 6 w 11"/>
                  <a:gd name="T23" fmla="*/ 11 h 25"/>
                  <a:gd name="T24" fmla="*/ 6 w 11"/>
                  <a:gd name="T25" fmla="*/ 14 h 25"/>
                  <a:gd name="T26" fmla="*/ 5 w 11"/>
                  <a:gd name="T27" fmla="*/ 17 h 25"/>
                  <a:gd name="T28" fmla="*/ 4 w 11"/>
                  <a:gd name="T29" fmla="*/ 19 h 25"/>
                  <a:gd name="T30" fmla="*/ 2 w 11"/>
                  <a:gd name="T31" fmla="*/ 22 h 25"/>
                  <a:gd name="T32" fmla="*/ 0 w 11"/>
                  <a:gd name="T33" fmla="*/ 25 h 25"/>
                  <a:gd name="T34" fmla="*/ 0 w 11"/>
                  <a:gd name="T35" fmla="*/ 21 h 25"/>
                  <a:gd name="T36" fmla="*/ 0 w 11"/>
                  <a:gd name="T37" fmla="*/ 19 h 25"/>
                  <a:gd name="T38" fmla="*/ 1 w 11"/>
                  <a:gd name="T39" fmla="*/ 16 h 25"/>
                  <a:gd name="T40" fmla="*/ 1 w 11"/>
                  <a:gd name="T41" fmla="*/ 14 h 25"/>
                  <a:gd name="T42" fmla="*/ 1 w 11"/>
                  <a:gd name="T43" fmla="*/ 11 h 25"/>
                  <a:gd name="T44" fmla="*/ 1 w 11"/>
                  <a:gd name="T45" fmla="*/ 8 h 25"/>
                  <a:gd name="T46" fmla="*/ 1 w 11"/>
                  <a:gd name="T47" fmla="*/ 6 h 25"/>
                  <a:gd name="T48" fmla="*/ 1 w 11"/>
                  <a:gd name="T49" fmla="*/ 3 h 25"/>
                  <a:gd name="T50" fmla="*/ 3 w 11"/>
                  <a:gd name="T51" fmla="*/ 1 h 25"/>
                  <a:gd name="T52" fmla="*/ 5 w 11"/>
                  <a:gd name="T53" fmla="*/ 0 h 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"/>
                  <a:gd name="T82" fmla="*/ 0 h 25"/>
                  <a:gd name="T83" fmla="*/ 11 w 11"/>
                  <a:gd name="T84" fmla="*/ 25 h 2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" h="25">
                    <a:moveTo>
                      <a:pt x="5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6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1" y="1"/>
                    </a:lnTo>
                    <a:lnTo>
                      <a:pt x="8" y="4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4"/>
                    </a:lnTo>
                    <a:lnTo>
                      <a:pt x="5" y="17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1" name="Freeform 3087">
                <a:extLst>
                  <a:ext uri="{FF2B5EF4-FFF2-40B4-BE49-F238E27FC236}">
                    <a16:creationId xmlns:a16="http://schemas.microsoft.com/office/drawing/2014/main" id="{2C43914A-FE82-4BB0-B23A-41C4D166D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559"/>
                <a:ext cx="28" cy="55"/>
              </a:xfrm>
              <a:custGeom>
                <a:avLst/>
                <a:gdLst>
                  <a:gd name="T0" fmla="*/ 20 w 28"/>
                  <a:gd name="T1" fmla="*/ 3 h 55"/>
                  <a:gd name="T2" fmla="*/ 19 w 28"/>
                  <a:gd name="T3" fmla="*/ 9 h 55"/>
                  <a:gd name="T4" fmla="*/ 19 w 28"/>
                  <a:gd name="T5" fmla="*/ 16 h 55"/>
                  <a:gd name="T6" fmla="*/ 18 w 28"/>
                  <a:gd name="T7" fmla="*/ 22 h 55"/>
                  <a:gd name="T8" fmla="*/ 16 w 28"/>
                  <a:gd name="T9" fmla="*/ 25 h 55"/>
                  <a:gd name="T10" fmla="*/ 13 w 28"/>
                  <a:gd name="T11" fmla="*/ 22 h 55"/>
                  <a:gd name="T12" fmla="*/ 11 w 28"/>
                  <a:gd name="T13" fmla="*/ 18 h 55"/>
                  <a:gd name="T14" fmla="*/ 8 w 28"/>
                  <a:gd name="T15" fmla="*/ 13 h 55"/>
                  <a:gd name="T16" fmla="*/ 6 w 28"/>
                  <a:gd name="T17" fmla="*/ 9 h 55"/>
                  <a:gd name="T18" fmla="*/ 1 w 28"/>
                  <a:gd name="T19" fmla="*/ 5 h 55"/>
                  <a:gd name="T20" fmla="*/ 1 w 28"/>
                  <a:gd name="T21" fmla="*/ 7 h 55"/>
                  <a:gd name="T22" fmla="*/ 5 w 28"/>
                  <a:gd name="T23" fmla="*/ 12 h 55"/>
                  <a:gd name="T24" fmla="*/ 7 w 28"/>
                  <a:gd name="T25" fmla="*/ 18 h 55"/>
                  <a:gd name="T26" fmla="*/ 11 w 28"/>
                  <a:gd name="T27" fmla="*/ 27 h 55"/>
                  <a:gd name="T28" fmla="*/ 11 w 28"/>
                  <a:gd name="T29" fmla="*/ 32 h 55"/>
                  <a:gd name="T30" fmla="*/ 13 w 28"/>
                  <a:gd name="T31" fmla="*/ 33 h 55"/>
                  <a:gd name="T32" fmla="*/ 13 w 28"/>
                  <a:gd name="T33" fmla="*/ 38 h 55"/>
                  <a:gd name="T34" fmla="*/ 12 w 28"/>
                  <a:gd name="T35" fmla="*/ 44 h 55"/>
                  <a:gd name="T36" fmla="*/ 12 w 28"/>
                  <a:gd name="T37" fmla="*/ 50 h 55"/>
                  <a:gd name="T38" fmla="*/ 13 w 28"/>
                  <a:gd name="T39" fmla="*/ 55 h 55"/>
                  <a:gd name="T40" fmla="*/ 16 w 28"/>
                  <a:gd name="T41" fmla="*/ 46 h 55"/>
                  <a:gd name="T42" fmla="*/ 19 w 28"/>
                  <a:gd name="T43" fmla="*/ 41 h 55"/>
                  <a:gd name="T44" fmla="*/ 23 w 28"/>
                  <a:gd name="T45" fmla="*/ 37 h 55"/>
                  <a:gd name="T46" fmla="*/ 28 w 28"/>
                  <a:gd name="T47" fmla="*/ 31 h 55"/>
                  <a:gd name="T48" fmla="*/ 25 w 28"/>
                  <a:gd name="T49" fmla="*/ 32 h 55"/>
                  <a:gd name="T50" fmla="*/ 22 w 28"/>
                  <a:gd name="T51" fmla="*/ 34 h 55"/>
                  <a:gd name="T52" fmla="*/ 20 w 28"/>
                  <a:gd name="T53" fmla="*/ 36 h 55"/>
                  <a:gd name="T54" fmla="*/ 21 w 28"/>
                  <a:gd name="T55" fmla="*/ 33 h 55"/>
                  <a:gd name="T56" fmla="*/ 22 w 28"/>
                  <a:gd name="T57" fmla="*/ 27 h 55"/>
                  <a:gd name="T58" fmla="*/ 24 w 28"/>
                  <a:gd name="T59" fmla="*/ 23 h 55"/>
                  <a:gd name="T60" fmla="*/ 24 w 28"/>
                  <a:gd name="T61" fmla="*/ 18 h 55"/>
                  <a:gd name="T62" fmla="*/ 24 w 28"/>
                  <a:gd name="T63" fmla="*/ 14 h 55"/>
                  <a:gd name="T64" fmla="*/ 23 w 28"/>
                  <a:gd name="T65" fmla="*/ 9 h 55"/>
                  <a:gd name="T66" fmla="*/ 22 w 28"/>
                  <a:gd name="T67" fmla="*/ 5 h 55"/>
                  <a:gd name="T68" fmla="*/ 21 w 28"/>
                  <a:gd name="T69" fmla="*/ 0 h 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"/>
                  <a:gd name="T106" fmla="*/ 0 h 55"/>
                  <a:gd name="T107" fmla="*/ 28 w 28"/>
                  <a:gd name="T108" fmla="*/ 55 h 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" h="55">
                    <a:moveTo>
                      <a:pt x="21" y="0"/>
                    </a:moveTo>
                    <a:lnTo>
                      <a:pt x="20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9" y="16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2" y="9"/>
                    </a:lnTo>
                    <a:lnTo>
                      <a:pt x="5" y="12"/>
                    </a:lnTo>
                    <a:lnTo>
                      <a:pt x="6" y="16"/>
                    </a:lnTo>
                    <a:lnTo>
                      <a:pt x="7" y="18"/>
                    </a:lnTo>
                    <a:lnTo>
                      <a:pt x="9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2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3" y="36"/>
                    </a:lnTo>
                    <a:lnTo>
                      <a:pt x="13" y="38"/>
                    </a:lnTo>
                    <a:lnTo>
                      <a:pt x="13" y="42"/>
                    </a:lnTo>
                    <a:lnTo>
                      <a:pt x="12" y="44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2" y="54"/>
                    </a:lnTo>
                    <a:lnTo>
                      <a:pt x="13" y="55"/>
                    </a:lnTo>
                    <a:lnTo>
                      <a:pt x="14" y="50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9" y="41"/>
                    </a:lnTo>
                    <a:lnTo>
                      <a:pt x="22" y="38"/>
                    </a:lnTo>
                    <a:lnTo>
                      <a:pt x="23" y="37"/>
                    </a:lnTo>
                    <a:lnTo>
                      <a:pt x="26" y="34"/>
                    </a:lnTo>
                    <a:lnTo>
                      <a:pt x="28" y="31"/>
                    </a:lnTo>
                    <a:lnTo>
                      <a:pt x="27" y="31"/>
                    </a:lnTo>
                    <a:lnTo>
                      <a:pt x="25" y="32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0" y="36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2" name="Freeform 3088">
                <a:extLst>
                  <a:ext uri="{FF2B5EF4-FFF2-40B4-BE49-F238E27FC236}">
                    <a16:creationId xmlns:a16="http://schemas.microsoft.com/office/drawing/2014/main" id="{E2E388A1-42CF-4141-ABDE-70F0ECAA2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553"/>
                <a:ext cx="28" cy="67"/>
              </a:xfrm>
              <a:custGeom>
                <a:avLst/>
                <a:gdLst>
                  <a:gd name="T0" fmla="*/ 28 w 28"/>
                  <a:gd name="T1" fmla="*/ 67 h 67"/>
                  <a:gd name="T2" fmla="*/ 28 w 28"/>
                  <a:gd name="T3" fmla="*/ 61 h 67"/>
                  <a:gd name="T4" fmla="*/ 28 w 28"/>
                  <a:gd name="T5" fmla="*/ 55 h 67"/>
                  <a:gd name="T6" fmla="*/ 27 w 28"/>
                  <a:gd name="T7" fmla="*/ 50 h 67"/>
                  <a:gd name="T8" fmla="*/ 25 w 28"/>
                  <a:gd name="T9" fmla="*/ 47 h 67"/>
                  <a:gd name="T10" fmla="*/ 24 w 28"/>
                  <a:gd name="T11" fmla="*/ 44 h 67"/>
                  <a:gd name="T12" fmla="*/ 23 w 28"/>
                  <a:gd name="T13" fmla="*/ 42 h 67"/>
                  <a:gd name="T14" fmla="*/ 20 w 28"/>
                  <a:gd name="T15" fmla="*/ 39 h 67"/>
                  <a:gd name="T16" fmla="*/ 19 w 28"/>
                  <a:gd name="T17" fmla="*/ 37 h 67"/>
                  <a:gd name="T18" fmla="*/ 16 w 28"/>
                  <a:gd name="T19" fmla="*/ 35 h 67"/>
                  <a:gd name="T20" fmla="*/ 14 w 28"/>
                  <a:gd name="T21" fmla="*/ 33 h 67"/>
                  <a:gd name="T22" fmla="*/ 13 w 28"/>
                  <a:gd name="T23" fmla="*/ 29 h 67"/>
                  <a:gd name="T24" fmla="*/ 11 w 28"/>
                  <a:gd name="T25" fmla="*/ 26 h 67"/>
                  <a:gd name="T26" fmla="*/ 9 w 28"/>
                  <a:gd name="T27" fmla="*/ 21 h 67"/>
                  <a:gd name="T28" fmla="*/ 8 w 28"/>
                  <a:gd name="T29" fmla="*/ 18 h 67"/>
                  <a:gd name="T30" fmla="*/ 8 w 28"/>
                  <a:gd name="T31" fmla="*/ 15 h 67"/>
                  <a:gd name="T32" fmla="*/ 8 w 28"/>
                  <a:gd name="T33" fmla="*/ 12 h 67"/>
                  <a:gd name="T34" fmla="*/ 7 w 28"/>
                  <a:gd name="T35" fmla="*/ 8 h 67"/>
                  <a:gd name="T36" fmla="*/ 7 w 28"/>
                  <a:gd name="T37" fmla="*/ 5 h 67"/>
                  <a:gd name="T38" fmla="*/ 7 w 28"/>
                  <a:gd name="T39" fmla="*/ 0 h 67"/>
                  <a:gd name="T40" fmla="*/ 6 w 28"/>
                  <a:gd name="T41" fmla="*/ 3 h 67"/>
                  <a:gd name="T42" fmla="*/ 5 w 28"/>
                  <a:gd name="T43" fmla="*/ 6 h 67"/>
                  <a:gd name="T44" fmla="*/ 4 w 28"/>
                  <a:gd name="T45" fmla="*/ 10 h 67"/>
                  <a:gd name="T46" fmla="*/ 3 w 28"/>
                  <a:gd name="T47" fmla="*/ 13 h 67"/>
                  <a:gd name="T48" fmla="*/ 2 w 28"/>
                  <a:gd name="T49" fmla="*/ 16 h 67"/>
                  <a:gd name="T50" fmla="*/ 2 w 28"/>
                  <a:gd name="T51" fmla="*/ 19 h 67"/>
                  <a:gd name="T52" fmla="*/ 1 w 28"/>
                  <a:gd name="T53" fmla="*/ 22 h 67"/>
                  <a:gd name="T54" fmla="*/ 0 w 28"/>
                  <a:gd name="T55" fmla="*/ 26 h 67"/>
                  <a:gd name="T56" fmla="*/ 2 w 28"/>
                  <a:gd name="T57" fmla="*/ 24 h 67"/>
                  <a:gd name="T58" fmla="*/ 3 w 28"/>
                  <a:gd name="T59" fmla="*/ 25 h 67"/>
                  <a:gd name="T60" fmla="*/ 3 w 28"/>
                  <a:gd name="T61" fmla="*/ 27 h 67"/>
                  <a:gd name="T62" fmla="*/ 4 w 28"/>
                  <a:gd name="T63" fmla="*/ 29 h 67"/>
                  <a:gd name="T64" fmla="*/ 6 w 28"/>
                  <a:gd name="T65" fmla="*/ 31 h 67"/>
                  <a:gd name="T66" fmla="*/ 8 w 28"/>
                  <a:gd name="T67" fmla="*/ 33 h 67"/>
                  <a:gd name="T68" fmla="*/ 9 w 28"/>
                  <a:gd name="T69" fmla="*/ 35 h 67"/>
                  <a:gd name="T70" fmla="*/ 11 w 28"/>
                  <a:gd name="T71" fmla="*/ 38 h 67"/>
                  <a:gd name="T72" fmla="*/ 13 w 28"/>
                  <a:gd name="T73" fmla="*/ 39 h 67"/>
                  <a:gd name="T74" fmla="*/ 15 w 28"/>
                  <a:gd name="T75" fmla="*/ 42 h 67"/>
                  <a:gd name="T76" fmla="*/ 17 w 28"/>
                  <a:gd name="T77" fmla="*/ 44 h 67"/>
                  <a:gd name="T78" fmla="*/ 19 w 28"/>
                  <a:gd name="T79" fmla="*/ 47 h 67"/>
                  <a:gd name="T80" fmla="*/ 21 w 28"/>
                  <a:gd name="T81" fmla="*/ 50 h 67"/>
                  <a:gd name="T82" fmla="*/ 23 w 28"/>
                  <a:gd name="T83" fmla="*/ 52 h 67"/>
                  <a:gd name="T84" fmla="*/ 24 w 28"/>
                  <a:gd name="T85" fmla="*/ 55 h 67"/>
                  <a:gd name="T86" fmla="*/ 26 w 28"/>
                  <a:gd name="T87" fmla="*/ 60 h 67"/>
                  <a:gd name="T88" fmla="*/ 27 w 28"/>
                  <a:gd name="T89" fmla="*/ 63 h 67"/>
                  <a:gd name="T90" fmla="*/ 28 w 28"/>
                  <a:gd name="T91" fmla="*/ 67 h 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67"/>
                  <a:gd name="T140" fmla="*/ 28 w 28"/>
                  <a:gd name="T141" fmla="*/ 67 h 6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67">
                    <a:moveTo>
                      <a:pt x="28" y="67"/>
                    </a:moveTo>
                    <a:lnTo>
                      <a:pt x="28" y="61"/>
                    </a:lnTo>
                    <a:lnTo>
                      <a:pt x="28" y="55"/>
                    </a:lnTo>
                    <a:lnTo>
                      <a:pt x="27" y="50"/>
                    </a:lnTo>
                    <a:lnTo>
                      <a:pt x="25" y="47"/>
                    </a:lnTo>
                    <a:lnTo>
                      <a:pt x="24" y="44"/>
                    </a:lnTo>
                    <a:lnTo>
                      <a:pt x="23" y="42"/>
                    </a:lnTo>
                    <a:lnTo>
                      <a:pt x="20" y="39"/>
                    </a:lnTo>
                    <a:lnTo>
                      <a:pt x="19" y="37"/>
                    </a:lnTo>
                    <a:lnTo>
                      <a:pt x="16" y="35"/>
                    </a:lnTo>
                    <a:lnTo>
                      <a:pt x="14" y="33"/>
                    </a:lnTo>
                    <a:lnTo>
                      <a:pt x="13" y="29"/>
                    </a:lnTo>
                    <a:lnTo>
                      <a:pt x="11" y="26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42"/>
                    </a:lnTo>
                    <a:lnTo>
                      <a:pt x="17" y="44"/>
                    </a:lnTo>
                    <a:lnTo>
                      <a:pt x="19" y="47"/>
                    </a:lnTo>
                    <a:lnTo>
                      <a:pt x="21" y="50"/>
                    </a:lnTo>
                    <a:lnTo>
                      <a:pt x="23" y="52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7" y="6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3" name="Freeform 3089">
                <a:extLst>
                  <a:ext uri="{FF2B5EF4-FFF2-40B4-BE49-F238E27FC236}">
                    <a16:creationId xmlns:a16="http://schemas.microsoft.com/office/drawing/2014/main" id="{2AF0D444-F586-468E-B6F7-6DFDB0E65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509"/>
                <a:ext cx="40" cy="44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1 h 44"/>
                  <a:gd name="T4" fmla="*/ 0 w 40"/>
                  <a:gd name="T5" fmla="*/ 3 h 44"/>
                  <a:gd name="T6" fmla="*/ 0 w 40"/>
                  <a:gd name="T7" fmla="*/ 5 h 44"/>
                  <a:gd name="T8" fmla="*/ 0 w 40"/>
                  <a:gd name="T9" fmla="*/ 6 h 44"/>
                  <a:gd name="T10" fmla="*/ 0 w 40"/>
                  <a:gd name="T11" fmla="*/ 8 h 44"/>
                  <a:gd name="T12" fmla="*/ 0 w 40"/>
                  <a:gd name="T13" fmla="*/ 10 h 44"/>
                  <a:gd name="T14" fmla="*/ 0 w 40"/>
                  <a:gd name="T15" fmla="*/ 11 h 44"/>
                  <a:gd name="T16" fmla="*/ 0 w 40"/>
                  <a:gd name="T17" fmla="*/ 11 h 44"/>
                  <a:gd name="T18" fmla="*/ 2 w 40"/>
                  <a:gd name="T19" fmla="*/ 13 h 44"/>
                  <a:gd name="T20" fmla="*/ 4 w 40"/>
                  <a:gd name="T21" fmla="*/ 14 h 44"/>
                  <a:gd name="T22" fmla="*/ 5 w 40"/>
                  <a:gd name="T23" fmla="*/ 16 h 44"/>
                  <a:gd name="T24" fmla="*/ 6 w 40"/>
                  <a:gd name="T25" fmla="*/ 18 h 44"/>
                  <a:gd name="T26" fmla="*/ 8 w 40"/>
                  <a:gd name="T27" fmla="*/ 20 h 44"/>
                  <a:gd name="T28" fmla="*/ 10 w 40"/>
                  <a:gd name="T29" fmla="*/ 22 h 44"/>
                  <a:gd name="T30" fmla="*/ 11 w 40"/>
                  <a:gd name="T31" fmla="*/ 24 h 44"/>
                  <a:gd name="T32" fmla="*/ 14 w 40"/>
                  <a:gd name="T33" fmla="*/ 27 h 44"/>
                  <a:gd name="T34" fmla="*/ 16 w 40"/>
                  <a:gd name="T35" fmla="*/ 28 h 44"/>
                  <a:gd name="T36" fmla="*/ 17 w 40"/>
                  <a:gd name="T37" fmla="*/ 31 h 44"/>
                  <a:gd name="T38" fmla="*/ 19 w 40"/>
                  <a:gd name="T39" fmla="*/ 33 h 44"/>
                  <a:gd name="T40" fmla="*/ 22 w 40"/>
                  <a:gd name="T41" fmla="*/ 36 h 44"/>
                  <a:gd name="T42" fmla="*/ 23 w 40"/>
                  <a:gd name="T43" fmla="*/ 38 h 44"/>
                  <a:gd name="T44" fmla="*/ 26 w 40"/>
                  <a:gd name="T45" fmla="*/ 40 h 44"/>
                  <a:gd name="T46" fmla="*/ 28 w 40"/>
                  <a:gd name="T47" fmla="*/ 42 h 44"/>
                  <a:gd name="T48" fmla="*/ 31 w 40"/>
                  <a:gd name="T49" fmla="*/ 44 h 44"/>
                  <a:gd name="T50" fmla="*/ 33 w 40"/>
                  <a:gd name="T51" fmla="*/ 40 h 44"/>
                  <a:gd name="T52" fmla="*/ 35 w 40"/>
                  <a:gd name="T53" fmla="*/ 36 h 44"/>
                  <a:gd name="T54" fmla="*/ 37 w 40"/>
                  <a:gd name="T55" fmla="*/ 32 h 44"/>
                  <a:gd name="T56" fmla="*/ 40 w 40"/>
                  <a:gd name="T57" fmla="*/ 26 h 4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0"/>
                  <a:gd name="T88" fmla="*/ 0 h 44"/>
                  <a:gd name="T89" fmla="*/ 40 w 40"/>
                  <a:gd name="T90" fmla="*/ 44 h 4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0" h="4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4" y="27"/>
                    </a:lnTo>
                    <a:lnTo>
                      <a:pt x="16" y="28"/>
                    </a:lnTo>
                    <a:lnTo>
                      <a:pt x="17" y="31"/>
                    </a:lnTo>
                    <a:lnTo>
                      <a:pt x="19" y="33"/>
                    </a:lnTo>
                    <a:lnTo>
                      <a:pt x="22" y="36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1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2"/>
                    </a:lnTo>
                    <a:lnTo>
                      <a:pt x="40" y="2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4" name="Freeform 3090">
                <a:extLst>
                  <a:ext uri="{FF2B5EF4-FFF2-40B4-BE49-F238E27FC236}">
                    <a16:creationId xmlns:a16="http://schemas.microsoft.com/office/drawing/2014/main" id="{9D61EF84-A624-448F-9042-B31CBC403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520"/>
                <a:ext cx="13" cy="29"/>
              </a:xfrm>
              <a:custGeom>
                <a:avLst/>
                <a:gdLst>
                  <a:gd name="T0" fmla="*/ 0 w 13"/>
                  <a:gd name="T1" fmla="*/ 17 h 29"/>
                  <a:gd name="T2" fmla="*/ 0 w 13"/>
                  <a:gd name="T3" fmla="*/ 19 h 29"/>
                  <a:gd name="T4" fmla="*/ 1 w 13"/>
                  <a:gd name="T5" fmla="*/ 22 h 29"/>
                  <a:gd name="T6" fmla="*/ 3 w 13"/>
                  <a:gd name="T7" fmla="*/ 26 h 29"/>
                  <a:gd name="T8" fmla="*/ 3 w 13"/>
                  <a:gd name="T9" fmla="*/ 29 h 29"/>
                  <a:gd name="T10" fmla="*/ 4 w 13"/>
                  <a:gd name="T11" fmla="*/ 25 h 29"/>
                  <a:gd name="T12" fmla="*/ 5 w 13"/>
                  <a:gd name="T13" fmla="*/ 21 h 29"/>
                  <a:gd name="T14" fmla="*/ 7 w 13"/>
                  <a:gd name="T15" fmla="*/ 17 h 29"/>
                  <a:gd name="T16" fmla="*/ 7 w 13"/>
                  <a:gd name="T17" fmla="*/ 12 h 29"/>
                  <a:gd name="T18" fmla="*/ 9 w 13"/>
                  <a:gd name="T19" fmla="*/ 9 h 29"/>
                  <a:gd name="T20" fmla="*/ 9 w 13"/>
                  <a:gd name="T21" fmla="*/ 6 h 29"/>
                  <a:gd name="T22" fmla="*/ 11 w 13"/>
                  <a:gd name="T23" fmla="*/ 3 h 29"/>
                  <a:gd name="T24" fmla="*/ 13 w 13"/>
                  <a:gd name="T25" fmla="*/ 0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29"/>
                  <a:gd name="T41" fmla="*/ 13 w 13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29">
                    <a:moveTo>
                      <a:pt x="0" y="17"/>
                    </a:moveTo>
                    <a:lnTo>
                      <a:pt x="0" y="19"/>
                    </a:lnTo>
                    <a:lnTo>
                      <a:pt x="1" y="22"/>
                    </a:lnTo>
                    <a:lnTo>
                      <a:pt x="3" y="26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5" name="Freeform 3091">
                <a:extLst>
                  <a:ext uri="{FF2B5EF4-FFF2-40B4-BE49-F238E27FC236}">
                    <a16:creationId xmlns:a16="http://schemas.microsoft.com/office/drawing/2014/main" id="{B5285A1D-F340-473A-94EE-86339F1BE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564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1 w 5"/>
                  <a:gd name="T3" fmla="*/ 8 h 10"/>
                  <a:gd name="T4" fmla="*/ 2 w 5"/>
                  <a:gd name="T5" fmla="*/ 6 h 10"/>
                  <a:gd name="T6" fmla="*/ 2 w 5"/>
                  <a:gd name="T7" fmla="*/ 4 h 10"/>
                  <a:gd name="T8" fmla="*/ 3 w 5"/>
                  <a:gd name="T9" fmla="*/ 0 h 10"/>
                  <a:gd name="T10" fmla="*/ 4 w 5"/>
                  <a:gd name="T11" fmla="*/ 3 h 10"/>
                  <a:gd name="T12" fmla="*/ 5 w 5"/>
                  <a:gd name="T13" fmla="*/ 5 h 10"/>
                  <a:gd name="T14" fmla="*/ 4 w 5"/>
                  <a:gd name="T15" fmla="*/ 7 h 10"/>
                  <a:gd name="T16" fmla="*/ 2 w 5"/>
                  <a:gd name="T17" fmla="*/ 8 h 10"/>
                  <a:gd name="T18" fmla="*/ 1 w 5"/>
                  <a:gd name="T19" fmla="*/ 9 h 10"/>
                  <a:gd name="T20" fmla="*/ 0 w 5"/>
                  <a:gd name="T21" fmla="*/ 1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"/>
                  <a:gd name="T34" fmla="*/ 0 h 10"/>
                  <a:gd name="T35" fmla="*/ 5 w 5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" h="10">
                    <a:moveTo>
                      <a:pt x="0" y="10"/>
                    </a:moveTo>
                    <a:lnTo>
                      <a:pt x="1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6" name="Freeform 3092">
                <a:extLst>
                  <a:ext uri="{FF2B5EF4-FFF2-40B4-BE49-F238E27FC236}">
                    <a16:creationId xmlns:a16="http://schemas.microsoft.com/office/drawing/2014/main" id="{CD34B1C5-F7EA-43E2-B2CC-5FD9023C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" y="603"/>
                <a:ext cx="20" cy="5"/>
              </a:xfrm>
              <a:custGeom>
                <a:avLst/>
                <a:gdLst>
                  <a:gd name="T0" fmla="*/ 0 w 20"/>
                  <a:gd name="T1" fmla="*/ 5 h 5"/>
                  <a:gd name="T2" fmla="*/ 4 w 20"/>
                  <a:gd name="T3" fmla="*/ 5 h 5"/>
                  <a:gd name="T4" fmla="*/ 5 w 20"/>
                  <a:gd name="T5" fmla="*/ 5 h 5"/>
                  <a:gd name="T6" fmla="*/ 9 w 20"/>
                  <a:gd name="T7" fmla="*/ 5 h 5"/>
                  <a:gd name="T8" fmla="*/ 11 w 20"/>
                  <a:gd name="T9" fmla="*/ 5 h 5"/>
                  <a:gd name="T10" fmla="*/ 13 w 20"/>
                  <a:gd name="T11" fmla="*/ 5 h 5"/>
                  <a:gd name="T12" fmla="*/ 15 w 20"/>
                  <a:gd name="T13" fmla="*/ 5 h 5"/>
                  <a:gd name="T14" fmla="*/ 16 w 20"/>
                  <a:gd name="T15" fmla="*/ 5 h 5"/>
                  <a:gd name="T16" fmla="*/ 18 w 20"/>
                  <a:gd name="T17" fmla="*/ 5 h 5"/>
                  <a:gd name="T18" fmla="*/ 19 w 20"/>
                  <a:gd name="T19" fmla="*/ 4 h 5"/>
                  <a:gd name="T20" fmla="*/ 19 w 20"/>
                  <a:gd name="T21" fmla="*/ 3 h 5"/>
                  <a:gd name="T22" fmla="*/ 20 w 20"/>
                  <a:gd name="T23" fmla="*/ 0 h 5"/>
                  <a:gd name="T24" fmla="*/ 18 w 20"/>
                  <a:gd name="T25" fmla="*/ 1 h 5"/>
                  <a:gd name="T26" fmla="*/ 16 w 20"/>
                  <a:gd name="T27" fmla="*/ 2 h 5"/>
                  <a:gd name="T28" fmla="*/ 16 w 20"/>
                  <a:gd name="T29" fmla="*/ 2 h 5"/>
                  <a:gd name="T30" fmla="*/ 14 w 20"/>
                  <a:gd name="T31" fmla="*/ 3 h 5"/>
                  <a:gd name="T32" fmla="*/ 11 w 20"/>
                  <a:gd name="T33" fmla="*/ 3 h 5"/>
                  <a:gd name="T34" fmla="*/ 9 w 20"/>
                  <a:gd name="T35" fmla="*/ 3 h 5"/>
                  <a:gd name="T36" fmla="*/ 6 w 20"/>
                  <a:gd name="T37" fmla="*/ 3 h 5"/>
                  <a:gd name="T38" fmla="*/ 5 w 20"/>
                  <a:gd name="T39" fmla="*/ 3 h 5"/>
                  <a:gd name="T40" fmla="*/ 3 w 20"/>
                  <a:gd name="T41" fmla="*/ 4 h 5"/>
                  <a:gd name="T42" fmla="*/ 0 w 20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"/>
                  <a:gd name="T67" fmla="*/ 0 h 5"/>
                  <a:gd name="T68" fmla="*/ 20 w 20"/>
                  <a:gd name="T69" fmla="*/ 5 h 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" h="5">
                    <a:moveTo>
                      <a:pt x="0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7" name="Freeform 3093">
                <a:extLst>
                  <a:ext uri="{FF2B5EF4-FFF2-40B4-BE49-F238E27FC236}">
                    <a16:creationId xmlns:a16="http://schemas.microsoft.com/office/drawing/2014/main" id="{B550FAF3-25A4-4744-B32E-A989250A8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620"/>
                <a:ext cx="14" cy="3"/>
              </a:xfrm>
              <a:custGeom>
                <a:avLst/>
                <a:gdLst>
                  <a:gd name="T0" fmla="*/ 0 w 14"/>
                  <a:gd name="T1" fmla="*/ 3 h 3"/>
                  <a:gd name="T2" fmla="*/ 2 w 14"/>
                  <a:gd name="T3" fmla="*/ 3 h 3"/>
                  <a:gd name="T4" fmla="*/ 4 w 14"/>
                  <a:gd name="T5" fmla="*/ 2 h 3"/>
                  <a:gd name="T6" fmla="*/ 6 w 14"/>
                  <a:gd name="T7" fmla="*/ 2 h 3"/>
                  <a:gd name="T8" fmla="*/ 7 w 14"/>
                  <a:gd name="T9" fmla="*/ 2 h 3"/>
                  <a:gd name="T10" fmla="*/ 9 w 14"/>
                  <a:gd name="T11" fmla="*/ 2 h 3"/>
                  <a:gd name="T12" fmla="*/ 11 w 14"/>
                  <a:gd name="T13" fmla="*/ 1 h 3"/>
                  <a:gd name="T14" fmla="*/ 12 w 14"/>
                  <a:gd name="T15" fmla="*/ 1 h 3"/>
                  <a:gd name="T16" fmla="*/ 14 w 14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"/>
                  <a:gd name="T29" fmla="*/ 14 w 14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8" name="Freeform 3094">
                <a:extLst>
                  <a:ext uri="{FF2B5EF4-FFF2-40B4-BE49-F238E27FC236}">
                    <a16:creationId xmlns:a16="http://schemas.microsoft.com/office/drawing/2014/main" id="{B76DEC43-46A0-4FBF-9E2C-DCFCED163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568"/>
                <a:ext cx="13" cy="64"/>
              </a:xfrm>
              <a:custGeom>
                <a:avLst/>
                <a:gdLst>
                  <a:gd name="T0" fmla="*/ 0 w 13"/>
                  <a:gd name="T1" fmla="*/ 64 h 64"/>
                  <a:gd name="T2" fmla="*/ 7 w 13"/>
                  <a:gd name="T3" fmla="*/ 29 h 64"/>
                  <a:gd name="T4" fmla="*/ 11 w 13"/>
                  <a:gd name="T5" fmla="*/ 17 h 64"/>
                  <a:gd name="T6" fmla="*/ 13 w 13"/>
                  <a:gd name="T7" fmla="*/ 7 h 64"/>
                  <a:gd name="T8" fmla="*/ 13 w 13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64"/>
                  <a:gd name="T17" fmla="*/ 13 w 13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64">
                    <a:moveTo>
                      <a:pt x="0" y="64"/>
                    </a:moveTo>
                    <a:lnTo>
                      <a:pt x="7" y="29"/>
                    </a:lnTo>
                    <a:lnTo>
                      <a:pt x="11" y="17"/>
                    </a:lnTo>
                    <a:lnTo>
                      <a:pt x="13" y="7"/>
                    </a:lnTo>
                    <a:lnTo>
                      <a:pt x="1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9" name="Freeform 3095">
                <a:extLst>
                  <a:ext uri="{FF2B5EF4-FFF2-40B4-BE49-F238E27FC236}">
                    <a16:creationId xmlns:a16="http://schemas.microsoft.com/office/drawing/2014/main" id="{0749164B-6894-4DDF-AE1B-2AEAF582E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613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1 w 21"/>
                  <a:gd name="T3" fmla="*/ 0 h 9"/>
                  <a:gd name="T4" fmla="*/ 2 w 21"/>
                  <a:gd name="T5" fmla="*/ 1 h 9"/>
                  <a:gd name="T6" fmla="*/ 3 w 21"/>
                  <a:gd name="T7" fmla="*/ 1 h 9"/>
                  <a:gd name="T8" fmla="*/ 3 w 21"/>
                  <a:gd name="T9" fmla="*/ 1 h 9"/>
                  <a:gd name="T10" fmla="*/ 5 w 21"/>
                  <a:gd name="T11" fmla="*/ 1 h 9"/>
                  <a:gd name="T12" fmla="*/ 6 w 21"/>
                  <a:gd name="T13" fmla="*/ 2 h 9"/>
                  <a:gd name="T14" fmla="*/ 7 w 21"/>
                  <a:gd name="T15" fmla="*/ 3 h 9"/>
                  <a:gd name="T16" fmla="*/ 8 w 21"/>
                  <a:gd name="T17" fmla="*/ 4 h 9"/>
                  <a:gd name="T18" fmla="*/ 8 w 21"/>
                  <a:gd name="T19" fmla="*/ 4 h 9"/>
                  <a:gd name="T20" fmla="*/ 9 w 21"/>
                  <a:gd name="T21" fmla="*/ 5 h 9"/>
                  <a:gd name="T22" fmla="*/ 11 w 21"/>
                  <a:gd name="T23" fmla="*/ 6 h 9"/>
                  <a:gd name="T24" fmla="*/ 13 w 21"/>
                  <a:gd name="T25" fmla="*/ 6 h 9"/>
                  <a:gd name="T26" fmla="*/ 14 w 21"/>
                  <a:gd name="T27" fmla="*/ 7 h 9"/>
                  <a:gd name="T28" fmla="*/ 16 w 21"/>
                  <a:gd name="T29" fmla="*/ 8 h 9"/>
                  <a:gd name="T30" fmla="*/ 19 w 21"/>
                  <a:gd name="T31" fmla="*/ 8 h 9"/>
                  <a:gd name="T32" fmla="*/ 21 w 21"/>
                  <a:gd name="T33" fmla="*/ 9 h 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9"/>
                  <a:gd name="T53" fmla="*/ 21 w 21"/>
                  <a:gd name="T54" fmla="*/ 9 h 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9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1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0" name="Freeform 3096">
                <a:extLst>
                  <a:ext uri="{FF2B5EF4-FFF2-40B4-BE49-F238E27FC236}">
                    <a16:creationId xmlns:a16="http://schemas.microsoft.com/office/drawing/2014/main" id="{D9B90304-304D-45BE-8E50-E72B2EE56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19"/>
                <a:ext cx="19" cy="15"/>
              </a:xfrm>
              <a:custGeom>
                <a:avLst/>
                <a:gdLst>
                  <a:gd name="T0" fmla="*/ 0 w 19"/>
                  <a:gd name="T1" fmla="*/ 0 h 15"/>
                  <a:gd name="T2" fmla="*/ 1 w 19"/>
                  <a:gd name="T3" fmla="*/ 0 h 15"/>
                  <a:gd name="T4" fmla="*/ 2 w 19"/>
                  <a:gd name="T5" fmla="*/ 1 h 15"/>
                  <a:gd name="T6" fmla="*/ 3 w 19"/>
                  <a:gd name="T7" fmla="*/ 2 h 15"/>
                  <a:gd name="T8" fmla="*/ 4 w 19"/>
                  <a:gd name="T9" fmla="*/ 3 h 15"/>
                  <a:gd name="T10" fmla="*/ 6 w 19"/>
                  <a:gd name="T11" fmla="*/ 4 h 15"/>
                  <a:gd name="T12" fmla="*/ 7 w 19"/>
                  <a:gd name="T13" fmla="*/ 6 h 15"/>
                  <a:gd name="T14" fmla="*/ 8 w 19"/>
                  <a:gd name="T15" fmla="*/ 6 h 15"/>
                  <a:gd name="T16" fmla="*/ 9 w 19"/>
                  <a:gd name="T17" fmla="*/ 7 h 15"/>
                  <a:gd name="T18" fmla="*/ 10 w 19"/>
                  <a:gd name="T19" fmla="*/ 9 h 15"/>
                  <a:gd name="T20" fmla="*/ 11 w 19"/>
                  <a:gd name="T21" fmla="*/ 10 h 15"/>
                  <a:gd name="T22" fmla="*/ 12 w 19"/>
                  <a:gd name="T23" fmla="*/ 11 h 15"/>
                  <a:gd name="T24" fmla="*/ 13 w 19"/>
                  <a:gd name="T25" fmla="*/ 11 h 15"/>
                  <a:gd name="T26" fmla="*/ 15 w 19"/>
                  <a:gd name="T27" fmla="*/ 11 h 15"/>
                  <a:gd name="T28" fmla="*/ 16 w 19"/>
                  <a:gd name="T29" fmla="*/ 11 h 15"/>
                  <a:gd name="T30" fmla="*/ 18 w 19"/>
                  <a:gd name="T31" fmla="*/ 11 h 15"/>
                  <a:gd name="T32" fmla="*/ 19 w 19"/>
                  <a:gd name="T33" fmla="*/ 10 h 15"/>
                  <a:gd name="T34" fmla="*/ 19 w 19"/>
                  <a:gd name="T35" fmla="*/ 11 h 15"/>
                  <a:gd name="T36" fmla="*/ 18 w 19"/>
                  <a:gd name="T37" fmla="*/ 13 h 15"/>
                  <a:gd name="T38" fmla="*/ 17 w 19"/>
                  <a:gd name="T39" fmla="*/ 14 h 15"/>
                  <a:gd name="T40" fmla="*/ 16 w 19"/>
                  <a:gd name="T41" fmla="*/ 15 h 15"/>
                  <a:gd name="T42" fmla="*/ 15 w 19"/>
                  <a:gd name="T43" fmla="*/ 15 h 15"/>
                  <a:gd name="T44" fmla="*/ 14 w 19"/>
                  <a:gd name="T45" fmla="*/ 15 h 15"/>
                  <a:gd name="T46" fmla="*/ 13 w 19"/>
                  <a:gd name="T47" fmla="*/ 15 h 15"/>
                  <a:gd name="T48" fmla="*/ 13 w 19"/>
                  <a:gd name="T49" fmla="*/ 15 h 15"/>
                  <a:gd name="T50" fmla="*/ 12 w 19"/>
                  <a:gd name="T51" fmla="*/ 15 h 15"/>
                  <a:gd name="T52" fmla="*/ 11 w 19"/>
                  <a:gd name="T53" fmla="*/ 14 h 15"/>
                  <a:gd name="T54" fmla="*/ 10 w 19"/>
                  <a:gd name="T55" fmla="*/ 13 h 15"/>
                  <a:gd name="T56" fmla="*/ 10 w 19"/>
                  <a:gd name="T57" fmla="*/ 12 h 15"/>
                  <a:gd name="T58" fmla="*/ 9 w 19"/>
                  <a:gd name="T59" fmla="*/ 11 h 15"/>
                  <a:gd name="T60" fmla="*/ 8 w 19"/>
                  <a:gd name="T61" fmla="*/ 11 h 15"/>
                  <a:gd name="T62" fmla="*/ 8 w 19"/>
                  <a:gd name="T63" fmla="*/ 9 h 15"/>
                  <a:gd name="T64" fmla="*/ 7 w 19"/>
                  <a:gd name="T65" fmla="*/ 8 h 15"/>
                  <a:gd name="T66" fmla="*/ 6 w 19"/>
                  <a:gd name="T67" fmla="*/ 7 h 15"/>
                  <a:gd name="T68" fmla="*/ 6 w 19"/>
                  <a:gd name="T69" fmla="*/ 6 h 15"/>
                  <a:gd name="T70" fmla="*/ 5 w 19"/>
                  <a:gd name="T71" fmla="*/ 5 h 15"/>
                  <a:gd name="T72" fmla="*/ 4 w 19"/>
                  <a:gd name="T73" fmla="*/ 4 h 15"/>
                  <a:gd name="T74" fmla="*/ 3 w 19"/>
                  <a:gd name="T75" fmla="*/ 3 h 15"/>
                  <a:gd name="T76" fmla="*/ 2 w 19"/>
                  <a:gd name="T77" fmla="*/ 2 h 15"/>
                  <a:gd name="T78" fmla="*/ 2 w 19"/>
                  <a:gd name="T79" fmla="*/ 0 h 15"/>
                  <a:gd name="T80" fmla="*/ 0 w 19"/>
                  <a:gd name="T81" fmla="*/ 0 h 1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15"/>
                  <a:gd name="T125" fmla="*/ 19 w 19"/>
                  <a:gd name="T126" fmla="*/ 15 h 1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15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12" y="15"/>
                    </a:lnTo>
                    <a:lnTo>
                      <a:pt x="11" y="14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1" name="Freeform 3097">
                <a:extLst>
                  <a:ext uri="{FF2B5EF4-FFF2-40B4-BE49-F238E27FC236}">
                    <a16:creationId xmlns:a16="http://schemas.microsoft.com/office/drawing/2014/main" id="{A8489869-912C-4FD3-8E6B-3773EED9B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631"/>
                <a:ext cx="83" cy="33"/>
              </a:xfrm>
              <a:custGeom>
                <a:avLst/>
                <a:gdLst>
                  <a:gd name="T0" fmla="*/ 1 w 83"/>
                  <a:gd name="T1" fmla="*/ 0 h 33"/>
                  <a:gd name="T2" fmla="*/ 5 w 83"/>
                  <a:gd name="T3" fmla="*/ 2 h 33"/>
                  <a:gd name="T4" fmla="*/ 9 w 83"/>
                  <a:gd name="T5" fmla="*/ 5 h 33"/>
                  <a:gd name="T6" fmla="*/ 12 w 83"/>
                  <a:gd name="T7" fmla="*/ 8 h 33"/>
                  <a:gd name="T8" fmla="*/ 17 w 83"/>
                  <a:gd name="T9" fmla="*/ 9 h 33"/>
                  <a:gd name="T10" fmla="*/ 21 w 83"/>
                  <a:gd name="T11" fmla="*/ 10 h 33"/>
                  <a:gd name="T12" fmla="*/ 19 w 83"/>
                  <a:gd name="T13" fmla="*/ 12 h 33"/>
                  <a:gd name="T14" fmla="*/ 15 w 83"/>
                  <a:gd name="T15" fmla="*/ 12 h 33"/>
                  <a:gd name="T16" fmla="*/ 13 w 83"/>
                  <a:gd name="T17" fmla="*/ 16 h 33"/>
                  <a:gd name="T18" fmla="*/ 16 w 83"/>
                  <a:gd name="T19" fmla="*/ 21 h 33"/>
                  <a:gd name="T20" fmla="*/ 19 w 83"/>
                  <a:gd name="T21" fmla="*/ 25 h 33"/>
                  <a:gd name="T22" fmla="*/ 24 w 83"/>
                  <a:gd name="T23" fmla="*/ 27 h 33"/>
                  <a:gd name="T24" fmla="*/ 28 w 83"/>
                  <a:gd name="T25" fmla="*/ 28 h 33"/>
                  <a:gd name="T26" fmla="*/ 32 w 83"/>
                  <a:gd name="T27" fmla="*/ 29 h 33"/>
                  <a:gd name="T28" fmla="*/ 35 w 83"/>
                  <a:gd name="T29" fmla="*/ 29 h 33"/>
                  <a:gd name="T30" fmla="*/ 39 w 83"/>
                  <a:gd name="T31" fmla="*/ 29 h 33"/>
                  <a:gd name="T32" fmla="*/ 42 w 83"/>
                  <a:gd name="T33" fmla="*/ 29 h 33"/>
                  <a:gd name="T34" fmla="*/ 45 w 83"/>
                  <a:gd name="T35" fmla="*/ 29 h 33"/>
                  <a:gd name="T36" fmla="*/ 49 w 83"/>
                  <a:gd name="T37" fmla="*/ 27 h 33"/>
                  <a:gd name="T38" fmla="*/ 54 w 83"/>
                  <a:gd name="T39" fmla="*/ 24 h 33"/>
                  <a:gd name="T40" fmla="*/ 58 w 83"/>
                  <a:gd name="T41" fmla="*/ 22 h 33"/>
                  <a:gd name="T42" fmla="*/ 62 w 83"/>
                  <a:gd name="T43" fmla="*/ 20 h 33"/>
                  <a:gd name="T44" fmla="*/ 66 w 83"/>
                  <a:gd name="T45" fmla="*/ 17 h 33"/>
                  <a:gd name="T46" fmla="*/ 69 w 83"/>
                  <a:gd name="T47" fmla="*/ 14 h 33"/>
                  <a:gd name="T48" fmla="*/ 74 w 83"/>
                  <a:gd name="T49" fmla="*/ 9 h 33"/>
                  <a:gd name="T50" fmla="*/ 72 w 83"/>
                  <a:gd name="T51" fmla="*/ 14 h 33"/>
                  <a:gd name="T52" fmla="*/ 67 w 83"/>
                  <a:gd name="T53" fmla="*/ 18 h 33"/>
                  <a:gd name="T54" fmla="*/ 62 w 83"/>
                  <a:gd name="T55" fmla="*/ 22 h 33"/>
                  <a:gd name="T56" fmla="*/ 61 w 83"/>
                  <a:gd name="T57" fmla="*/ 25 h 33"/>
                  <a:gd name="T58" fmla="*/ 67 w 83"/>
                  <a:gd name="T59" fmla="*/ 25 h 33"/>
                  <a:gd name="T60" fmla="*/ 72 w 83"/>
                  <a:gd name="T61" fmla="*/ 23 h 33"/>
                  <a:gd name="T62" fmla="*/ 78 w 83"/>
                  <a:gd name="T63" fmla="*/ 22 h 33"/>
                  <a:gd name="T64" fmla="*/ 83 w 83"/>
                  <a:gd name="T65" fmla="*/ 24 h 33"/>
                  <a:gd name="T66" fmla="*/ 78 w 83"/>
                  <a:gd name="T67" fmla="*/ 25 h 33"/>
                  <a:gd name="T68" fmla="*/ 72 w 83"/>
                  <a:gd name="T69" fmla="*/ 27 h 33"/>
                  <a:gd name="T70" fmla="*/ 67 w 83"/>
                  <a:gd name="T71" fmla="*/ 28 h 33"/>
                  <a:gd name="T72" fmla="*/ 61 w 83"/>
                  <a:gd name="T73" fmla="*/ 29 h 33"/>
                  <a:gd name="T74" fmla="*/ 55 w 83"/>
                  <a:gd name="T75" fmla="*/ 31 h 33"/>
                  <a:gd name="T76" fmla="*/ 50 w 83"/>
                  <a:gd name="T77" fmla="*/ 32 h 33"/>
                  <a:gd name="T78" fmla="*/ 44 w 83"/>
                  <a:gd name="T79" fmla="*/ 33 h 33"/>
                  <a:gd name="T80" fmla="*/ 38 w 83"/>
                  <a:gd name="T81" fmla="*/ 33 h 33"/>
                  <a:gd name="T82" fmla="*/ 33 w 83"/>
                  <a:gd name="T83" fmla="*/ 33 h 33"/>
                  <a:gd name="T84" fmla="*/ 28 w 83"/>
                  <a:gd name="T85" fmla="*/ 33 h 33"/>
                  <a:gd name="T86" fmla="*/ 23 w 83"/>
                  <a:gd name="T87" fmla="*/ 32 h 33"/>
                  <a:gd name="T88" fmla="*/ 17 w 83"/>
                  <a:gd name="T89" fmla="*/ 31 h 33"/>
                  <a:gd name="T90" fmla="*/ 12 w 83"/>
                  <a:gd name="T91" fmla="*/ 25 h 33"/>
                  <a:gd name="T92" fmla="*/ 11 w 83"/>
                  <a:gd name="T93" fmla="*/ 21 h 33"/>
                  <a:gd name="T94" fmla="*/ 9 w 83"/>
                  <a:gd name="T95" fmla="*/ 17 h 33"/>
                  <a:gd name="T96" fmla="*/ 7 w 83"/>
                  <a:gd name="T97" fmla="*/ 13 h 33"/>
                  <a:gd name="T98" fmla="*/ 5 w 83"/>
                  <a:gd name="T99" fmla="*/ 10 h 33"/>
                  <a:gd name="T100" fmla="*/ 2 w 83"/>
                  <a:gd name="T101" fmla="*/ 5 h 33"/>
                  <a:gd name="T102" fmla="*/ 0 w 83"/>
                  <a:gd name="T103" fmla="*/ 2 h 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3"/>
                  <a:gd name="T157" fmla="*/ 0 h 33"/>
                  <a:gd name="T158" fmla="*/ 83 w 83"/>
                  <a:gd name="T159" fmla="*/ 33 h 3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3" h="33">
                    <a:moveTo>
                      <a:pt x="0" y="2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1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4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4"/>
                    </a:lnTo>
                    <a:lnTo>
                      <a:pt x="56" y="23"/>
                    </a:lnTo>
                    <a:lnTo>
                      <a:pt x="58" y="22"/>
                    </a:lnTo>
                    <a:lnTo>
                      <a:pt x="60" y="21"/>
                    </a:lnTo>
                    <a:lnTo>
                      <a:pt x="62" y="20"/>
                    </a:lnTo>
                    <a:lnTo>
                      <a:pt x="64" y="18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9" y="14"/>
                    </a:lnTo>
                    <a:lnTo>
                      <a:pt x="72" y="11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2" y="14"/>
                    </a:lnTo>
                    <a:lnTo>
                      <a:pt x="69" y="16"/>
                    </a:lnTo>
                    <a:lnTo>
                      <a:pt x="67" y="18"/>
                    </a:lnTo>
                    <a:lnTo>
                      <a:pt x="64" y="20"/>
                    </a:lnTo>
                    <a:lnTo>
                      <a:pt x="62" y="22"/>
                    </a:lnTo>
                    <a:lnTo>
                      <a:pt x="61" y="23"/>
                    </a:lnTo>
                    <a:lnTo>
                      <a:pt x="61" y="25"/>
                    </a:lnTo>
                    <a:lnTo>
                      <a:pt x="64" y="25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72" y="23"/>
                    </a:lnTo>
                    <a:lnTo>
                      <a:pt x="76" y="22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8" y="25"/>
                    </a:lnTo>
                    <a:lnTo>
                      <a:pt x="74" y="26"/>
                    </a:lnTo>
                    <a:lnTo>
                      <a:pt x="72" y="27"/>
                    </a:lnTo>
                    <a:lnTo>
                      <a:pt x="69" y="27"/>
                    </a:lnTo>
                    <a:lnTo>
                      <a:pt x="67" y="28"/>
                    </a:lnTo>
                    <a:lnTo>
                      <a:pt x="63" y="28"/>
                    </a:lnTo>
                    <a:lnTo>
                      <a:pt x="61" y="29"/>
                    </a:lnTo>
                    <a:lnTo>
                      <a:pt x="58" y="30"/>
                    </a:lnTo>
                    <a:lnTo>
                      <a:pt x="55" y="31"/>
                    </a:lnTo>
                    <a:lnTo>
                      <a:pt x="52" y="31"/>
                    </a:lnTo>
                    <a:lnTo>
                      <a:pt x="50" y="32"/>
                    </a:lnTo>
                    <a:lnTo>
                      <a:pt x="46" y="32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0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0" y="31"/>
                    </a:lnTo>
                    <a:lnTo>
                      <a:pt x="17" y="31"/>
                    </a:lnTo>
                    <a:lnTo>
                      <a:pt x="15" y="28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50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2" name="Freeform 3098">
                <a:extLst>
                  <a:ext uri="{FF2B5EF4-FFF2-40B4-BE49-F238E27FC236}">
                    <a16:creationId xmlns:a16="http://schemas.microsoft.com/office/drawing/2014/main" id="{85C53272-BC60-4155-872C-9A60F7741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25"/>
                <a:ext cx="18" cy="25"/>
              </a:xfrm>
              <a:custGeom>
                <a:avLst/>
                <a:gdLst>
                  <a:gd name="T0" fmla="*/ 0 w 18"/>
                  <a:gd name="T1" fmla="*/ 25 h 25"/>
                  <a:gd name="T2" fmla="*/ 2 w 18"/>
                  <a:gd name="T3" fmla="*/ 23 h 25"/>
                  <a:gd name="T4" fmla="*/ 2 w 18"/>
                  <a:gd name="T5" fmla="*/ 21 h 25"/>
                  <a:gd name="T6" fmla="*/ 3 w 18"/>
                  <a:gd name="T7" fmla="*/ 19 h 25"/>
                  <a:gd name="T8" fmla="*/ 4 w 18"/>
                  <a:gd name="T9" fmla="*/ 17 h 25"/>
                  <a:gd name="T10" fmla="*/ 5 w 18"/>
                  <a:gd name="T11" fmla="*/ 16 h 25"/>
                  <a:gd name="T12" fmla="*/ 6 w 18"/>
                  <a:gd name="T13" fmla="*/ 14 h 25"/>
                  <a:gd name="T14" fmla="*/ 6 w 18"/>
                  <a:gd name="T15" fmla="*/ 12 h 25"/>
                  <a:gd name="T16" fmla="*/ 7 w 18"/>
                  <a:gd name="T17" fmla="*/ 11 h 25"/>
                  <a:gd name="T18" fmla="*/ 8 w 18"/>
                  <a:gd name="T19" fmla="*/ 9 h 25"/>
                  <a:gd name="T20" fmla="*/ 8 w 18"/>
                  <a:gd name="T21" fmla="*/ 7 h 25"/>
                  <a:gd name="T22" fmla="*/ 9 w 18"/>
                  <a:gd name="T23" fmla="*/ 6 h 25"/>
                  <a:gd name="T24" fmla="*/ 10 w 18"/>
                  <a:gd name="T25" fmla="*/ 5 h 25"/>
                  <a:gd name="T26" fmla="*/ 12 w 18"/>
                  <a:gd name="T27" fmla="*/ 4 h 25"/>
                  <a:gd name="T28" fmla="*/ 13 w 18"/>
                  <a:gd name="T29" fmla="*/ 2 h 25"/>
                  <a:gd name="T30" fmla="*/ 15 w 18"/>
                  <a:gd name="T31" fmla="*/ 1 h 25"/>
                  <a:gd name="T32" fmla="*/ 18 w 18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"/>
                  <a:gd name="T52" fmla="*/ 0 h 25"/>
                  <a:gd name="T53" fmla="*/ 18 w 18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" h="25">
                    <a:moveTo>
                      <a:pt x="0" y="25"/>
                    </a:moveTo>
                    <a:lnTo>
                      <a:pt x="2" y="23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3" name="Freeform 3099">
                <a:extLst>
                  <a:ext uri="{FF2B5EF4-FFF2-40B4-BE49-F238E27FC236}">
                    <a16:creationId xmlns:a16="http://schemas.microsoft.com/office/drawing/2014/main" id="{BD0663B8-030F-4B87-9B5E-CE9898BEA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620"/>
                <a:ext cx="17" cy="5"/>
              </a:xfrm>
              <a:custGeom>
                <a:avLst/>
                <a:gdLst>
                  <a:gd name="T0" fmla="*/ 0 w 17"/>
                  <a:gd name="T1" fmla="*/ 5 h 5"/>
                  <a:gd name="T2" fmla="*/ 2 w 17"/>
                  <a:gd name="T3" fmla="*/ 5 h 5"/>
                  <a:gd name="T4" fmla="*/ 4 w 17"/>
                  <a:gd name="T5" fmla="*/ 4 h 5"/>
                  <a:gd name="T6" fmla="*/ 5 w 17"/>
                  <a:gd name="T7" fmla="*/ 3 h 5"/>
                  <a:gd name="T8" fmla="*/ 7 w 17"/>
                  <a:gd name="T9" fmla="*/ 2 h 5"/>
                  <a:gd name="T10" fmla="*/ 9 w 17"/>
                  <a:gd name="T11" fmla="*/ 1 h 5"/>
                  <a:gd name="T12" fmla="*/ 10 w 17"/>
                  <a:gd name="T13" fmla="*/ 0 h 5"/>
                  <a:gd name="T14" fmla="*/ 12 w 17"/>
                  <a:gd name="T15" fmla="*/ 0 h 5"/>
                  <a:gd name="T16" fmla="*/ 14 w 17"/>
                  <a:gd name="T17" fmla="*/ 0 h 5"/>
                  <a:gd name="T18" fmla="*/ 15 w 17"/>
                  <a:gd name="T19" fmla="*/ 1 h 5"/>
                  <a:gd name="T20" fmla="*/ 15 w 17"/>
                  <a:gd name="T21" fmla="*/ 2 h 5"/>
                  <a:gd name="T22" fmla="*/ 17 w 17"/>
                  <a:gd name="T23" fmla="*/ 3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5"/>
                  <a:gd name="T38" fmla="*/ 17 w 17"/>
                  <a:gd name="T39" fmla="*/ 5 h 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5">
                    <a:moveTo>
                      <a:pt x="0" y="5"/>
                    </a:move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2"/>
                    </a:lnTo>
                    <a:lnTo>
                      <a:pt x="17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4" name="Freeform 3100">
                <a:extLst>
                  <a:ext uri="{FF2B5EF4-FFF2-40B4-BE49-F238E27FC236}">
                    <a16:creationId xmlns:a16="http://schemas.microsoft.com/office/drawing/2014/main" id="{DEC404CD-9973-4D7E-B0A5-9AE060704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628"/>
                <a:ext cx="3" cy="24"/>
              </a:xfrm>
              <a:custGeom>
                <a:avLst/>
                <a:gdLst>
                  <a:gd name="T0" fmla="*/ 3 w 3"/>
                  <a:gd name="T1" fmla="*/ 24 h 24"/>
                  <a:gd name="T2" fmla="*/ 3 w 3"/>
                  <a:gd name="T3" fmla="*/ 21 h 24"/>
                  <a:gd name="T4" fmla="*/ 3 w 3"/>
                  <a:gd name="T5" fmla="*/ 20 h 24"/>
                  <a:gd name="T6" fmla="*/ 3 w 3"/>
                  <a:gd name="T7" fmla="*/ 19 h 24"/>
                  <a:gd name="T8" fmla="*/ 3 w 3"/>
                  <a:gd name="T9" fmla="*/ 17 h 24"/>
                  <a:gd name="T10" fmla="*/ 3 w 3"/>
                  <a:gd name="T11" fmla="*/ 15 h 24"/>
                  <a:gd name="T12" fmla="*/ 3 w 3"/>
                  <a:gd name="T13" fmla="*/ 13 h 24"/>
                  <a:gd name="T14" fmla="*/ 3 w 3"/>
                  <a:gd name="T15" fmla="*/ 12 h 24"/>
                  <a:gd name="T16" fmla="*/ 3 w 3"/>
                  <a:gd name="T17" fmla="*/ 10 h 24"/>
                  <a:gd name="T18" fmla="*/ 2 w 3"/>
                  <a:gd name="T19" fmla="*/ 8 h 24"/>
                  <a:gd name="T20" fmla="*/ 2 w 3"/>
                  <a:gd name="T21" fmla="*/ 8 h 24"/>
                  <a:gd name="T22" fmla="*/ 2 w 3"/>
                  <a:gd name="T23" fmla="*/ 6 h 24"/>
                  <a:gd name="T24" fmla="*/ 1 w 3"/>
                  <a:gd name="T25" fmla="*/ 4 h 24"/>
                  <a:gd name="T26" fmla="*/ 1 w 3"/>
                  <a:gd name="T27" fmla="*/ 2 h 24"/>
                  <a:gd name="T28" fmla="*/ 0 w 3"/>
                  <a:gd name="T29" fmla="*/ 2 h 24"/>
                  <a:gd name="T30" fmla="*/ 0 w 3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"/>
                  <a:gd name="T49" fmla="*/ 0 h 24"/>
                  <a:gd name="T50" fmla="*/ 3 w 3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" h="24">
                    <a:moveTo>
                      <a:pt x="3" y="24"/>
                    </a:moveTo>
                    <a:lnTo>
                      <a:pt x="3" y="21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5" name="Freeform 3101">
                <a:extLst>
                  <a:ext uri="{FF2B5EF4-FFF2-40B4-BE49-F238E27FC236}">
                    <a16:creationId xmlns:a16="http://schemas.microsoft.com/office/drawing/2014/main" id="{950A2575-6DEA-4578-90E4-E6D736C2F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4"/>
                <a:ext cx="96" cy="127"/>
              </a:xfrm>
              <a:custGeom>
                <a:avLst/>
                <a:gdLst>
                  <a:gd name="T0" fmla="*/ 60 w 96"/>
                  <a:gd name="T1" fmla="*/ 119 h 127"/>
                  <a:gd name="T2" fmla="*/ 66 w 96"/>
                  <a:gd name="T3" fmla="*/ 120 h 127"/>
                  <a:gd name="T4" fmla="*/ 69 w 96"/>
                  <a:gd name="T5" fmla="*/ 120 h 127"/>
                  <a:gd name="T6" fmla="*/ 74 w 96"/>
                  <a:gd name="T7" fmla="*/ 116 h 127"/>
                  <a:gd name="T8" fmla="*/ 75 w 96"/>
                  <a:gd name="T9" fmla="*/ 111 h 127"/>
                  <a:gd name="T10" fmla="*/ 75 w 96"/>
                  <a:gd name="T11" fmla="*/ 105 h 127"/>
                  <a:gd name="T12" fmla="*/ 78 w 96"/>
                  <a:gd name="T13" fmla="*/ 100 h 127"/>
                  <a:gd name="T14" fmla="*/ 80 w 96"/>
                  <a:gd name="T15" fmla="*/ 95 h 127"/>
                  <a:gd name="T16" fmla="*/ 82 w 96"/>
                  <a:gd name="T17" fmla="*/ 92 h 127"/>
                  <a:gd name="T18" fmla="*/ 86 w 96"/>
                  <a:gd name="T19" fmla="*/ 92 h 127"/>
                  <a:gd name="T20" fmla="*/ 90 w 96"/>
                  <a:gd name="T21" fmla="*/ 90 h 127"/>
                  <a:gd name="T22" fmla="*/ 90 w 96"/>
                  <a:gd name="T23" fmla="*/ 84 h 127"/>
                  <a:gd name="T24" fmla="*/ 89 w 96"/>
                  <a:gd name="T25" fmla="*/ 79 h 127"/>
                  <a:gd name="T26" fmla="*/ 88 w 96"/>
                  <a:gd name="T27" fmla="*/ 70 h 127"/>
                  <a:gd name="T28" fmla="*/ 90 w 96"/>
                  <a:gd name="T29" fmla="*/ 66 h 127"/>
                  <a:gd name="T30" fmla="*/ 93 w 96"/>
                  <a:gd name="T31" fmla="*/ 58 h 127"/>
                  <a:gd name="T32" fmla="*/ 95 w 96"/>
                  <a:gd name="T33" fmla="*/ 49 h 127"/>
                  <a:gd name="T34" fmla="*/ 96 w 96"/>
                  <a:gd name="T35" fmla="*/ 42 h 127"/>
                  <a:gd name="T36" fmla="*/ 96 w 96"/>
                  <a:gd name="T37" fmla="*/ 35 h 127"/>
                  <a:gd name="T38" fmla="*/ 95 w 96"/>
                  <a:gd name="T39" fmla="*/ 28 h 127"/>
                  <a:gd name="T40" fmla="*/ 94 w 96"/>
                  <a:gd name="T41" fmla="*/ 20 h 127"/>
                  <a:gd name="T42" fmla="*/ 91 w 96"/>
                  <a:gd name="T43" fmla="*/ 15 h 127"/>
                  <a:gd name="T44" fmla="*/ 88 w 96"/>
                  <a:gd name="T45" fmla="*/ 11 h 127"/>
                  <a:gd name="T46" fmla="*/ 84 w 96"/>
                  <a:gd name="T47" fmla="*/ 9 h 127"/>
                  <a:gd name="T48" fmla="*/ 79 w 96"/>
                  <a:gd name="T49" fmla="*/ 6 h 127"/>
                  <a:gd name="T50" fmla="*/ 74 w 96"/>
                  <a:gd name="T51" fmla="*/ 4 h 127"/>
                  <a:gd name="T52" fmla="*/ 69 w 96"/>
                  <a:gd name="T53" fmla="*/ 2 h 127"/>
                  <a:gd name="T54" fmla="*/ 63 w 96"/>
                  <a:gd name="T55" fmla="*/ 1 h 127"/>
                  <a:gd name="T56" fmla="*/ 53 w 96"/>
                  <a:gd name="T57" fmla="*/ 0 h 127"/>
                  <a:gd name="T58" fmla="*/ 45 w 96"/>
                  <a:gd name="T59" fmla="*/ 0 h 127"/>
                  <a:gd name="T60" fmla="*/ 37 w 96"/>
                  <a:gd name="T61" fmla="*/ 0 h 127"/>
                  <a:gd name="T62" fmla="*/ 31 w 96"/>
                  <a:gd name="T63" fmla="*/ 4 h 127"/>
                  <a:gd name="T64" fmla="*/ 22 w 96"/>
                  <a:gd name="T65" fmla="*/ 7 h 127"/>
                  <a:gd name="T66" fmla="*/ 15 w 96"/>
                  <a:gd name="T67" fmla="*/ 12 h 127"/>
                  <a:gd name="T68" fmla="*/ 9 w 96"/>
                  <a:gd name="T69" fmla="*/ 19 h 127"/>
                  <a:gd name="T70" fmla="*/ 6 w 96"/>
                  <a:gd name="T71" fmla="*/ 27 h 127"/>
                  <a:gd name="T72" fmla="*/ 3 w 96"/>
                  <a:gd name="T73" fmla="*/ 33 h 127"/>
                  <a:gd name="T74" fmla="*/ 2 w 96"/>
                  <a:gd name="T75" fmla="*/ 39 h 127"/>
                  <a:gd name="T76" fmla="*/ 0 w 96"/>
                  <a:gd name="T77" fmla="*/ 45 h 127"/>
                  <a:gd name="T78" fmla="*/ 0 w 96"/>
                  <a:gd name="T79" fmla="*/ 54 h 127"/>
                  <a:gd name="T80" fmla="*/ 1 w 96"/>
                  <a:gd name="T81" fmla="*/ 63 h 127"/>
                  <a:gd name="T82" fmla="*/ 3 w 96"/>
                  <a:gd name="T83" fmla="*/ 70 h 127"/>
                  <a:gd name="T84" fmla="*/ 7 w 96"/>
                  <a:gd name="T85" fmla="*/ 77 h 127"/>
                  <a:gd name="T86" fmla="*/ 9 w 96"/>
                  <a:gd name="T87" fmla="*/ 84 h 127"/>
                  <a:gd name="T88" fmla="*/ 9 w 96"/>
                  <a:gd name="T89" fmla="*/ 90 h 127"/>
                  <a:gd name="T90" fmla="*/ 9 w 96"/>
                  <a:gd name="T91" fmla="*/ 97 h 127"/>
                  <a:gd name="T92" fmla="*/ 11 w 96"/>
                  <a:gd name="T93" fmla="*/ 102 h 127"/>
                  <a:gd name="T94" fmla="*/ 14 w 96"/>
                  <a:gd name="T95" fmla="*/ 107 h 127"/>
                  <a:gd name="T96" fmla="*/ 20 w 96"/>
                  <a:gd name="T97" fmla="*/ 111 h 127"/>
                  <a:gd name="T98" fmla="*/ 24 w 96"/>
                  <a:gd name="T99" fmla="*/ 115 h 127"/>
                  <a:gd name="T100" fmla="*/ 29 w 96"/>
                  <a:gd name="T101" fmla="*/ 119 h 127"/>
                  <a:gd name="T102" fmla="*/ 34 w 96"/>
                  <a:gd name="T103" fmla="*/ 122 h 127"/>
                  <a:gd name="T104" fmla="*/ 39 w 96"/>
                  <a:gd name="T105" fmla="*/ 125 h 127"/>
                  <a:gd name="T106" fmla="*/ 43 w 96"/>
                  <a:gd name="T107" fmla="*/ 126 h 127"/>
                  <a:gd name="T108" fmla="*/ 47 w 96"/>
                  <a:gd name="T109" fmla="*/ 123 h 127"/>
                  <a:gd name="T110" fmla="*/ 50 w 96"/>
                  <a:gd name="T111" fmla="*/ 122 h 127"/>
                  <a:gd name="T112" fmla="*/ 55 w 96"/>
                  <a:gd name="T113" fmla="*/ 119 h 127"/>
                  <a:gd name="T114" fmla="*/ 58 w 96"/>
                  <a:gd name="T115" fmla="*/ 119 h 12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96"/>
                  <a:gd name="T175" fmla="*/ 0 h 127"/>
                  <a:gd name="T176" fmla="*/ 96 w 96"/>
                  <a:gd name="T177" fmla="*/ 127 h 12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96" h="127">
                    <a:moveTo>
                      <a:pt x="58" y="119"/>
                    </a:moveTo>
                    <a:lnTo>
                      <a:pt x="60" y="119"/>
                    </a:lnTo>
                    <a:lnTo>
                      <a:pt x="63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69" y="120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5" y="112"/>
                    </a:lnTo>
                    <a:lnTo>
                      <a:pt x="75" y="111"/>
                    </a:lnTo>
                    <a:lnTo>
                      <a:pt x="75" y="107"/>
                    </a:lnTo>
                    <a:lnTo>
                      <a:pt x="75" y="105"/>
                    </a:lnTo>
                    <a:lnTo>
                      <a:pt x="78" y="103"/>
                    </a:lnTo>
                    <a:lnTo>
                      <a:pt x="78" y="100"/>
                    </a:lnTo>
                    <a:lnTo>
                      <a:pt x="80" y="98"/>
                    </a:lnTo>
                    <a:lnTo>
                      <a:pt x="80" y="95"/>
                    </a:lnTo>
                    <a:lnTo>
                      <a:pt x="80" y="93"/>
                    </a:lnTo>
                    <a:lnTo>
                      <a:pt x="82" y="92"/>
                    </a:lnTo>
                    <a:lnTo>
                      <a:pt x="84" y="92"/>
                    </a:lnTo>
                    <a:lnTo>
                      <a:pt x="86" y="92"/>
                    </a:lnTo>
                    <a:lnTo>
                      <a:pt x="88" y="91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4"/>
                    </a:lnTo>
                    <a:lnTo>
                      <a:pt x="90" y="83"/>
                    </a:lnTo>
                    <a:lnTo>
                      <a:pt x="89" y="79"/>
                    </a:lnTo>
                    <a:lnTo>
                      <a:pt x="88" y="74"/>
                    </a:lnTo>
                    <a:lnTo>
                      <a:pt x="88" y="70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3" y="58"/>
                    </a:lnTo>
                    <a:lnTo>
                      <a:pt x="94" y="53"/>
                    </a:lnTo>
                    <a:lnTo>
                      <a:pt x="95" y="49"/>
                    </a:lnTo>
                    <a:lnTo>
                      <a:pt x="95" y="45"/>
                    </a:lnTo>
                    <a:lnTo>
                      <a:pt x="96" y="42"/>
                    </a:lnTo>
                    <a:lnTo>
                      <a:pt x="96" y="39"/>
                    </a:lnTo>
                    <a:lnTo>
                      <a:pt x="96" y="35"/>
                    </a:lnTo>
                    <a:lnTo>
                      <a:pt x="95" y="32"/>
                    </a:lnTo>
                    <a:lnTo>
                      <a:pt x="95" y="28"/>
                    </a:lnTo>
                    <a:lnTo>
                      <a:pt x="95" y="23"/>
                    </a:lnTo>
                    <a:lnTo>
                      <a:pt x="94" y="20"/>
                    </a:lnTo>
                    <a:lnTo>
                      <a:pt x="93" y="17"/>
                    </a:lnTo>
                    <a:lnTo>
                      <a:pt x="91" y="15"/>
                    </a:lnTo>
                    <a:lnTo>
                      <a:pt x="90" y="13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4" y="9"/>
                    </a:lnTo>
                    <a:lnTo>
                      <a:pt x="82" y="7"/>
                    </a:lnTo>
                    <a:lnTo>
                      <a:pt x="79" y="6"/>
                    </a:lnTo>
                    <a:lnTo>
                      <a:pt x="76" y="6"/>
                    </a:lnTo>
                    <a:lnTo>
                      <a:pt x="74" y="4"/>
                    </a:lnTo>
                    <a:lnTo>
                      <a:pt x="70" y="3"/>
                    </a:lnTo>
                    <a:lnTo>
                      <a:pt x="69" y="2"/>
                    </a:lnTo>
                    <a:lnTo>
                      <a:pt x="66" y="2"/>
                    </a:lnTo>
                    <a:lnTo>
                      <a:pt x="63" y="1"/>
                    </a:lnTo>
                    <a:lnTo>
                      <a:pt x="58" y="0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4"/>
                    </a:lnTo>
                    <a:lnTo>
                      <a:pt x="25" y="6"/>
                    </a:lnTo>
                    <a:lnTo>
                      <a:pt x="22" y="7"/>
                    </a:lnTo>
                    <a:lnTo>
                      <a:pt x="19" y="10"/>
                    </a:lnTo>
                    <a:lnTo>
                      <a:pt x="15" y="12"/>
                    </a:lnTo>
                    <a:lnTo>
                      <a:pt x="12" y="16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6" y="27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9"/>
                    </a:lnTo>
                    <a:lnTo>
                      <a:pt x="1" y="42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" y="63"/>
                    </a:lnTo>
                    <a:lnTo>
                      <a:pt x="3" y="66"/>
                    </a:lnTo>
                    <a:lnTo>
                      <a:pt x="3" y="70"/>
                    </a:lnTo>
                    <a:lnTo>
                      <a:pt x="5" y="73"/>
                    </a:lnTo>
                    <a:lnTo>
                      <a:pt x="7" y="77"/>
                    </a:lnTo>
                    <a:lnTo>
                      <a:pt x="9" y="80"/>
                    </a:lnTo>
                    <a:lnTo>
                      <a:pt x="9" y="84"/>
                    </a:lnTo>
                    <a:lnTo>
                      <a:pt x="9" y="87"/>
                    </a:lnTo>
                    <a:lnTo>
                      <a:pt x="9" y="90"/>
                    </a:lnTo>
                    <a:lnTo>
                      <a:pt x="8" y="94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1" y="102"/>
                    </a:lnTo>
                    <a:lnTo>
                      <a:pt x="13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20" y="111"/>
                    </a:lnTo>
                    <a:lnTo>
                      <a:pt x="21" y="113"/>
                    </a:lnTo>
                    <a:lnTo>
                      <a:pt x="24" y="115"/>
                    </a:lnTo>
                    <a:lnTo>
                      <a:pt x="26" y="117"/>
                    </a:lnTo>
                    <a:lnTo>
                      <a:pt x="29" y="119"/>
                    </a:lnTo>
                    <a:lnTo>
                      <a:pt x="31" y="121"/>
                    </a:lnTo>
                    <a:lnTo>
                      <a:pt x="34" y="122"/>
                    </a:lnTo>
                    <a:lnTo>
                      <a:pt x="36" y="124"/>
                    </a:lnTo>
                    <a:lnTo>
                      <a:pt x="39" y="125"/>
                    </a:lnTo>
                    <a:lnTo>
                      <a:pt x="42" y="127"/>
                    </a:lnTo>
                    <a:lnTo>
                      <a:pt x="43" y="126"/>
                    </a:lnTo>
                    <a:lnTo>
                      <a:pt x="45" y="124"/>
                    </a:lnTo>
                    <a:lnTo>
                      <a:pt x="47" y="123"/>
                    </a:lnTo>
                    <a:lnTo>
                      <a:pt x="49" y="122"/>
                    </a:lnTo>
                    <a:lnTo>
                      <a:pt x="50" y="122"/>
                    </a:lnTo>
                    <a:lnTo>
                      <a:pt x="53" y="120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58" y="119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6" name="Freeform 3102">
                <a:extLst>
                  <a:ext uri="{FF2B5EF4-FFF2-40B4-BE49-F238E27FC236}">
                    <a16:creationId xmlns:a16="http://schemas.microsoft.com/office/drawing/2014/main" id="{DEC87160-8F05-4D46-AB2C-E66CCDEDC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43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1 h 4"/>
                  <a:gd name="T4" fmla="*/ 3 w 4"/>
                  <a:gd name="T5" fmla="*/ 2 h 4"/>
                  <a:gd name="T6" fmla="*/ 3 w 4"/>
                  <a:gd name="T7" fmla="*/ 2 h 4"/>
                  <a:gd name="T8" fmla="*/ 4 w 4"/>
                  <a:gd name="T9" fmla="*/ 4 h 4"/>
                  <a:gd name="T10" fmla="*/ 3 w 4"/>
                  <a:gd name="T11" fmla="*/ 2 h 4"/>
                  <a:gd name="T12" fmla="*/ 2 w 4"/>
                  <a:gd name="T13" fmla="*/ 2 h 4"/>
                  <a:gd name="T14" fmla="*/ 1 w 4"/>
                  <a:gd name="T15" fmla="*/ 1 h 4"/>
                  <a:gd name="T16" fmla="*/ 0 w 4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"/>
                  <a:gd name="T28" fmla="*/ 0 h 4"/>
                  <a:gd name="T29" fmla="*/ 4 w 4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7" name="Freeform 3103">
                <a:extLst>
                  <a:ext uri="{FF2B5EF4-FFF2-40B4-BE49-F238E27FC236}">
                    <a16:creationId xmlns:a16="http://schemas.microsoft.com/office/drawing/2014/main" id="{FC8CDAD4-0B7C-4C9D-A00A-51065D399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48"/>
                <a:ext cx="14" cy="2"/>
              </a:xfrm>
              <a:custGeom>
                <a:avLst/>
                <a:gdLst>
                  <a:gd name="T0" fmla="*/ 14 w 14"/>
                  <a:gd name="T1" fmla="*/ 2 h 2"/>
                  <a:gd name="T2" fmla="*/ 11 w 14"/>
                  <a:gd name="T3" fmla="*/ 1 h 2"/>
                  <a:gd name="T4" fmla="*/ 10 w 14"/>
                  <a:gd name="T5" fmla="*/ 1 h 2"/>
                  <a:gd name="T6" fmla="*/ 9 w 14"/>
                  <a:gd name="T7" fmla="*/ 0 h 2"/>
                  <a:gd name="T8" fmla="*/ 8 w 14"/>
                  <a:gd name="T9" fmla="*/ 0 h 2"/>
                  <a:gd name="T10" fmla="*/ 7 w 14"/>
                  <a:gd name="T11" fmla="*/ 0 h 2"/>
                  <a:gd name="T12" fmla="*/ 6 w 14"/>
                  <a:gd name="T13" fmla="*/ 0 h 2"/>
                  <a:gd name="T14" fmla="*/ 5 w 14"/>
                  <a:gd name="T15" fmla="*/ 0 h 2"/>
                  <a:gd name="T16" fmla="*/ 3 w 14"/>
                  <a:gd name="T17" fmla="*/ 0 h 2"/>
                  <a:gd name="T18" fmla="*/ 0 w 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2"/>
                  <a:gd name="T32" fmla="*/ 14 w 1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2">
                    <a:moveTo>
                      <a:pt x="14" y="2"/>
                    </a:move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8" name="Freeform 3104">
                <a:extLst>
                  <a:ext uri="{FF2B5EF4-FFF2-40B4-BE49-F238E27FC236}">
                    <a16:creationId xmlns:a16="http://schemas.microsoft.com/office/drawing/2014/main" id="{DF6FB996-B05D-4033-A1FC-8182FA7AB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454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0 h 1"/>
                  <a:gd name="T4" fmla="*/ 0 w 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"/>
                  <a:gd name="T11" fmla="*/ 5 w 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9" name="Freeform 3105">
                <a:extLst>
                  <a:ext uri="{FF2B5EF4-FFF2-40B4-BE49-F238E27FC236}">
                    <a16:creationId xmlns:a16="http://schemas.microsoft.com/office/drawing/2014/main" id="{74C004A0-C265-4152-8531-92D4D2393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470"/>
                <a:ext cx="1" cy="5"/>
              </a:xfrm>
              <a:custGeom>
                <a:avLst/>
                <a:gdLst>
                  <a:gd name="T0" fmla="*/ 0 w 1"/>
                  <a:gd name="T1" fmla="*/ 5 h 5"/>
                  <a:gd name="T2" fmla="*/ 0 w 1"/>
                  <a:gd name="T3" fmla="*/ 3 h 5"/>
                  <a:gd name="T4" fmla="*/ 0 w 1"/>
                  <a:gd name="T5" fmla="*/ 2 h 5"/>
                  <a:gd name="T6" fmla="*/ 0 w 1"/>
                  <a:gd name="T7" fmla="*/ 1 h 5"/>
                  <a:gd name="T8" fmla="*/ 0 w 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5"/>
                  <a:gd name="T17" fmla="*/ 1 w 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0" name="Freeform 3106">
                <a:extLst>
                  <a:ext uri="{FF2B5EF4-FFF2-40B4-BE49-F238E27FC236}">
                    <a16:creationId xmlns:a16="http://schemas.microsoft.com/office/drawing/2014/main" id="{36009F0F-81CE-4C86-B943-AA6691EE7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7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"/>
                  <a:gd name="T11" fmla="*/ 4 w 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">
                    <a:moveTo>
                      <a:pt x="0" y="0"/>
                    </a:move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1" name="Freeform 3107">
                <a:extLst>
                  <a:ext uri="{FF2B5EF4-FFF2-40B4-BE49-F238E27FC236}">
                    <a16:creationId xmlns:a16="http://schemas.microsoft.com/office/drawing/2014/main" id="{C5720489-BC9B-4945-A3F5-19B858C5F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47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1 h 6"/>
                  <a:gd name="T4" fmla="*/ 2 w 4"/>
                  <a:gd name="T5" fmla="*/ 3 h 6"/>
                  <a:gd name="T6" fmla="*/ 1 w 4"/>
                  <a:gd name="T7" fmla="*/ 4 h 6"/>
                  <a:gd name="T8" fmla="*/ 0 w 4"/>
                  <a:gd name="T9" fmla="*/ 4 h 6"/>
                  <a:gd name="T10" fmla="*/ 0 w 4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6"/>
                  <a:gd name="T20" fmla="*/ 4 w 4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6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2" name="Freeform 3108">
                <a:extLst>
                  <a:ext uri="{FF2B5EF4-FFF2-40B4-BE49-F238E27FC236}">
                    <a16:creationId xmlns:a16="http://schemas.microsoft.com/office/drawing/2014/main" id="{BC4CB77F-D31B-4CBE-8AF5-630AB9DBA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87"/>
                <a:ext cx="2" cy="6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6 h 6"/>
                  <a:gd name="T4" fmla="*/ 0 w 2"/>
                  <a:gd name="T5" fmla="*/ 5 h 6"/>
                  <a:gd name="T6" fmla="*/ 0 w 2"/>
                  <a:gd name="T7" fmla="*/ 3 h 6"/>
                  <a:gd name="T8" fmla="*/ 0 w 2"/>
                  <a:gd name="T9" fmla="*/ 2 h 6"/>
                  <a:gd name="T10" fmla="*/ 1 w 2"/>
                  <a:gd name="T11" fmla="*/ 0 h 6"/>
                  <a:gd name="T12" fmla="*/ 2 w 2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6"/>
                  <a:gd name="T23" fmla="*/ 2 w 2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6">
                    <a:moveTo>
                      <a:pt x="1" y="6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3" name="Freeform 3109">
                <a:extLst>
                  <a:ext uri="{FF2B5EF4-FFF2-40B4-BE49-F238E27FC236}">
                    <a16:creationId xmlns:a16="http://schemas.microsoft.com/office/drawing/2014/main" id="{17D52EAF-D8DE-437A-9561-ACFF4C9F1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493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1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2 w 4"/>
                  <a:gd name="T17" fmla="*/ 1 h 2"/>
                  <a:gd name="T18" fmla="*/ 4 w 4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2"/>
                  <a:gd name="T32" fmla="*/ 4 w 4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2">
                    <a:moveTo>
                      <a:pt x="4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4" name="Freeform 3110">
                <a:extLst>
                  <a:ext uri="{FF2B5EF4-FFF2-40B4-BE49-F238E27FC236}">
                    <a16:creationId xmlns:a16="http://schemas.microsoft.com/office/drawing/2014/main" id="{A7556898-1636-4C2B-9B6E-2554A3A89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499"/>
                <a:ext cx="13" cy="5"/>
              </a:xfrm>
              <a:custGeom>
                <a:avLst/>
                <a:gdLst>
                  <a:gd name="T0" fmla="*/ 13 w 13"/>
                  <a:gd name="T1" fmla="*/ 5 h 5"/>
                  <a:gd name="T2" fmla="*/ 12 w 13"/>
                  <a:gd name="T3" fmla="*/ 5 h 5"/>
                  <a:gd name="T4" fmla="*/ 11 w 13"/>
                  <a:gd name="T5" fmla="*/ 4 h 5"/>
                  <a:gd name="T6" fmla="*/ 10 w 13"/>
                  <a:gd name="T7" fmla="*/ 4 h 5"/>
                  <a:gd name="T8" fmla="*/ 10 w 13"/>
                  <a:gd name="T9" fmla="*/ 4 h 5"/>
                  <a:gd name="T10" fmla="*/ 9 w 13"/>
                  <a:gd name="T11" fmla="*/ 4 h 5"/>
                  <a:gd name="T12" fmla="*/ 8 w 13"/>
                  <a:gd name="T13" fmla="*/ 3 h 5"/>
                  <a:gd name="T14" fmla="*/ 7 w 13"/>
                  <a:gd name="T15" fmla="*/ 3 h 5"/>
                  <a:gd name="T16" fmla="*/ 6 w 13"/>
                  <a:gd name="T17" fmla="*/ 2 h 5"/>
                  <a:gd name="T18" fmla="*/ 4 w 13"/>
                  <a:gd name="T19" fmla="*/ 2 h 5"/>
                  <a:gd name="T20" fmla="*/ 4 w 13"/>
                  <a:gd name="T21" fmla="*/ 1 h 5"/>
                  <a:gd name="T22" fmla="*/ 2 w 13"/>
                  <a:gd name="T23" fmla="*/ 0 h 5"/>
                  <a:gd name="T24" fmla="*/ 0 w 13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"/>
                  <a:gd name="T40" fmla="*/ 0 h 5"/>
                  <a:gd name="T41" fmla="*/ 13 w 13"/>
                  <a:gd name="T42" fmla="*/ 5 h 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" h="5">
                    <a:moveTo>
                      <a:pt x="13" y="5"/>
                    </a:moveTo>
                    <a:lnTo>
                      <a:pt x="12" y="5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5" name="Freeform 3111">
                <a:extLst>
                  <a:ext uri="{FF2B5EF4-FFF2-40B4-BE49-F238E27FC236}">
                    <a16:creationId xmlns:a16="http://schemas.microsoft.com/office/drawing/2014/main" id="{489C5E3E-A726-421A-86EF-78AD15CA2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505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6 w 7"/>
                  <a:gd name="T3" fmla="*/ 3 h 3"/>
                  <a:gd name="T4" fmla="*/ 6 w 7"/>
                  <a:gd name="T5" fmla="*/ 3 h 3"/>
                  <a:gd name="T6" fmla="*/ 5 w 7"/>
                  <a:gd name="T7" fmla="*/ 3 h 3"/>
                  <a:gd name="T8" fmla="*/ 3 w 7"/>
                  <a:gd name="T9" fmla="*/ 2 h 3"/>
                  <a:gd name="T10" fmla="*/ 2 w 7"/>
                  <a:gd name="T11" fmla="*/ 1 h 3"/>
                  <a:gd name="T12" fmla="*/ 1 w 7"/>
                  <a:gd name="T13" fmla="*/ 0 h 3"/>
                  <a:gd name="T14" fmla="*/ 0 w 7"/>
                  <a:gd name="T15" fmla="*/ 0 h 3"/>
                  <a:gd name="T16" fmla="*/ 0 w 7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3"/>
                  <a:gd name="T29" fmla="*/ 7 w 7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3">
                    <a:moveTo>
                      <a:pt x="7" y="3"/>
                    </a:moveTo>
                    <a:lnTo>
                      <a:pt x="6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6" name="Freeform 3112">
                <a:extLst>
                  <a:ext uri="{FF2B5EF4-FFF2-40B4-BE49-F238E27FC236}">
                    <a16:creationId xmlns:a16="http://schemas.microsoft.com/office/drawing/2014/main" id="{69B37FE6-B31E-4165-A646-F54010B2E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494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2 h 8"/>
                  <a:gd name="T4" fmla="*/ 5 w 6"/>
                  <a:gd name="T5" fmla="*/ 3 h 8"/>
                  <a:gd name="T6" fmla="*/ 4 w 6"/>
                  <a:gd name="T7" fmla="*/ 4 h 8"/>
                  <a:gd name="T8" fmla="*/ 3 w 6"/>
                  <a:gd name="T9" fmla="*/ 4 h 8"/>
                  <a:gd name="T10" fmla="*/ 2 w 6"/>
                  <a:gd name="T11" fmla="*/ 5 h 8"/>
                  <a:gd name="T12" fmla="*/ 1 w 6"/>
                  <a:gd name="T13" fmla="*/ 5 h 8"/>
                  <a:gd name="T14" fmla="*/ 1 w 6"/>
                  <a:gd name="T15" fmla="*/ 6 h 8"/>
                  <a:gd name="T16" fmla="*/ 0 w 6"/>
                  <a:gd name="T17" fmla="*/ 8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8"/>
                  <a:gd name="T29" fmla="*/ 6 w 6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8">
                    <a:moveTo>
                      <a:pt x="6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7" name="Freeform 3113">
                <a:extLst>
                  <a:ext uri="{FF2B5EF4-FFF2-40B4-BE49-F238E27FC236}">
                    <a16:creationId xmlns:a16="http://schemas.microsoft.com/office/drawing/2014/main" id="{6AAC862B-56D2-47A2-A8D0-A5C9D406B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487"/>
                <a:ext cx="9" cy="12"/>
              </a:xfrm>
              <a:custGeom>
                <a:avLst/>
                <a:gdLst>
                  <a:gd name="T0" fmla="*/ 0 w 9"/>
                  <a:gd name="T1" fmla="*/ 12 h 12"/>
                  <a:gd name="T2" fmla="*/ 0 w 9"/>
                  <a:gd name="T3" fmla="*/ 11 h 12"/>
                  <a:gd name="T4" fmla="*/ 0 w 9"/>
                  <a:gd name="T5" fmla="*/ 9 h 12"/>
                  <a:gd name="T6" fmla="*/ 1 w 9"/>
                  <a:gd name="T7" fmla="*/ 8 h 12"/>
                  <a:gd name="T8" fmla="*/ 1 w 9"/>
                  <a:gd name="T9" fmla="*/ 6 h 12"/>
                  <a:gd name="T10" fmla="*/ 2 w 9"/>
                  <a:gd name="T11" fmla="*/ 6 h 12"/>
                  <a:gd name="T12" fmla="*/ 3 w 9"/>
                  <a:gd name="T13" fmla="*/ 5 h 12"/>
                  <a:gd name="T14" fmla="*/ 3 w 9"/>
                  <a:gd name="T15" fmla="*/ 4 h 12"/>
                  <a:gd name="T16" fmla="*/ 4 w 9"/>
                  <a:gd name="T17" fmla="*/ 3 h 12"/>
                  <a:gd name="T18" fmla="*/ 5 w 9"/>
                  <a:gd name="T19" fmla="*/ 1 h 12"/>
                  <a:gd name="T20" fmla="*/ 6 w 9"/>
                  <a:gd name="T21" fmla="*/ 0 h 12"/>
                  <a:gd name="T22" fmla="*/ 8 w 9"/>
                  <a:gd name="T23" fmla="*/ 0 h 12"/>
                  <a:gd name="T24" fmla="*/ 9 w 9"/>
                  <a:gd name="T25" fmla="*/ 0 h 12"/>
                  <a:gd name="T26" fmla="*/ 8 w 9"/>
                  <a:gd name="T27" fmla="*/ 1 h 12"/>
                  <a:gd name="T28" fmla="*/ 6 w 9"/>
                  <a:gd name="T29" fmla="*/ 1 h 12"/>
                  <a:gd name="T30" fmla="*/ 5 w 9"/>
                  <a:gd name="T31" fmla="*/ 2 h 12"/>
                  <a:gd name="T32" fmla="*/ 5 w 9"/>
                  <a:gd name="T33" fmla="*/ 3 h 12"/>
                  <a:gd name="T34" fmla="*/ 4 w 9"/>
                  <a:gd name="T35" fmla="*/ 4 h 12"/>
                  <a:gd name="T36" fmla="*/ 3 w 9"/>
                  <a:gd name="T37" fmla="*/ 6 h 12"/>
                  <a:gd name="T38" fmla="*/ 2 w 9"/>
                  <a:gd name="T39" fmla="*/ 7 h 12"/>
                  <a:gd name="T40" fmla="*/ 1 w 9"/>
                  <a:gd name="T41" fmla="*/ 8 h 12"/>
                  <a:gd name="T42" fmla="*/ 1 w 9"/>
                  <a:gd name="T43" fmla="*/ 9 h 12"/>
                  <a:gd name="T44" fmla="*/ 0 w 9"/>
                  <a:gd name="T45" fmla="*/ 10 h 12"/>
                  <a:gd name="T46" fmla="*/ 0 w 9"/>
                  <a:gd name="T47" fmla="*/ 11 h 12"/>
                  <a:gd name="T48" fmla="*/ 0 w 9"/>
                  <a:gd name="T49" fmla="*/ 12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2"/>
                  <a:gd name="T77" fmla="*/ 9 w 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2">
                    <a:moveTo>
                      <a:pt x="0" y="12"/>
                    </a:moveTo>
                    <a:lnTo>
                      <a:pt x="0" y="11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8050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8" name="Freeform 3114">
                <a:extLst>
                  <a:ext uri="{FF2B5EF4-FFF2-40B4-BE49-F238E27FC236}">
                    <a16:creationId xmlns:a16="http://schemas.microsoft.com/office/drawing/2014/main" id="{4337D4A6-89B1-4BF0-BA3F-4F31961EA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" y="454"/>
                <a:ext cx="9" cy="8"/>
              </a:xfrm>
              <a:custGeom>
                <a:avLst/>
                <a:gdLst>
                  <a:gd name="T0" fmla="*/ 9 w 9"/>
                  <a:gd name="T1" fmla="*/ 7 h 8"/>
                  <a:gd name="T2" fmla="*/ 9 w 9"/>
                  <a:gd name="T3" fmla="*/ 5 h 8"/>
                  <a:gd name="T4" fmla="*/ 8 w 9"/>
                  <a:gd name="T5" fmla="*/ 5 h 8"/>
                  <a:gd name="T6" fmla="*/ 7 w 9"/>
                  <a:gd name="T7" fmla="*/ 3 h 8"/>
                  <a:gd name="T8" fmla="*/ 7 w 9"/>
                  <a:gd name="T9" fmla="*/ 2 h 8"/>
                  <a:gd name="T10" fmla="*/ 5 w 9"/>
                  <a:gd name="T11" fmla="*/ 1 h 8"/>
                  <a:gd name="T12" fmla="*/ 4 w 9"/>
                  <a:gd name="T13" fmla="*/ 0 h 8"/>
                  <a:gd name="T14" fmla="*/ 3 w 9"/>
                  <a:gd name="T15" fmla="*/ 0 h 8"/>
                  <a:gd name="T16" fmla="*/ 1 w 9"/>
                  <a:gd name="T17" fmla="*/ 1 h 8"/>
                  <a:gd name="T18" fmla="*/ 0 w 9"/>
                  <a:gd name="T19" fmla="*/ 3 h 8"/>
                  <a:gd name="T20" fmla="*/ 0 w 9"/>
                  <a:gd name="T21" fmla="*/ 5 h 8"/>
                  <a:gd name="T22" fmla="*/ 0 w 9"/>
                  <a:gd name="T23" fmla="*/ 7 h 8"/>
                  <a:gd name="T24" fmla="*/ 0 w 9"/>
                  <a:gd name="T25" fmla="*/ 8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8"/>
                  <a:gd name="T41" fmla="*/ 9 w 9"/>
                  <a:gd name="T42" fmla="*/ 8 h 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8">
                    <a:moveTo>
                      <a:pt x="9" y="7"/>
                    </a:moveTo>
                    <a:lnTo>
                      <a:pt x="9" y="5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9" name="Freeform 3115">
                <a:extLst>
                  <a:ext uri="{FF2B5EF4-FFF2-40B4-BE49-F238E27FC236}">
                    <a16:creationId xmlns:a16="http://schemas.microsoft.com/office/drawing/2014/main" id="{C873BDF6-3109-45E4-9998-E95E3032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467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2 h 6"/>
                  <a:gd name="T10" fmla="*/ 1 w 1"/>
                  <a:gd name="T11" fmla="*/ 0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6"/>
                  <a:gd name="T20" fmla="*/ 1 w 1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0" name="Freeform 3116">
                <a:extLst>
                  <a:ext uri="{FF2B5EF4-FFF2-40B4-BE49-F238E27FC236}">
                    <a16:creationId xmlns:a16="http://schemas.microsoft.com/office/drawing/2014/main" id="{E1C5E3CA-F4B5-48CB-B9F5-4E7C11443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47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1 w 3"/>
                  <a:gd name="T5" fmla="*/ 2 h 3"/>
                  <a:gd name="T6" fmla="*/ 1 w 3"/>
                  <a:gd name="T7" fmla="*/ 3 h 3"/>
                  <a:gd name="T8" fmla="*/ 3 w 3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3"/>
                  <a:gd name="T17" fmla="*/ 3 w 3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1" name="Freeform 3117">
                <a:extLst>
                  <a:ext uri="{FF2B5EF4-FFF2-40B4-BE49-F238E27FC236}">
                    <a16:creationId xmlns:a16="http://schemas.microsoft.com/office/drawing/2014/main" id="{EA64B477-93DE-4F7D-9A26-84F297F3D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1"/>
                <a:ext cx="10" cy="13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12 h 13"/>
                  <a:gd name="T4" fmla="*/ 8 w 10"/>
                  <a:gd name="T5" fmla="*/ 12 h 13"/>
                  <a:gd name="T6" fmla="*/ 7 w 10"/>
                  <a:gd name="T7" fmla="*/ 12 h 13"/>
                  <a:gd name="T8" fmla="*/ 7 w 10"/>
                  <a:gd name="T9" fmla="*/ 13 h 13"/>
                  <a:gd name="T10" fmla="*/ 6 w 10"/>
                  <a:gd name="T11" fmla="*/ 13 h 13"/>
                  <a:gd name="T12" fmla="*/ 6 w 10"/>
                  <a:gd name="T13" fmla="*/ 13 h 13"/>
                  <a:gd name="T14" fmla="*/ 5 w 10"/>
                  <a:gd name="T15" fmla="*/ 13 h 13"/>
                  <a:gd name="T16" fmla="*/ 5 w 10"/>
                  <a:gd name="T17" fmla="*/ 13 h 13"/>
                  <a:gd name="T18" fmla="*/ 5 w 10"/>
                  <a:gd name="T19" fmla="*/ 12 h 13"/>
                  <a:gd name="T20" fmla="*/ 5 w 10"/>
                  <a:gd name="T21" fmla="*/ 12 h 13"/>
                  <a:gd name="T22" fmla="*/ 4 w 10"/>
                  <a:gd name="T23" fmla="*/ 12 h 13"/>
                  <a:gd name="T24" fmla="*/ 4 w 10"/>
                  <a:gd name="T25" fmla="*/ 12 h 13"/>
                  <a:gd name="T26" fmla="*/ 4 w 10"/>
                  <a:gd name="T27" fmla="*/ 12 h 13"/>
                  <a:gd name="T28" fmla="*/ 4 w 10"/>
                  <a:gd name="T29" fmla="*/ 11 h 13"/>
                  <a:gd name="T30" fmla="*/ 4 w 10"/>
                  <a:gd name="T31" fmla="*/ 11 h 13"/>
                  <a:gd name="T32" fmla="*/ 3 w 10"/>
                  <a:gd name="T33" fmla="*/ 11 h 13"/>
                  <a:gd name="T34" fmla="*/ 3 w 10"/>
                  <a:gd name="T35" fmla="*/ 10 h 13"/>
                  <a:gd name="T36" fmla="*/ 3 w 10"/>
                  <a:gd name="T37" fmla="*/ 9 h 13"/>
                  <a:gd name="T38" fmla="*/ 3 w 10"/>
                  <a:gd name="T39" fmla="*/ 8 h 13"/>
                  <a:gd name="T40" fmla="*/ 2 w 10"/>
                  <a:gd name="T41" fmla="*/ 7 h 13"/>
                  <a:gd name="T42" fmla="*/ 2 w 10"/>
                  <a:gd name="T43" fmla="*/ 5 h 13"/>
                  <a:gd name="T44" fmla="*/ 1 w 10"/>
                  <a:gd name="T45" fmla="*/ 5 h 13"/>
                  <a:gd name="T46" fmla="*/ 1 w 10"/>
                  <a:gd name="T47" fmla="*/ 4 h 13"/>
                  <a:gd name="T48" fmla="*/ 1 w 10"/>
                  <a:gd name="T49" fmla="*/ 3 h 13"/>
                  <a:gd name="T50" fmla="*/ 1 w 10"/>
                  <a:gd name="T51" fmla="*/ 2 h 13"/>
                  <a:gd name="T52" fmla="*/ 0 w 10"/>
                  <a:gd name="T53" fmla="*/ 1 h 13"/>
                  <a:gd name="T54" fmla="*/ 0 w 10"/>
                  <a:gd name="T55" fmla="*/ 0 h 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"/>
                  <a:gd name="T85" fmla="*/ 0 h 13"/>
                  <a:gd name="T86" fmla="*/ 10 w 10"/>
                  <a:gd name="T87" fmla="*/ 13 h 1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" h="13">
                    <a:moveTo>
                      <a:pt x="10" y="11"/>
                    </a:move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2" name="Line 3118">
                <a:extLst>
                  <a:ext uri="{FF2B5EF4-FFF2-40B4-BE49-F238E27FC236}">
                    <a16:creationId xmlns:a16="http://schemas.microsoft.com/office/drawing/2014/main" id="{ABF58E97-3CCB-482A-A6B0-F73A69B81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82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3" name="Freeform 3119">
                <a:extLst>
                  <a:ext uri="{FF2B5EF4-FFF2-40B4-BE49-F238E27FC236}">
                    <a16:creationId xmlns:a16="http://schemas.microsoft.com/office/drawing/2014/main" id="{645F8D4D-1796-41E5-8BA6-77C0593A5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493"/>
                <a:ext cx="5" cy="9"/>
              </a:xfrm>
              <a:custGeom>
                <a:avLst/>
                <a:gdLst>
                  <a:gd name="T0" fmla="*/ 0 w 5"/>
                  <a:gd name="T1" fmla="*/ 0 h 9"/>
                  <a:gd name="T2" fmla="*/ 0 w 5"/>
                  <a:gd name="T3" fmla="*/ 1 h 9"/>
                  <a:gd name="T4" fmla="*/ 1 w 5"/>
                  <a:gd name="T5" fmla="*/ 4 h 9"/>
                  <a:gd name="T6" fmla="*/ 3 w 5"/>
                  <a:gd name="T7" fmla="*/ 6 h 9"/>
                  <a:gd name="T8" fmla="*/ 5 w 5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9"/>
                  <a:gd name="T17" fmla="*/ 5 w 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9">
                    <a:moveTo>
                      <a:pt x="0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4" name="Freeform 3120">
                <a:extLst>
                  <a:ext uri="{FF2B5EF4-FFF2-40B4-BE49-F238E27FC236}">
                    <a16:creationId xmlns:a16="http://schemas.microsoft.com/office/drawing/2014/main" id="{08F3698B-E42C-494A-9870-D9BDAE1D8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502"/>
                <a:ext cx="26" cy="21"/>
              </a:xfrm>
              <a:custGeom>
                <a:avLst/>
                <a:gdLst>
                  <a:gd name="T0" fmla="*/ 26 w 26"/>
                  <a:gd name="T1" fmla="*/ 21 h 21"/>
                  <a:gd name="T2" fmla="*/ 24 w 26"/>
                  <a:gd name="T3" fmla="*/ 19 h 21"/>
                  <a:gd name="T4" fmla="*/ 22 w 26"/>
                  <a:gd name="T5" fmla="*/ 18 h 21"/>
                  <a:gd name="T6" fmla="*/ 20 w 26"/>
                  <a:gd name="T7" fmla="*/ 17 h 21"/>
                  <a:gd name="T8" fmla="*/ 17 w 26"/>
                  <a:gd name="T9" fmla="*/ 15 h 21"/>
                  <a:gd name="T10" fmla="*/ 12 w 26"/>
                  <a:gd name="T11" fmla="*/ 13 h 21"/>
                  <a:gd name="T12" fmla="*/ 7 w 26"/>
                  <a:gd name="T13" fmla="*/ 10 h 21"/>
                  <a:gd name="T14" fmla="*/ 4 w 26"/>
                  <a:gd name="T15" fmla="*/ 8 h 21"/>
                  <a:gd name="T16" fmla="*/ 3 w 26"/>
                  <a:gd name="T17" fmla="*/ 6 h 21"/>
                  <a:gd name="T18" fmla="*/ 0 w 26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1"/>
                  <a:gd name="T32" fmla="*/ 26 w 26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1">
                    <a:moveTo>
                      <a:pt x="26" y="21"/>
                    </a:moveTo>
                    <a:lnTo>
                      <a:pt x="24" y="19"/>
                    </a:lnTo>
                    <a:lnTo>
                      <a:pt x="22" y="18"/>
                    </a:lnTo>
                    <a:lnTo>
                      <a:pt x="20" y="17"/>
                    </a:lnTo>
                    <a:lnTo>
                      <a:pt x="17" y="15"/>
                    </a:lnTo>
                    <a:lnTo>
                      <a:pt x="12" y="13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5" name="Freeform 3121">
                <a:extLst>
                  <a:ext uri="{FF2B5EF4-FFF2-40B4-BE49-F238E27FC236}">
                    <a16:creationId xmlns:a16="http://schemas.microsoft.com/office/drawing/2014/main" id="{34993738-3886-45A3-8629-F5C03641A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472"/>
                <a:ext cx="10" cy="6"/>
              </a:xfrm>
              <a:custGeom>
                <a:avLst/>
                <a:gdLst>
                  <a:gd name="T0" fmla="*/ 10 w 10"/>
                  <a:gd name="T1" fmla="*/ 3 h 6"/>
                  <a:gd name="T2" fmla="*/ 9 w 10"/>
                  <a:gd name="T3" fmla="*/ 3 h 6"/>
                  <a:gd name="T4" fmla="*/ 7 w 10"/>
                  <a:gd name="T5" fmla="*/ 2 h 6"/>
                  <a:gd name="T6" fmla="*/ 6 w 10"/>
                  <a:gd name="T7" fmla="*/ 2 h 6"/>
                  <a:gd name="T8" fmla="*/ 6 w 10"/>
                  <a:gd name="T9" fmla="*/ 2 h 6"/>
                  <a:gd name="T10" fmla="*/ 4 w 10"/>
                  <a:gd name="T11" fmla="*/ 2 h 6"/>
                  <a:gd name="T12" fmla="*/ 3 w 10"/>
                  <a:gd name="T13" fmla="*/ 1 h 6"/>
                  <a:gd name="T14" fmla="*/ 2 w 10"/>
                  <a:gd name="T15" fmla="*/ 1 h 6"/>
                  <a:gd name="T16" fmla="*/ 0 w 10"/>
                  <a:gd name="T17" fmla="*/ 0 h 6"/>
                  <a:gd name="T18" fmla="*/ 1 w 10"/>
                  <a:gd name="T19" fmla="*/ 1 h 6"/>
                  <a:gd name="T20" fmla="*/ 2 w 10"/>
                  <a:gd name="T21" fmla="*/ 2 h 6"/>
                  <a:gd name="T22" fmla="*/ 3 w 10"/>
                  <a:gd name="T23" fmla="*/ 3 h 6"/>
                  <a:gd name="T24" fmla="*/ 4 w 10"/>
                  <a:gd name="T25" fmla="*/ 4 h 6"/>
                  <a:gd name="T26" fmla="*/ 5 w 10"/>
                  <a:gd name="T27" fmla="*/ 4 h 6"/>
                  <a:gd name="T28" fmla="*/ 6 w 10"/>
                  <a:gd name="T29" fmla="*/ 5 h 6"/>
                  <a:gd name="T30" fmla="*/ 6 w 10"/>
                  <a:gd name="T31" fmla="*/ 5 h 6"/>
                  <a:gd name="T32" fmla="*/ 7 w 10"/>
                  <a:gd name="T33" fmla="*/ 6 h 6"/>
                  <a:gd name="T34" fmla="*/ 9 w 10"/>
                  <a:gd name="T35" fmla="*/ 5 h 6"/>
                  <a:gd name="T36" fmla="*/ 9 w 10"/>
                  <a:gd name="T37" fmla="*/ 4 h 6"/>
                  <a:gd name="T38" fmla="*/ 10 w 10"/>
                  <a:gd name="T39" fmla="*/ 4 h 6"/>
                  <a:gd name="T40" fmla="*/ 10 w 10"/>
                  <a:gd name="T41" fmla="*/ 3 h 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6"/>
                  <a:gd name="T65" fmla="*/ 10 w 10"/>
                  <a:gd name="T66" fmla="*/ 6 h 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6">
                    <a:moveTo>
                      <a:pt x="10" y="3"/>
                    </a:moveTo>
                    <a:lnTo>
                      <a:pt x="9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6" name="Freeform 3122">
                <a:extLst>
                  <a:ext uri="{FF2B5EF4-FFF2-40B4-BE49-F238E27FC236}">
                    <a16:creationId xmlns:a16="http://schemas.microsoft.com/office/drawing/2014/main" id="{EE53C2C1-B0E2-48B2-97C1-546C13611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474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0 h 4"/>
                  <a:gd name="T4" fmla="*/ 0 w 4"/>
                  <a:gd name="T5" fmla="*/ 1 h 4"/>
                  <a:gd name="T6" fmla="*/ 0 w 4"/>
                  <a:gd name="T7" fmla="*/ 2 h 4"/>
                  <a:gd name="T8" fmla="*/ 0 w 4"/>
                  <a:gd name="T9" fmla="*/ 3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4 w 4"/>
                  <a:gd name="T17" fmla="*/ 1 h 4"/>
                  <a:gd name="T18" fmla="*/ 4 w 4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4"/>
                  <a:gd name="T32" fmla="*/ 4 w 4"/>
                  <a:gd name="T33" fmla="*/ 4 h 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4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505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7" name="Freeform 3123">
                <a:extLst>
                  <a:ext uri="{FF2B5EF4-FFF2-40B4-BE49-F238E27FC236}">
                    <a16:creationId xmlns:a16="http://schemas.microsoft.com/office/drawing/2014/main" id="{5D6F553D-C6E2-45C0-BDFE-4AC16A0BB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4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3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8" name="Freeform 3124">
                <a:extLst>
                  <a:ext uri="{FF2B5EF4-FFF2-40B4-BE49-F238E27FC236}">
                    <a16:creationId xmlns:a16="http://schemas.microsoft.com/office/drawing/2014/main" id="{22CEF52B-0167-404F-9AD6-D9379D9BDEE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30560">
                <a:off x="1168" y="491"/>
                <a:ext cx="12" cy="15"/>
              </a:xfrm>
              <a:custGeom>
                <a:avLst/>
                <a:gdLst>
                  <a:gd name="T0" fmla="*/ 8 w 12"/>
                  <a:gd name="T1" fmla="*/ 15 h 15"/>
                  <a:gd name="T2" fmla="*/ 7 w 12"/>
                  <a:gd name="T3" fmla="*/ 14 h 15"/>
                  <a:gd name="T4" fmla="*/ 7 w 12"/>
                  <a:gd name="T5" fmla="*/ 13 h 15"/>
                  <a:gd name="T6" fmla="*/ 7 w 12"/>
                  <a:gd name="T7" fmla="*/ 12 h 15"/>
                  <a:gd name="T8" fmla="*/ 6 w 12"/>
                  <a:gd name="T9" fmla="*/ 11 h 15"/>
                  <a:gd name="T10" fmla="*/ 5 w 12"/>
                  <a:gd name="T11" fmla="*/ 10 h 15"/>
                  <a:gd name="T12" fmla="*/ 4 w 12"/>
                  <a:gd name="T13" fmla="*/ 8 h 15"/>
                  <a:gd name="T14" fmla="*/ 4 w 12"/>
                  <a:gd name="T15" fmla="*/ 7 h 15"/>
                  <a:gd name="T16" fmla="*/ 3 w 12"/>
                  <a:gd name="T17" fmla="*/ 5 h 15"/>
                  <a:gd name="T18" fmla="*/ 2 w 12"/>
                  <a:gd name="T19" fmla="*/ 5 h 15"/>
                  <a:gd name="T20" fmla="*/ 0 w 12"/>
                  <a:gd name="T21" fmla="*/ 3 h 15"/>
                  <a:gd name="T22" fmla="*/ 1 w 12"/>
                  <a:gd name="T23" fmla="*/ 2 h 15"/>
                  <a:gd name="T24" fmla="*/ 2 w 12"/>
                  <a:gd name="T25" fmla="*/ 2 h 15"/>
                  <a:gd name="T26" fmla="*/ 3 w 12"/>
                  <a:gd name="T27" fmla="*/ 2 h 15"/>
                  <a:gd name="T28" fmla="*/ 4 w 12"/>
                  <a:gd name="T29" fmla="*/ 1 h 15"/>
                  <a:gd name="T30" fmla="*/ 4 w 12"/>
                  <a:gd name="T31" fmla="*/ 1 h 15"/>
                  <a:gd name="T32" fmla="*/ 6 w 12"/>
                  <a:gd name="T33" fmla="*/ 0 h 15"/>
                  <a:gd name="T34" fmla="*/ 7 w 12"/>
                  <a:gd name="T35" fmla="*/ 2 h 15"/>
                  <a:gd name="T36" fmla="*/ 8 w 12"/>
                  <a:gd name="T37" fmla="*/ 3 h 15"/>
                  <a:gd name="T38" fmla="*/ 9 w 12"/>
                  <a:gd name="T39" fmla="*/ 4 h 15"/>
                  <a:gd name="T40" fmla="*/ 10 w 12"/>
                  <a:gd name="T41" fmla="*/ 5 h 15"/>
                  <a:gd name="T42" fmla="*/ 10 w 12"/>
                  <a:gd name="T43" fmla="*/ 5 h 15"/>
                  <a:gd name="T44" fmla="*/ 11 w 12"/>
                  <a:gd name="T45" fmla="*/ 7 h 15"/>
                  <a:gd name="T46" fmla="*/ 11 w 12"/>
                  <a:gd name="T47" fmla="*/ 8 h 15"/>
                  <a:gd name="T48" fmla="*/ 12 w 12"/>
                  <a:gd name="T49" fmla="*/ 9 h 15"/>
                  <a:gd name="T50" fmla="*/ 11 w 12"/>
                  <a:gd name="T51" fmla="*/ 11 h 15"/>
                  <a:gd name="T52" fmla="*/ 10 w 12"/>
                  <a:gd name="T53" fmla="*/ 12 h 15"/>
                  <a:gd name="T54" fmla="*/ 9 w 12"/>
                  <a:gd name="T55" fmla="*/ 14 h 15"/>
                  <a:gd name="T56" fmla="*/ 8 w 12"/>
                  <a:gd name="T57" fmla="*/ 15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5"/>
                  <a:gd name="T89" fmla="*/ 12 w 12"/>
                  <a:gd name="T90" fmla="*/ 15 h 1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5">
                    <a:moveTo>
                      <a:pt x="8" y="15"/>
                    </a:moveTo>
                    <a:lnTo>
                      <a:pt x="7" y="14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1" y="7"/>
                    </a:lnTo>
                    <a:lnTo>
                      <a:pt x="11" y="8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9" y="14"/>
                    </a:lnTo>
                    <a:lnTo>
                      <a:pt x="8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9" name="Freeform 3125">
                <a:extLst>
                  <a:ext uri="{FF2B5EF4-FFF2-40B4-BE49-F238E27FC236}">
                    <a16:creationId xmlns:a16="http://schemas.microsoft.com/office/drawing/2014/main" id="{21D781F7-D163-44CC-9657-ADE02BFF3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644"/>
                <a:ext cx="54" cy="44"/>
              </a:xfrm>
              <a:custGeom>
                <a:avLst/>
                <a:gdLst>
                  <a:gd name="T0" fmla="*/ 0 w 54"/>
                  <a:gd name="T1" fmla="*/ 3 h 44"/>
                  <a:gd name="T2" fmla="*/ 51 w 54"/>
                  <a:gd name="T3" fmla="*/ 44 h 44"/>
                  <a:gd name="T4" fmla="*/ 53 w 54"/>
                  <a:gd name="T5" fmla="*/ 44 h 44"/>
                  <a:gd name="T6" fmla="*/ 53 w 54"/>
                  <a:gd name="T7" fmla="*/ 42 h 44"/>
                  <a:gd name="T8" fmla="*/ 54 w 54"/>
                  <a:gd name="T9" fmla="*/ 43 h 44"/>
                  <a:gd name="T10" fmla="*/ 53 w 54"/>
                  <a:gd name="T11" fmla="*/ 40 h 44"/>
                  <a:gd name="T12" fmla="*/ 3 w 54"/>
                  <a:gd name="T13" fmla="*/ 0 h 44"/>
                  <a:gd name="T14" fmla="*/ 0 w 54"/>
                  <a:gd name="T15" fmla="*/ 3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44"/>
                  <a:gd name="T26" fmla="*/ 54 w 54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44">
                    <a:moveTo>
                      <a:pt x="0" y="3"/>
                    </a:moveTo>
                    <a:lnTo>
                      <a:pt x="51" y="44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4" y="43"/>
                    </a:lnTo>
                    <a:lnTo>
                      <a:pt x="53" y="4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14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0" name="Freeform 3126">
                <a:extLst>
                  <a:ext uri="{FF2B5EF4-FFF2-40B4-BE49-F238E27FC236}">
                    <a16:creationId xmlns:a16="http://schemas.microsoft.com/office/drawing/2014/main" id="{BBEAB13F-16CB-4EE8-82E4-9FB3A3014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" y="63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3 h 8"/>
                  <a:gd name="T4" fmla="*/ 2 w 8"/>
                  <a:gd name="T5" fmla="*/ 2 h 8"/>
                  <a:gd name="T6" fmla="*/ 3 w 8"/>
                  <a:gd name="T7" fmla="*/ 1 h 8"/>
                  <a:gd name="T8" fmla="*/ 3 w 8"/>
                  <a:gd name="T9" fmla="*/ 0 h 8"/>
                  <a:gd name="T10" fmla="*/ 8 w 8"/>
                  <a:gd name="T11" fmla="*/ 5 h 8"/>
                  <a:gd name="T12" fmla="*/ 8 w 8"/>
                  <a:gd name="T13" fmla="*/ 6 h 8"/>
                  <a:gd name="T14" fmla="*/ 8 w 8"/>
                  <a:gd name="T15" fmla="*/ 7 h 8"/>
                  <a:gd name="T16" fmla="*/ 7 w 8"/>
                  <a:gd name="T17" fmla="*/ 8 h 8"/>
                  <a:gd name="T18" fmla="*/ 6 w 8"/>
                  <a:gd name="T19" fmla="*/ 8 h 8"/>
                  <a:gd name="T20" fmla="*/ 0 w 8"/>
                  <a:gd name="T21" fmla="*/ 4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8"/>
                  <a:gd name="T35" fmla="*/ 8 w 8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8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1" name="Line 3127">
                <a:extLst>
                  <a:ext uri="{FF2B5EF4-FFF2-40B4-BE49-F238E27FC236}">
                    <a16:creationId xmlns:a16="http://schemas.microsoft.com/office/drawing/2014/main" id="{FD112529-C4D7-4A88-B4D0-3EBBBAF8A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8" y="646"/>
                <a:ext cx="49" cy="4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2" name="Freeform 3128">
                <a:extLst>
                  <a:ext uri="{FF2B5EF4-FFF2-40B4-BE49-F238E27FC236}">
                    <a16:creationId xmlns:a16="http://schemas.microsoft.com/office/drawing/2014/main" id="{8A88B826-E670-4063-9697-049E65E4A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641"/>
                <a:ext cx="3" cy="5"/>
              </a:xfrm>
              <a:custGeom>
                <a:avLst/>
                <a:gdLst>
                  <a:gd name="T0" fmla="*/ 0 w 3"/>
                  <a:gd name="T1" fmla="*/ 4 h 5"/>
                  <a:gd name="T2" fmla="*/ 0 w 3"/>
                  <a:gd name="T3" fmla="*/ 2 h 5"/>
                  <a:gd name="T4" fmla="*/ 1 w 3"/>
                  <a:gd name="T5" fmla="*/ 1 h 5"/>
                  <a:gd name="T6" fmla="*/ 2 w 3"/>
                  <a:gd name="T7" fmla="*/ 0 h 5"/>
                  <a:gd name="T8" fmla="*/ 3 w 3"/>
                  <a:gd name="T9" fmla="*/ 1 h 5"/>
                  <a:gd name="T10" fmla="*/ 2 w 3"/>
                  <a:gd name="T11" fmla="*/ 2 h 5"/>
                  <a:gd name="T12" fmla="*/ 2 w 3"/>
                  <a:gd name="T13" fmla="*/ 3 h 5"/>
                  <a:gd name="T14" fmla="*/ 1 w 3"/>
                  <a:gd name="T15" fmla="*/ 4 h 5"/>
                  <a:gd name="T16" fmla="*/ 0 w 3"/>
                  <a:gd name="T17" fmla="*/ 5 h 5"/>
                  <a:gd name="T18" fmla="*/ 0 w 3"/>
                  <a:gd name="T19" fmla="*/ 4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5"/>
                  <a:gd name="T32" fmla="*/ 3 w 3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5">
                    <a:moveTo>
                      <a:pt x="0" y="4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3" name="Freeform 3129">
                <a:extLst>
                  <a:ext uri="{FF2B5EF4-FFF2-40B4-BE49-F238E27FC236}">
                    <a16:creationId xmlns:a16="http://schemas.microsoft.com/office/drawing/2014/main" id="{6E63029C-13C5-4C56-863F-C2E9E33C4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6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5 h 7"/>
                  <a:gd name="T8" fmla="*/ 5 w 6"/>
                  <a:gd name="T9" fmla="*/ 5 h 7"/>
                  <a:gd name="T10" fmla="*/ 4 w 6"/>
                  <a:gd name="T11" fmla="*/ 6 h 7"/>
                  <a:gd name="T12" fmla="*/ 3 w 6"/>
                  <a:gd name="T13" fmla="*/ 7 h 7"/>
                  <a:gd name="T14" fmla="*/ 0 w 6"/>
                  <a:gd name="T15" fmla="*/ 5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7"/>
                  <a:gd name="T26" fmla="*/ 6 w 6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7">
                    <a:moveTo>
                      <a:pt x="0" y="5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88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4" name="Freeform 3130">
                <a:extLst>
                  <a:ext uri="{FF2B5EF4-FFF2-40B4-BE49-F238E27FC236}">
                    <a16:creationId xmlns:a16="http://schemas.microsoft.com/office/drawing/2014/main" id="{039BC416-197B-40F3-AD40-8D743D4AD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683"/>
                <a:ext cx="8" cy="7"/>
              </a:xfrm>
              <a:custGeom>
                <a:avLst/>
                <a:gdLst>
                  <a:gd name="T0" fmla="*/ 0 w 8"/>
                  <a:gd name="T1" fmla="*/ 4 h 7"/>
                  <a:gd name="T2" fmla="*/ 3 w 8"/>
                  <a:gd name="T3" fmla="*/ 4 h 7"/>
                  <a:gd name="T4" fmla="*/ 2 w 8"/>
                  <a:gd name="T5" fmla="*/ 3 h 7"/>
                  <a:gd name="T6" fmla="*/ 3 w 8"/>
                  <a:gd name="T7" fmla="*/ 3 h 7"/>
                  <a:gd name="T8" fmla="*/ 2 w 8"/>
                  <a:gd name="T9" fmla="*/ 0 h 7"/>
                  <a:gd name="T10" fmla="*/ 3 w 8"/>
                  <a:gd name="T11" fmla="*/ 1 h 7"/>
                  <a:gd name="T12" fmla="*/ 5 w 8"/>
                  <a:gd name="T13" fmla="*/ 3 h 7"/>
                  <a:gd name="T14" fmla="*/ 8 w 8"/>
                  <a:gd name="T15" fmla="*/ 7 h 7"/>
                  <a:gd name="T16" fmla="*/ 7 w 8"/>
                  <a:gd name="T17" fmla="*/ 7 h 7"/>
                  <a:gd name="T18" fmla="*/ 1 w 8"/>
                  <a:gd name="T19" fmla="*/ 5 h 7"/>
                  <a:gd name="T20" fmla="*/ 0 w 8"/>
                  <a:gd name="T21" fmla="*/ 4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"/>
                  <a:gd name="T34" fmla="*/ 0 h 7"/>
                  <a:gd name="T35" fmla="*/ 8 w 8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" h="7">
                    <a:moveTo>
                      <a:pt x="0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1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5" name="Freeform 3131">
                <a:extLst>
                  <a:ext uri="{FF2B5EF4-FFF2-40B4-BE49-F238E27FC236}">
                    <a16:creationId xmlns:a16="http://schemas.microsoft.com/office/drawing/2014/main" id="{5DC7697C-D50D-4C5A-976D-4D78E8EC3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689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2 h 2"/>
                  <a:gd name="T10" fmla="*/ 0 w 3"/>
                  <a:gd name="T11" fmla="*/ 1 h 2"/>
                  <a:gd name="T12" fmla="*/ 0 w 3"/>
                  <a:gd name="T13" fmla="*/ 1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"/>
                  <a:gd name="T22" fmla="*/ 0 h 2"/>
                  <a:gd name="T23" fmla="*/ 3 w 3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" h="2">
                    <a:moveTo>
                      <a:pt x="0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6" name="Freeform 3132">
                <a:extLst>
                  <a:ext uri="{FF2B5EF4-FFF2-40B4-BE49-F238E27FC236}">
                    <a16:creationId xmlns:a16="http://schemas.microsoft.com/office/drawing/2014/main" id="{8918D90A-6A7D-4D52-B873-A7C322251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651"/>
                <a:ext cx="94" cy="40"/>
              </a:xfrm>
              <a:custGeom>
                <a:avLst/>
                <a:gdLst>
                  <a:gd name="T0" fmla="*/ 12 w 94"/>
                  <a:gd name="T1" fmla="*/ 13 h 40"/>
                  <a:gd name="T2" fmla="*/ 17 w 94"/>
                  <a:gd name="T3" fmla="*/ 13 h 40"/>
                  <a:gd name="T4" fmla="*/ 22 w 94"/>
                  <a:gd name="T5" fmla="*/ 10 h 40"/>
                  <a:gd name="T6" fmla="*/ 26 w 94"/>
                  <a:gd name="T7" fmla="*/ 8 h 40"/>
                  <a:gd name="T8" fmla="*/ 32 w 94"/>
                  <a:gd name="T9" fmla="*/ 5 h 40"/>
                  <a:gd name="T10" fmla="*/ 40 w 94"/>
                  <a:gd name="T11" fmla="*/ 2 h 40"/>
                  <a:gd name="T12" fmla="*/ 48 w 94"/>
                  <a:gd name="T13" fmla="*/ 1 h 40"/>
                  <a:gd name="T14" fmla="*/ 55 w 94"/>
                  <a:gd name="T15" fmla="*/ 0 h 40"/>
                  <a:gd name="T16" fmla="*/ 62 w 94"/>
                  <a:gd name="T17" fmla="*/ 2 h 40"/>
                  <a:gd name="T18" fmla="*/ 71 w 94"/>
                  <a:gd name="T19" fmla="*/ 4 h 40"/>
                  <a:gd name="T20" fmla="*/ 79 w 94"/>
                  <a:gd name="T21" fmla="*/ 10 h 40"/>
                  <a:gd name="T22" fmla="*/ 88 w 94"/>
                  <a:gd name="T23" fmla="*/ 18 h 40"/>
                  <a:gd name="T24" fmla="*/ 94 w 94"/>
                  <a:gd name="T25" fmla="*/ 24 h 40"/>
                  <a:gd name="T26" fmla="*/ 92 w 94"/>
                  <a:gd name="T27" fmla="*/ 27 h 40"/>
                  <a:gd name="T28" fmla="*/ 91 w 94"/>
                  <a:gd name="T29" fmla="*/ 29 h 40"/>
                  <a:gd name="T30" fmla="*/ 93 w 94"/>
                  <a:gd name="T31" fmla="*/ 30 h 40"/>
                  <a:gd name="T32" fmla="*/ 93 w 94"/>
                  <a:gd name="T33" fmla="*/ 34 h 40"/>
                  <a:gd name="T34" fmla="*/ 90 w 94"/>
                  <a:gd name="T35" fmla="*/ 36 h 40"/>
                  <a:gd name="T36" fmla="*/ 88 w 94"/>
                  <a:gd name="T37" fmla="*/ 36 h 40"/>
                  <a:gd name="T38" fmla="*/ 84 w 94"/>
                  <a:gd name="T39" fmla="*/ 35 h 40"/>
                  <a:gd name="T40" fmla="*/ 82 w 94"/>
                  <a:gd name="T41" fmla="*/ 36 h 40"/>
                  <a:gd name="T42" fmla="*/ 80 w 94"/>
                  <a:gd name="T43" fmla="*/ 39 h 40"/>
                  <a:gd name="T44" fmla="*/ 76 w 94"/>
                  <a:gd name="T45" fmla="*/ 39 h 40"/>
                  <a:gd name="T46" fmla="*/ 72 w 94"/>
                  <a:gd name="T47" fmla="*/ 38 h 40"/>
                  <a:gd name="T48" fmla="*/ 67 w 94"/>
                  <a:gd name="T49" fmla="*/ 39 h 40"/>
                  <a:gd name="T50" fmla="*/ 64 w 94"/>
                  <a:gd name="T51" fmla="*/ 40 h 40"/>
                  <a:gd name="T52" fmla="*/ 61 w 94"/>
                  <a:gd name="T53" fmla="*/ 40 h 40"/>
                  <a:gd name="T54" fmla="*/ 57 w 94"/>
                  <a:gd name="T55" fmla="*/ 39 h 40"/>
                  <a:gd name="T56" fmla="*/ 51 w 94"/>
                  <a:gd name="T57" fmla="*/ 40 h 40"/>
                  <a:gd name="T58" fmla="*/ 44 w 94"/>
                  <a:gd name="T59" fmla="*/ 40 h 40"/>
                  <a:gd name="T60" fmla="*/ 37 w 94"/>
                  <a:gd name="T61" fmla="*/ 40 h 40"/>
                  <a:gd name="T62" fmla="*/ 31 w 94"/>
                  <a:gd name="T63" fmla="*/ 40 h 40"/>
                  <a:gd name="T64" fmla="*/ 25 w 94"/>
                  <a:gd name="T65" fmla="*/ 39 h 40"/>
                  <a:gd name="T66" fmla="*/ 19 w 94"/>
                  <a:gd name="T67" fmla="*/ 38 h 40"/>
                  <a:gd name="T68" fmla="*/ 12 w 94"/>
                  <a:gd name="T69" fmla="*/ 38 h 40"/>
                  <a:gd name="T70" fmla="*/ 6 w 94"/>
                  <a:gd name="T71" fmla="*/ 38 h 40"/>
                  <a:gd name="T72" fmla="*/ 1 w 94"/>
                  <a:gd name="T73" fmla="*/ 36 h 40"/>
                  <a:gd name="T74" fmla="*/ 0 w 94"/>
                  <a:gd name="T75" fmla="*/ 33 h 40"/>
                  <a:gd name="T76" fmla="*/ 0 w 94"/>
                  <a:gd name="T77" fmla="*/ 29 h 40"/>
                  <a:gd name="T78" fmla="*/ 0 w 94"/>
                  <a:gd name="T79" fmla="*/ 25 h 40"/>
                  <a:gd name="T80" fmla="*/ 1 w 94"/>
                  <a:gd name="T81" fmla="*/ 22 h 40"/>
                  <a:gd name="T82" fmla="*/ 4 w 94"/>
                  <a:gd name="T83" fmla="*/ 18 h 40"/>
                  <a:gd name="T84" fmla="*/ 6 w 94"/>
                  <a:gd name="T85" fmla="*/ 15 h 40"/>
                  <a:gd name="T86" fmla="*/ 9 w 94"/>
                  <a:gd name="T87" fmla="*/ 13 h 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4"/>
                  <a:gd name="T133" fmla="*/ 0 h 40"/>
                  <a:gd name="T134" fmla="*/ 94 w 94"/>
                  <a:gd name="T135" fmla="*/ 40 h 4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4" h="40">
                    <a:moveTo>
                      <a:pt x="10" y="13"/>
                    </a:moveTo>
                    <a:lnTo>
                      <a:pt x="12" y="13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9" y="12"/>
                    </a:lnTo>
                    <a:lnTo>
                      <a:pt x="22" y="10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2" y="5"/>
                    </a:lnTo>
                    <a:lnTo>
                      <a:pt x="36" y="3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48" y="1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1" y="4"/>
                    </a:lnTo>
                    <a:lnTo>
                      <a:pt x="75" y="6"/>
                    </a:lnTo>
                    <a:lnTo>
                      <a:pt x="79" y="10"/>
                    </a:lnTo>
                    <a:lnTo>
                      <a:pt x="83" y="13"/>
                    </a:lnTo>
                    <a:lnTo>
                      <a:pt x="88" y="18"/>
                    </a:lnTo>
                    <a:lnTo>
                      <a:pt x="93" y="22"/>
                    </a:lnTo>
                    <a:lnTo>
                      <a:pt x="94" y="24"/>
                    </a:lnTo>
                    <a:lnTo>
                      <a:pt x="93" y="26"/>
                    </a:lnTo>
                    <a:lnTo>
                      <a:pt x="92" y="27"/>
                    </a:lnTo>
                    <a:lnTo>
                      <a:pt x="90" y="28"/>
                    </a:lnTo>
                    <a:lnTo>
                      <a:pt x="91" y="29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3" y="32"/>
                    </a:lnTo>
                    <a:lnTo>
                      <a:pt x="93" y="34"/>
                    </a:lnTo>
                    <a:lnTo>
                      <a:pt x="92" y="35"/>
                    </a:lnTo>
                    <a:lnTo>
                      <a:pt x="90" y="36"/>
                    </a:lnTo>
                    <a:lnTo>
                      <a:pt x="89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82" y="36"/>
                    </a:lnTo>
                    <a:lnTo>
                      <a:pt x="81" y="38"/>
                    </a:lnTo>
                    <a:lnTo>
                      <a:pt x="80" y="39"/>
                    </a:lnTo>
                    <a:lnTo>
                      <a:pt x="77" y="40"/>
                    </a:lnTo>
                    <a:lnTo>
                      <a:pt x="76" y="39"/>
                    </a:lnTo>
                    <a:lnTo>
                      <a:pt x="73" y="39"/>
                    </a:lnTo>
                    <a:lnTo>
                      <a:pt x="72" y="38"/>
                    </a:lnTo>
                    <a:lnTo>
                      <a:pt x="69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1" y="40"/>
                    </a:lnTo>
                    <a:lnTo>
                      <a:pt x="48" y="40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37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28" y="39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6" y="38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0" y="13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7" name="Freeform 3133">
                <a:extLst>
                  <a:ext uri="{FF2B5EF4-FFF2-40B4-BE49-F238E27FC236}">
                    <a16:creationId xmlns:a16="http://schemas.microsoft.com/office/drawing/2014/main" id="{4226CD2C-C26B-4EDB-AA71-830691702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6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1 h 4"/>
                  <a:gd name="T8" fmla="*/ 0 w 4"/>
                  <a:gd name="T9" fmla="*/ 2 h 4"/>
                  <a:gd name="T10" fmla="*/ 0 w 4"/>
                  <a:gd name="T11" fmla="*/ 3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4"/>
                  <a:gd name="T23" fmla="*/ 4 w 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4">
                    <a:moveTo>
                      <a:pt x="4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8" name="Freeform 3134">
                <a:extLst>
                  <a:ext uri="{FF2B5EF4-FFF2-40B4-BE49-F238E27FC236}">
                    <a16:creationId xmlns:a16="http://schemas.microsoft.com/office/drawing/2014/main" id="{827FB195-AB8F-4D9D-B966-FF94AE2BA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658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3 w 4"/>
                  <a:gd name="T3" fmla="*/ 0 h 7"/>
                  <a:gd name="T4" fmla="*/ 2 w 4"/>
                  <a:gd name="T5" fmla="*/ 1 h 7"/>
                  <a:gd name="T6" fmla="*/ 1 w 4"/>
                  <a:gd name="T7" fmla="*/ 3 h 7"/>
                  <a:gd name="T8" fmla="*/ 0 w 4"/>
                  <a:gd name="T9" fmla="*/ 4 h 7"/>
                  <a:gd name="T10" fmla="*/ 0 w 4"/>
                  <a:gd name="T11" fmla="*/ 5 h 7"/>
                  <a:gd name="T12" fmla="*/ 0 w 4"/>
                  <a:gd name="T13" fmla="*/ 6 h 7"/>
                  <a:gd name="T14" fmla="*/ 1 w 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7"/>
                  <a:gd name="T26" fmla="*/ 4 w 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7">
                    <a:moveTo>
                      <a:pt x="4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9" name="Freeform 3135">
                <a:extLst>
                  <a:ext uri="{FF2B5EF4-FFF2-40B4-BE49-F238E27FC236}">
                    <a16:creationId xmlns:a16="http://schemas.microsoft.com/office/drawing/2014/main" id="{A88E0AF7-89F2-4794-9765-A04461FB7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69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1 w 2"/>
                  <a:gd name="T3" fmla="*/ 0 h 7"/>
                  <a:gd name="T4" fmla="*/ 1 w 2"/>
                  <a:gd name="T5" fmla="*/ 1 h 7"/>
                  <a:gd name="T6" fmla="*/ 1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1 w 2"/>
                  <a:gd name="T17" fmla="*/ 7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"/>
                  <a:gd name="T28" fmla="*/ 0 h 7"/>
                  <a:gd name="T29" fmla="*/ 2 w 2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" h="7">
                    <a:moveTo>
                      <a:pt x="2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0" name="Freeform 3136">
                <a:extLst>
                  <a:ext uri="{FF2B5EF4-FFF2-40B4-BE49-F238E27FC236}">
                    <a16:creationId xmlns:a16="http://schemas.microsoft.com/office/drawing/2014/main" id="{35017748-BC0D-48E2-A74F-4D5C83AF6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680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0 h 6"/>
                  <a:gd name="T4" fmla="*/ 0 w 1"/>
                  <a:gd name="T5" fmla="*/ 1 h 6"/>
                  <a:gd name="T6" fmla="*/ 0 w 1"/>
                  <a:gd name="T7" fmla="*/ 2 h 6"/>
                  <a:gd name="T8" fmla="*/ 0 w 1"/>
                  <a:gd name="T9" fmla="*/ 3 h 6"/>
                  <a:gd name="T10" fmla="*/ 1 w 1"/>
                  <a:gd name="T11" fmla="*/ 5 h 6"/>
                  <a:gd name="T12" fmla="*/ 1 w 1"/>
                  <a:gd name="T13" fmla="*/ 6 h 6"/>
                  <a:gd name="T14" fmla="*/ 1 w 1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6"/>
                  <a:gd name="T26" fmla="*/ 1 w 1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1" name="Freeform 3137">
                <a:extLst>
                  <a:ext uri="{FF2B5EF4-FFF2-40B4-BE49-F238E27FC236}">
                    <a16:creationId xmlns:a16="http://schemas.microsoft.com/office/drawing/2014/main" id="{8630881A-1008-4A5B-AE3D-F908D66DD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657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0 w 3"/>
                  <a:gd name="T3" fmla="*/ 4 h 6"/>
                  <a:gd name="T4" fmla="*/ 0 w 3"/>
                  <a:gd name="T5" fmla="*/ 2 h 6"/>
                  <a:gd name="T6" fmla="*/ 1 w 3"/>
                  <a:gd name="T7" fmla="*/ 1 h 6"/>
                  <a:gd name="T8" fmla="*/ 3 w 3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6"/>
                  <a:gd name="T17" fmla="*/ 3 w 3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6">
                    <a:moveTo>
                      <a:pt x="0" y="6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2" name="Freeform 3138">
                <a:extLst>
                  <a:ext uri="{FF2B5EF4-FFF2-40B4-BE49-F238E27FC236}">
                    <a16:creationId xmlns:a16="http://schemas.microsoft.com/office/drawing/2014/main" id="{25170D3A-6690-483D-9CB5-050D1B8DD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664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3" name="Freeform 3139">
                <a:extLst>
                  <a:ext uri="{FF2B5EF4-FFF2-40B4-BE49-F238E27FC236}">
                    <a16:creationId xmlns:a16="http://schemas.microsoft.com/office/drawing/2014/main" id="{0E587A6D-2A31-49EA-8710-4FBA915B0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66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4" name="Freeform 3140">
                <a:extLst>
                  <a:ext uri="{FF2B5EF4-FFF2-40B4-BE49-F238E27FC236}">
                    <a16:creationId xmlns:a16="http://schemas.microsoft.com/office/drawing/2014/main" id="{174D108E-E602-472B-ABB3-5F5E085A3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659"/>
                <a:ext cx="37" cy="20"/>
              </a:xfrm>
              <a:custGeom>
                <a:avLst/>
                <a:gdLst>
                  <a:gd name="T0" fmla="*/ 37 w 37"/>
                  <a:gd name="T1" fmla="*/ 20 h 20"/>
                  <a:gd name="T2" fmla="*/ 35 w 37"/>
                  <a:gd name="T3" fmla="*/ 18 h 20"/>
                  <a:gd name="T4" fmla="*/ 32 w 37"/>
                  <a:gd name="T5" fmla="*/ 16 h 20"/>
                  <a:gd name="T6" fmla="*/ 30 w 37"/>
                  <a:gd name="T7" fmla="*/ 15 h 20"/>
                  <a:gd name="T8" fmla="*/ 28 w 37"/>
                  <a:gd name="T9" fmla="*/ 13 h 20"/>
                  <a:gd name="T10" fmla="*/ 25 w 37"/>
                  <a:gd name="T11" fmla="*/ 11 h 20"/>
                  <a:gd name="T12" fmla="*/ 23 w 37"/>
                  <a:gd name="T13" fmla="*/ 10 h 20"/>
                  <a:gd name="T14" fmla="*/ 20 w 37"/>
                  <a:gd name="T15" fmla="*/ 7 h 20"/>
                  <a:gd name="T16" fmla="*/ 18 w 37"/>
                  <a:gd name="T17" fmla="*/ 5 h 20"/>
                  <a:gd name="T18" fmla="*/ 15 w 37"/>
                  <a:gd name="T19" fmla="*/ 5 h 20"/>
                  <a:gd name="T20" fmla="*/ 13 w 37"/>
                  <a:gd name="T21" fmla="*/ 4 h 20"/>
                  <a:gd name="T22" fmla="*/ 11 w 37"/>
                  <a:gd name="T23" fmla="*/ 3 h 20"/>
                  <a:gd name="T24" fmla="*/ 8 w 37"/>
                  <a:gd name="T25" fmla="*/ 2 h 20"/>
                  <a:gd name="T26" fmla="*/ 7 w 37"/>
                  <a:gd name="T27" fmla="*/ 2 h 20"/>
                  <a:gd name="T28" fmla="*/ 5 w 37"/>
                  <a:gd name="T29" fmla="*/ 1 h 20"/>
                  <a:gd name="T30" fmla="*/ 2 w 37"/>
                  <a:gd name="T31" fmla="*/ 0 h 20"/>
                  <a:gd name="T32" fmla="*/ 0 w 37"/>
                  <a:gd name="T33" fmla="*/ 0 h 2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"/>
                  <a:gd name="T52" fmla="*/ 0 h 20"/>
                  <a:gd name="T53" fmla="*/ 37 w 37"/>
                  <a:gd name="T54" fmla="*/ 20 h 2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" h="20">
                    <a:moveTo>
                      <a:pt x="37" y="20"/>
                    </a:moveTo>
                    <a:lnTo>
                      <a:pt x="35" y="18"/>
                    </a:lnTo>
                    <a:lnTo>
                      <a:pt x="32" y="16"/>
                    </a:lnTo>
                    <a:lnTo>
                      <a:pt x="30" y="15"/>
                    </a:lnTo>
                    <a:lnTo>
                      <a:pt x="28" y="13"/>
                    </a:lnTo>
                    <a:lnTo>
                      <a:pt x="25" y="11"/>
                    </a:lnTo>
                    <a:lnTo>
                      <a:pt x="23" y="10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5" name="Freeform 3141">
                <a:extLst>
                  <a:ext uri="{FF2B5EF4-FFF2-40B4-BE49-F238E27FC236}">
                    <a16:creationId xmlns:a16="http://schemas.microsoft.com/office/drawing/2014/main" id="{892DA1BF-47C0-4F20-B861-EA059DCBB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669"/>
                <a:ext cx="33" cy="17"/>
              </a:xfrm>
              <a:custGeom>
                <a:avLst/>
                <a:gdLst>
                  <a:gd name="T0" fmla="*/ 33 w 33"/>
                  <a:gd name="T1" fmla="*/ 17 h 17"/>
                  <a:gd name="T2" fmla="*/ 32 w 33"/>
                  <a:gd name="T3" fmla="*/ 16 h 17"/>
                  <a:gd name="T4" fmla="*/ 31 w 33"/>
                  <a:gd name="T5" fmla="*/ 15 h 17"/>
                  <a:gd name="T6" fmla="*/ 30 w 33"/>
                  <a:gd name="T7" fmla="*/ 14 h 17"/>
                  <a:gd name="T8" fmla="*/ 29 w 33"/>
                  <a:gd name="T9" fmla="*/ 13 h 17"/>
                  <a:gd name="T10" fmla="*/ 28 w 33"/>
                  <a:gd name="T11" fmla="*/ 12 h 17"/>
                  <a:gd name="T12" fmla="*/ 27 w 33"/>
                  <a:gd name="T13" fmla="*/ 11 h 17"/>
                  <a:gd name="T14" fmla="*/ 26 w 33"/>
                  <a:gd name="T15" fmla="*/ 11 h 17"/>
                  <a:gd name="T16" fmla="*/ 25 w 33"/>
                  <a:gd name="T17" fmla="*/ 11 h 17"/>
                  <a:gd name="T18" fmla="*/ 24 w 33"/>
                  <a:gd name="T19" fmla="*/ 10 h 17"/>
                  <a:gd name="T20" fmla="*/ 23 w 33"/>
                  <a:gd name="T21" fmla="*/ 9 h 17"/>
                  <a:gd name="T22" fmla="*/ 22 w 33"/>
                  <a:gd name="T23" fmla="*/ 8 h 17"/>
                  <a:gd name="T24" fmla="*/ 21 w 33"/>
                  <a:gd name="T25" fmla="*/ 7 h 17"/>
                  <a:gd name="T26" fmla="*/ 19 w 33"/>
                  <a:gd name="T27" fmla="*/ 6 h 17"/>
                  <a:gd name="T28" fmla="*/ 18 w 33"/>
                  <a:gd name="T29" fmla="*/ 6 h 17"/>
                  <a:gd name="T30" fmla="*/ 16 w 33"/>
                  <a:gd name="T31" fmla="*/ 5 h 17"/>
                  <a:gd name="T32" fmla="*/ 16 w 33"/>
                  <a:gd name="T33" fmla="*/ 4 h 17"/>
                  <a:gd name="T34" fmla="*/ 14 w 33"/>
                  <a:gd name="T35" fmla="*/ 4 h 17"/>
                  <a:gd name="T36" fmla="*/ 13 w 33"/>
                  <a:gd name="T37" fmla="*/ 3 h 17"/>
                  <a:gd name="T38" fmla="*/ 12 w 33"/>
                  <a:gd name="T39" fmla="*/ 3 h 17"/>
                  <a:gd name="T40" fmla="*/ 11 w 33"/>
                  <a:gd name="T41" fmla="*/ 3 h 17"/>
                  <a:gd name="T42" fmla="*/ 11 w 33"/>
                  <a:gd name="T43" fmla="*/ 3 h 17"/>
                  <a:gd name="T44" fmla="*/ 10 w 33"/>
                  <a:gd name="T45" fmla="*/ 2 h 17"/>
                  <a:gd name="T46" fmla="*/ 8 w 33"/>
                  <a:gd name="T47" fmla="*/ 2 h 17"/>
                  <a:gd name="T48" fmla="*/ 7 w 33"/>
                  <a:gd name="T49" fmla="*/ 2 h 17"/>
                  <a:gd name="T50" fmla="*/ 6 w 33"/>
                  <a:gd name="T51" fmla="*/ 1 h 17"/>
                  <a:gd name="T52" fmla="*/ 5 w 33"/>
                  <a:gd name="T53" fmla="*/ 1 h 17"/>
                  <a:gd name="T54" fmla="*/ 5 w 33"/>
                  <a:gd name="T55" fmla="*/ 1 h 17"/>
                  <a:gd name="T56" fmla="*/ 4 w 33"/>
                  <a:gd name="T57" fmla="*/ 0 h 17"/>
                  <a:gd name="T58" fmla="*/ 3 w 33"/>
                  <a:gd name="T59" fmla="*/ 0 h 17"/>
                  <a:gd name="T60" fmla="*/ 2 w 33"/>
                  <a:gd name="T61" fmla="*/ 0 h 17"/>
                  <a:gd name="T62" fmla="*/ 1 w 33"/>
                  <a:gd name="T63" fmla="*/ 0 h 17"/>
                  <a:gd name="T64" fmla="*/ 0 w 33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17"/>
                  <a:gd name="T101" fmla="*/ 33 w 33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17">
                    <a:moveTo>
                      <a:pt x="33" y="17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30" y="14"/>
                    </a:lnTo>
                    <a:lnTo>
                      <a:pt x="29" y="13"/>
                    </a:lnTo>
                    <a:lnTo>
                      <a:pt x="28" y="12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4" y="10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21" y="7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6" name="Freeform 3142">
                <a:extLst>
                  <a:ext uri="{FF2B5EF4-FFF2-40B4-BE49-F238E27FC236}">
                    <a16:creationId xmlns:a16="http://schemas.microsoft.com/office/drawing/2014/main" id="{4BE829A4-5BE6-47F9-A565-FBEAAEE74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67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7" name="Freeform 3143">
                <a:extLst>
                  <a:ext uri="{FF2B5EF4-FFF2-40B4-BE49-F238E27FC236}">
                    <a16:creationId xmlns:a16="http://schemas.microsoft.com/office/drawing/2014/main" id="{94B11C04-494A-4B4C-BE29-2550E7C5F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" y="675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1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8" name="Freeform 3144">
                <a:extLst>
                  <a:ext uri="{FF2B5EF4-FFF2-40B4-BE49-F238E27FC236}">
                    <a16:creationId xmlns:a16="http://schemas.microsoft.com/office/drawing/2014/main" id="{CD7925C2-5C72-4A9D-A6B7-69C24A00C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677"/>
                <a:ext cx="29" cy="12"/>
              </a:xfrm>
              <a:custGeom>
                <a:avLst/>
                <a:gdLst>
                  <a:gd name="T0" fmla="*/ 29 w 29"/>
                  <a:gd name="T1" fmla="*/ 12 h 12"/>
                  <a:gd name="T2" fmla="*/ 28 w 29"/>
                  <a:gd name="T3" fmla="*/ 11 h 12"/>
                  <a:gd name="T4" fmla="*/ 26 w 29"/>
                  <a:gd name="T5" fmla="*/ 10 h 12"/>
                  <a:gd name="T6" fmla="*/ 25 w 29"/>
                  <a:gd name="T7" fmla="*/ 9 h 12"/>
                  <a:gd name="T8" fmla="*/ 24 w 29"/>
                  <a:gd name="T9" fmla="*/ 9 h 12"/>
                  <a:gd name="T10" fmla="*/ 23 w 29"/>
                  <a:gd name="T11" fmla="*/ 8 h 12"/>
                  <a:gd name="T12" fmla="*/ 21 w 29"/>
                  <a:gd name="T13" fmla="*/ 7 h 12"/>
                  <a:gd name="T14" fmla="*/ 20 w 29"/>
                  <a:gd name="T15" fmla="*/ 6 h 12"/>
                  <a:gd name="T16" fmla="*/ 19 w 29"/>
                  <a:gd name="T17" fmla="*/ 4 h 12"/>
                  <a:gd name="T18" fmla="*/ 18 w 29"/>
                  <a:gd name="T19" fmla="*/ 4 h 12"/>
                  <a:gd name="T20" fmla="*/ 16 w 29"/>
                  <a:gd name="T21" fmla="*/ 4 h 12"/>
                  <a:gd name="T22" fmla="*/ 15 w 29"/>
                  <a:gd name="T23" fmla="*/ 4 h 12"/>
                  <a:gd name="T24" fmla="*/ 13 w 29"/>
                  <a:gd name="T25" fmla="*/ 3 h 12"/>
                  <a:gd name="T26" fmla="*/ 13 w 29"/>
                  <a:gd name="T27" fmla="*/ 3 h 12"/>
                  <a:gd name="T28" fmla="*/ 11 w 29"/>
                  <a:gd name="T29" fmla="*/ 3 h 12"/>
                  <a:gd name="T30" fmla="*/ 10 w 29"/>
                  <a:gd name="T31" fmla="*/ 3 h 12"/>
                  <a:gd name="T32" fmla="*/ 8 w 29"/>
                  <a:gd name="T33" fmla="*/ 3 h 12"/>
                  <a:gd name="T34" fmla="*/ 8 w 29"/>
                  <a:gd name="T35" fmla="*/ 3 h 12"/>
                  <a:gd name="T36" fmla="*/ 6 w 29"/>
                  <a:gd name="T37" fmla="*/ 3 h 12"/>
                  <a:gd name="T38" fmla="*/ 5 w 29"/>
                  <a:gd name="T39" fmla="*/ 2 h 12"/>
                  <a:gd name="T40" fmla="*/ 4 w 29"/>
                  <a:gd name="T41" fmla="*/ 2 h 12"/>
                  <a:gd name="T42" fmla="*/ 2 w 29"/>
                  <a:gd name="T43" fmla="*/ 2 h 12"/>
                  <a:gd name="T44" fmla="*/ 2 w 29"/>
                  <a:gd name="T45" fmla="*/ 1 h 12"/>
                  <a:gd name="T46" fmla="*/ 1 w 29"/>
                  <a:gd name="T47" fmla="*/ 1 h 12"/>
                  <a:gd name="T48" fmla="*/ 0 w 29"/>
                  <a:gd name="T49" fmla="*/ 0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"/>
                  <a:gd name="T76" fmla="*/ 0 h 12"/>
                  <a:gd name="T77" fmla="*/ 29 w 29"/>
                  <a:gd name="T78" fmla="*/ 12 h 1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" h="12">
                    <a:moveTo>
                      <a:pt x="29" y="12"/>
                    </a:moveTo>
                    <a:lnTo>
                      <a:pt x="28" y="11"/>
                    </a:lnTo>
                    <a:lnTo>
                      <a:pt x="26" y="10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9" name="Freeform 3145">
                <a:extLst>
                  <a:ext uri="{FF2B5EF4-FFF2-40B4-BE49-F238E27FC236}">
                    <a16:creationId xmlns:a16="http://schemas.microsoft.com/office/drawing/2014/main" id="{048DDFC2-CA5E-4F49-916C-030DE2327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683"/>
                <a:ext cx="2" cy="5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3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5"/>
                  <a:gd name="T17" fmla="*/ 2 w 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5">
                    <a:moveTo>
                      <a:pt x="1" y="5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0" name="Freeform 3146">
                <a:extLst>
                  <a:ext uri="{FF2B5EF4-FFF2-40B4-BE49-F238E27FC236}">
                    <a16:creationId xmlns:a16="http://schemas.microsoft.com/office/drawing/2014/main" id="{6C7BB64E-807E-4A1D-B5A6-1CD32FD47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688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3"/>
                  <a:gd name="T17" fmla="*/ 5 w 5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3">
                    <a:moveTo>
                      <a:pt x="5" y="3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1" name="Freeform 3147">
                <a:extLst>
                  <a:ext uri="{FF2B5EF4-FFF2-40B4-BE49-F238E27FC236}">
                    <a16:creationId xmlns:a16="http://schemas.microsoft.com/office/drawing/2014/main" id="{A82C246D-A201-4A5B-92CC-88E7386CC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671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3 w 7"/>
                  <a:gd name="T5" fmla="*/ 6 h 6"/>
                  <a:gd name="T6" fmla="*/ 2 w 7"/>
                  <a:gd name="T7" fmla="*/ 5 h 6"/>
                  <a:gd name="T8" fmla="*/ 2 w 7"/>
                  <a:gd name="T9" fmla="*/ 4 h 6"/>
                  <a:gd name="T10" fmla="*/ 0 w 7"/>
                  <a:gd name="T11" fmla="*/ 3 h 6"/>
                  <a:gd name="T12" fmla="*/ 0 w 7"/>
                  <a:gd name="T13" fmla="*/ 2 h 6"/>
                  <a:gd name="T14" fmla="*/ 0 w 7"/>
                  <a:gd name="T15" fmla="*/ 0 h 6"/>
                  <a:gd name="T16" fmla="*/ 1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4 w 7"/>
                  <a:gd name="T23" fmla="*/ 1 h 6"/>
                  <a:gd name="T24" fmla="*/ 6 w 7"/>
                  <a:gd name="T25" fmla="*/ 3 h 6"/>
                  <a:gd name="T26" fmla="*/ 7 w 7"/>
                  <a:gd name="T27" fmla="*/ 4 h 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"/>
                  <a:gd name="T43" fmla="*/ 0 h 6"/>
                  <a:gd name="T44" fmla="*/ 7 w 7"/>
                  <a:gd name="T45" fmla="*/ 6 h 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" h="6">
                    <a:moveTo>
                      <a:pt x="7" y="4"/>
                    </a:moveTo>
                    <a:lnTo>
                      <a:pt x="3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2" name="Freeform 3148">
                <a:extLst>
                  <a:ext uri="{FF2B5EF4-FFF2-40B4-BE49-F238E27FC236}">
                    <a16:creationId xmlns:a16="http://schemas.microsoft.com/office/drawing/2014/main" id="{A811AEFA-8061-468C-B21D-12143F5ED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680"/>
                <a:ext cx="7" cy="6"/>
              </a:xfrm>
              <a:custGeom>
                <a:avLst/>
                <a:gdLst>
                  <a:gd name="T0" fmla="*/ 7 w 7"/>
                  <a:gd name="T1" fmla="*/ 1 h 6"/>
                  <a:gd name="T2" fmla="*/ 6 w 7"/>
                  <a:gd name="T3" fmla="*/ 3 h 6"/>
                  <a:gd name="T4" fmla="*/ 6 w 7"/>
                  <a:gd name="T5" fmla="*/ 4 h 6"/>
                  <a:gd name="T6" fmla="*/ 5 w 7"/>
                  <a:gd name="T7" fmla="*/ 6 h 6"/>
                  <a:gd name="T8" fmla="*/ 4 w 7"/>
                  <a:gd name="T9" fmla="*/ 6 h 6"/>
                  <a:gd name="T10" fmla="*/ 4 w 7"/>
                  <a:gd name="T11" fmla="*/ 6 h 6"/>
                  <a:gd name="T12" fmla="*/ 3 w 7"/>
                  <a:gd name="T13" fmla="*/ 6 h 6"/>
                  <a:gd name="T14" fmla="*/ 2 w 7"/>
                  <a:gd name="T15" fmla="*/ 5 h 6"/>
                  <a:gd name="T16" fmla="*/ 1 w 7"/>
                  <a:gd name="T17" fmla="*/ 4 h 6"/>
                  <a:gd name="T18" fmla="*/ 0 w 7"/>
                  <a:gd name="T19" fmla="*/ 3 h 6"/>
                  <a:gd name="T20" fmla="*/ 0 w 7"/>
                  <a:gd name="T21" fmla="*/ 1 h 6"/>
                  <a:gd name="T22" fmla="*/ 1 w 7"/>
                  <a:gd name="T23" fmla="*/ 0 h 6"/>
                  <a:gd name="T24" fmla="*/ 1 w 7"/>
                  <a:gd name="T25" fmla="*/ 0 h 6"/>
                  <a:gd name="T26" fmla="*/ 3 w 7"/>
                  <a:gd name="T27" fmla="*/ 0 h 6"/>
                  <a:gd name="T28" fmla="*/ 4 w 7"/>
                  <a:gd name="T29" fmla="*/ 0 h 6"/>
                  <a:gd name="T30" fmla="*/ 5 w 7"/>
                  <a:gd name="T31" fmla="*/ 0 h 6"/>
                  <a:gd name="T32" fmla="*/ 6 w 7"/>
                  <a:gd name="T33" fmla="*/ 1 h 6"/>
                  <a:gd name="T34" fmla="*/ 7 w 7"/>
                  <a:gd name="T35" fmla="*/ 1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6"/>
                  <a:gd name="T56" fmla="*/ 7 w 7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6">
                    <a:moveTo>
                      <a:pt x="7" y="1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3" name="Freeform 3149">
                <a:extLst>
                  <a:ext uri="{FF2B5EF4-FFF2-40B4-BE49-F238E27FC236}">
                    <a16:creationId xmlns:a16="http://schemas.microsoft.com/office/drawing/2014/main" id="{90F430AB-89ED-45B4-88C2-6CF2E22C8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6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1 w 2"/>
                  <a:gd name="T5" fmla="*/ 3 h 4"/>
                  <a:gd name="T6" fmla="*/ 1 w 2"/>
                  <a:gd name="T7" fmla="*/ 3 h 4"/>
                  <a:gd name="T8" fmla="*/ 0 w 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4" name="Freeform 3150">
                <a:extLst>
                  <a:ext uri="{FF2B5EF4-FFF2-40B4-BE49-F238E27FC236}">
                    <a16:creationId xmlns:a16="http://schemas.microsoft.com/office/drawing/2014/main" id="{9500454C-915E-42DF-B1C7-B0D1EE65D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68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2 h 5"/>
                  <a:gd name="T8" fmla="*/ 3 w 4"/>
                  <a:gd name="T9" fmla="*/ 3 h 5"/>
                  <a:gd name="T10" fmla="*/ 1 w 4"/>
                  <a:gd name="T11" fmla="*/ 5 h 5"/>
                  <a:gd name="T12" fmla="*/ 0 w 4"/>
                  <a:gd name="T13" fmla="*/ 5 h 5"/>
                  <a:gd name="T14" fmla="*/ 0 w 4"/>
                  <a:gd name="T15" fmla="*/ 3 h 5"/>
                  <a:gd name="T16" fmla="*/ 1 w 4"/>
                  <a:gd name="T17" fmla="*/ 2 h 5"/>
                  <a:gd name="T18" fmla="*/ 2 w 4"/>
                  <a:gd name="T19" fmla="*/ 1 h 5"/>
                  <a:gd name="T20" fmla="*/ 2 w 4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"/>
                  <a:gd name="T34" fmla="*/ 0 h 5"/>
                  <a:gd name="T35" fmla="*/ 4 w 4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285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5" name="Freeform 3151">
                <a:extLst>
                  <a:ext uri="{FF2B5EF4-FFF2-40B4-BE49-F238E27FC236}">
                    <a16:creationId xmlns:a16="http://schemas.microsoft.com/office/drawing/2014/main" id="{2E755225-EC7A-477B-9A4E-BC5D6DAFC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64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6" name="Freeform 3152">
                <a:extLst>
                  <a:ext uri="{FF2B5EF4-FFF2-40B4-BE49-F238E27FC236}">
                    <a16:creationId xmlns:a16="http://schemas.microsoft.com/office/drawing/2014/main" id="{D6A68468-6C1C-47AA-9356-51331904A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664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6 w 7"/>
                  <a:gd name="T3" fmla="*/ 1 h 15"/>
                  <a:gd name="T4" fmla="*/ 4 w 7"/>
                  <a:gd name="T5" fmla="*/ 3 h 15"/>
                  <a:gd name="T6" fmla="*/ 3 w 7"/>
                  <a:gd name="T7" fmla="*/ 5 h 15"/>
                  <a:gd name="T8" fmla="*/ 2 w 7"/>
                  <a:gd name="T9" fmla="*/ 6 h 15"/>
                  <a:gd name="T10" fmla="*/ 2 w 7"/>
                  <a:gd name="T11" fmla="*/ 9 h 15"/>
                  <a:gd name="T12" fmla="*/ 1 w 7"/>
                  <a:gd name="T13" fmla="*/ 11 h 15"/>
                  <a:gd name="T14" fmla="*/ 1 w 7"/>
                  <a:gd name="T15" fmla="*/ 12 h 15"/>
                  <a:gd name="T16" fmla="*/ 0 w 7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15"/>
                  <a:gd name="T29" fmla="*/ 7 w 7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15">
                    <a:moveTo>
                      <a:pt x="7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0" y="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7" name="Freeform 3153">
                <a:extLst>
                  <a:ext uri="{FF2B5EF4-FFF2-40B4-BE49-F238E27FC236}">
                    <a16:creationId xmlns:a16="http://schemas.microsoft.com/office/drawing/2014/main" id="{FD50BA08-662F-4D0D-B538-3CC3A62D5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" y="68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4 w 5"/>
                  <a:gd name="T3" fmla="*/ 4 h 4"/>
                  <a:gd name="T4" fmla="*/ 3 w 5"/>
                  <a:gd name="T5" fmla="*/ 2 h 4"/>
                  <a:gd name="T6" fmla="*/ 1 w 5"/>
                  <a:gd name="T7" fmla="*/ 1 h 4"/>
                  <a:gd name="T8" fmla="*/ 0 w 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4"/>
                  <a:gd name="T17" fmla="*/ 5 w 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4">
                    <a:moveTo>
                      <a:pt x="5" y="4"/>
                    </a:moveTo>
                    <a:lnTo>
                      <a:pt x="4" y="4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8" name="Freeform 3154">
                <a:extLst>
                  <a:ext uri="{FF2B5EF4-FFF2-40B4-BE49-F238E27FC236}">
                    <a16:creationId xmlns:a16="http://schemas.microsoft.com/office/drawing/2014/main" id="{829734E1-A112-466E-AB18-DF1323B55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46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3"/>
                  <a:gd name="T26" fmla="*/ 2 w 2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9" name="Freeform 3155">
                <a:extLst>
                  <a:ext uri="{FF2B5EF4-FFF2-40B4-BE49-F238E27FC236}">
                    <a16:creationId xmlns:a16="http://schemas.microsoft.com/office/drawing/2014/main" id="{160F494F-465E-4075-9464-BD8E4BFEB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462"/>
                <a:ext cx="24" cy="8"/>
              </a:xfrm>
              <a:custGeom>
                <a:avLst/>
                <a:gdLst>
                  <a:gd name="T0" fmla="*/ 20 w 24"/>
                  <a:gd name="T1" fmla="*/ 8 h 8"/>
                  <a:gd name="T2" fmla="*/ 21 w 24"/>
                  <a:gd name="T3" fmla="*/ 8 h 8"/>
                  <a:gd name="T4" fmla="*/ 22 w 24"/>
                  <a:gd name="T5" fmla="*/ 7 h 8"/>
                  <a:gd name="T6" fmla="*/ 23 w 24"/>
                  <a:gd name="T7" fmla="*/ 5 h 8"/>
                  <a:gd name="T8" fmla="*/ 24 w 24"/>
                  <a:gd name="T9" fmla="*/ 3 h 8"/>
                  <a:gd name="T10" fmla="*/ 22 w 24"/>
                  <a:gd name="T11" fmla="*/ 3 h 8"/>
                  <a:gd name="T12" fmla="*/ 21 w 24"/>
                  <a:gd name="T13" fmla="*/ 3 h 8"/>
                  <a:gd name="T14" fmla="*/ 18 w 24"/>
                  <a:gd name="T15" fmla="*/ 2 h 8"/>
                  <a:gd name="T16" fmla="*/ 16 w 24"/>
                  <a:gd name="T17" fmla="*/ 2 h 8"/>
                  <a:gd name="T18" fmla="*/ 14 w 24"/>
                  <a:gd name="T19" fmla="*/ 1 h 8"/>
                  <a:gd name="T20" fmla="*/ 12 w 24"/>
                  <a:gd name="T21" fmla="*/ 0 h 8"/>
                  <a:gd name="T22" fmla="*/ 11 w 24"/>
                  <a:gd name="T23" fmla="*/ 0 h 8"/>
                  <a:gd name="T24" fmla="*/ 10 w 24"/>
                  <a:gd name="T25" fmla="*/ 0 h 8"/>
                  <a:gd name="T26" fmla="*/ 9 w 24"/>
                  <a:gd name="T27" fmla="*/ 0 h 8"/>
                  <a:gd name="T28" fmla="*/ 8 w 24"/>
                  <a:gd name="T29" fmla="*/ 0 h 8"/>
                  <a:gd name="T30" fmla="*/ 7 w 24"/>
                  <a:gd name="T31" fmla="*/ 0 h 8"/>
                  <a:gd name="T32" fmla="*/ 5 w 24"/>
                  <a:gd name="T33" fmla="*/ 1 h 8"/>
                  <a:gd name="T34" fmla="*/ 3 w 24"/>
                  <a:gd name="T35" fmla="*/ 2 h 8"/>
                  <a:gd name="T36" fmla="*/ 0 w 24"/>
                  <a:gd name="T37" fmla="*/ 3 h 8"/>
                  <a:gd name="T38" fmla="*/ 3 w 24"/>
                  <a:gd name="T39" fmla="*/ 3 h 8"/>
                  <a:gd name="T40" fmla="*/ 5 w 24"/>
                  <a:gd name="T41" fmla="*/ 3 h 8"/>
                  <a:gd name="T42" fmla="*/ 7 w 24"/>
                  <a:gd name="T43" fmla="*/ 3 h 8"/>
                  <a:gd name="T44" fmla="*/ 10 w 24"/>
                  <a:gd name="T45" fmla="*/ 3 h 8"/>
                  <a:gd name="T46" fmla="*/ 11 w 24"/>
                  <a:gd name="T47" fmla="*/ 3 h 8"/>
                  <a:gd name="T48" fmla="*/ 12 w 24"/>
                  <a:gd name="T49" fmla="*/ 3 h 8"/>
                  <a:gd name="T50" fmla="*/ 14 w 24"/>
                  <a:gd name="T51" fmla="*/ 4 h 8"/>
                  <a:gd name="T52" fmla="*/ 15 w 24"/>
                  <a:gd name="T53" fmla="*/ 5 h 8"/>
                  <a:gd name="T54" fmla="*/ 16 w 24"/>
                  <a:gd name="T55" fmla="*/ 6 h 8"/>
                  <a:gd name="T56" fmla="*/ 17 w 24"/>
                  <a:gd name="T57" fmla="*/ 7 h 8"/>
                  <a:gd name="T58" fmla="*/ 19 w 24"/>
                  <a:gd name="T59" fmla="*/ 8 h 8"/>
                  <a:gd name="T60" fmla="*/ 20 w 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"/>
                  <a:gd name="T94" fmla="*/ 0 h 8"/>
                  <a:gd name="T95" fmla="*/ 24 w 24"/>
                  <a:gd name="T96" fmla="*/ 8 h 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" h="8">
                    <a:moveTo>
                      <a:pt x="20" y="8"/>
                    </a:moveTo>
                    <a:lnTo>
                      <a:pt x="21" y="8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5"/>
                    </a:lnTo>
                    <a:lnTo>
                      <a:pt x="16" y="6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0" name="Freeform 3156">
                <a:extLst>
                  <a:ext uri="{FF2B5EF4-FFF2-40B4-BE49-F238E27FC236}">
                    <a16:creationId xmlns:a16="http://schemas.microsoft.com/office/drawing/2014/main" id="{00ED3DB0-1FE2-473F-B1E3-DF809B588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403"/>
                <a:ext cx="103" cy="89"/>
              </a:xfrm>
              <a:custGeom>
                <a:avLst/>
                <a:gdLst>
                  <a:gd name="T0" fmla="*/ 58 w 103"/>
                  <a:gd name="T1" fmla="*/ 40 h 89"/>
                  <a:gd name="T2" fmla="*/ 64 w 103"/>
                  <a:gd name="T3" fmla="*/ 34 h 89"/>
                  <a:gd name="T4" fmla="*/ 72 w 103"/>
                  <a:gd name="T5" fmla="*/ 30 h 89"/>
                  <a:gd name="T6" fmla="*/ 79 w 103"/>
                  <a:gd name="T7" fmla="*/ 30 h 89"/>
                  <a:gd name="T8" fmla="*/ 86 w 103"/>
                  <a:gd name="T9" fmla="*/ 32 h 89"/>
                  <a:gd name="T10" fmla="*/ 95 w 103"/>
                  <a:gd name="T11" fmla="*/ 34 h 89"/>
                  <a:gd name="T12" fmla="*/ 101 w 103"/>
                  <a:gd name="T13" fmla="*/ 30 h 89"/>
                  <a:gd name="T14" fmla="*/ 103 w 103"/>
                  <a:gd name="T15" fmla="*/ 23 h 89"/>
                  <a:gd name="T16" fmla="*/ 102 w 103"/>
                  <a:gd name="T17" fmla="*/ 16 h 89"/>
                  <a:gd name="T18" fmla="*/ 97 w 103"/>
                  <a:gd name="T19" fmla="*/ 11 h 89"/>
                  <a:gd name="T20" fmla="*/ 92 w 103"/>
                  <a:gd name="T21" fmla="*/ 7 h 89"/>
                  <a:gd name="T22" fmla="*/ 85 w 103"/>
                  <a:gd name="T23" fmla="*/ 6 h 89"/>
                  <a:gd name="T24" fmla="*/ 75 w 103"/>
                  <a:gd name="T25" fmla="*/ 4 h 89"/>
                  <a:gd name="T26" fmla="*/ 68 w 103"/>
                  <a:gd name="T27" fmla="*/ 2 h 89"/>
                  <a:gd name="T28" fmla="*/ 61 w 103"/>
                  <a:gd name="T29" fmla="*/ 1 h 89"/>
                  <a:gd name="T30" fmla="*/ 56 w 103"/>
                  <a:gd name="T31" fmla="*/ 0 h 89"/>
                  <a:gd name="T32" fmla="*/ 51 w 103"/>
                  <a:gd name="T33" fmla="*/ 0 h 89"/>
                  <a:gd name="T34" fmla="*/ 45 w 103"/>
                  <a:gd name="T35" fmla="*/ 1 h 89"/>
                  <a:gd name="T36" fmla="*/ 39 w 103"/>
                  <a:gd name="T37" fmla="*/ 1 h 89"/>
                  <a:gd name="T38" fmla="*/ 34 w 103"/>
                  <a:gd name="T39" fmla="*/ 2 h 89"/>
                  <a:gd name="T40" fmla="*/ 28 w 103"/>
                  <a:gd name="T41" fmla="*/ 4 h 89"/>
                  <a:gd name="T42" fmla="*/ 23 w 103"/>
                  <a:gd name="T43" fmla="*/ 7 h 89"/>
                  <a:gd name="T44" fmla="*/ 18 w 103"/>
                  <a:gd name="T45" fmla="*/ 11 h 89"/>
                  <a:gd name="T46" fmla="*/ 13 w 103"/>
                  <a:gd name="T47" fmla="*/ 16 h 89"/>
                  <a:gd name="T48" fmla="*/ 9 w 103"/>
                  <a:gd name="T49" fmla="*/ 20 h 89"/>
                  <a:gd name="T50" fmla="*/ 6 w 103"/>
                  <a:gd name="T51" fmla="*/ 26 h 89"/>
                  <a:gd name="T52" fmla="*/ 4 w 103"/>
                  <a:gd name="T53" fmla="*/ 32 h 89"/>
                  <a:gd name="T54" fmla="*/ 3 w 103"/>
                  <a:gd name="T55" fmla="*/ 37 h 89"/>
                  <a:gd name="T56" fmla="*/ 1 w 103"/>
                  <a:gd name="T57" fmla="*/ 43 h 89"/>
                  <a:gd name="T58" fmla="*/ 0 w 103"/>
                  <a:gd name="T59" fmla="*/ 49 h 89"/>
                  <a:gd name="T60" fmla="*/ 0 w 103"/>
                  <a:gd name="T61" fmla="*/ 53 h 89"/>
                  <a:gd name="T62" fmla="*/ 0 w 103"/>
                  <a:gd name="T63" fmla="*/ 57 h 89"/>
                  <a:gd name="T64" fmla="*/ 0 w 103"/>
                  <a:gd name="T65" fmla="*/ 62 h 89"/>
                  <a:gd name="T66" fmla="*/ 2 w 103"/>
                  <a:gd name="T67" fmla="*/ 66 h 89"/>
                  <a:gd name="T68" fmla="*/ 2 w 103"/>
                  <a:gd name="T69" fmla="*/ 73 h 89"/>
                  <a:gd name="T70" fmla="*/ 3 w 103"/>
                  <a:gd name="T71" fmla="*/ 79 h 89"/>
                  <a:gd name="T72" fmla="*/ 7 w 103"/>
                  <a:gd name="T73" fmla="*/ 86 h 89"/>
                  <a:gd name="T74" fmla="*/ 13 w 103"/>
                  <a:gd name="T75" fmla="*/ 87 h 89"/>
                  <a:gd name="T76" fmla="*/ 16 w 103"/>
                  <a:gd name="T77" fmla="*/ 79 h 89"/>
                  <a:gd name="T78" fmla="*/ 19 w 103"/>
                  <a:gd name="T79" fmla="*/ 73 h 89"/>
                  <a:gd name="T80" fmla="*/ 20 w 103"/>
                  <a:gd name="T81" fmla="*/ 68 h 89"/>
                  <a:gd name="T82" fmla="*/ 19 w 103"/>
                  <a:gd name="T83" fmla="*/ 64 h 89"/>
                  <a:gd name="T84" fmla="*/ 19 w 103"/>
                  <a:gd name="T85" fmla="*/ 57 h 89"/>
                  <a:gd name="T86" fmla="*/ 20 w 103"/>
                  <a:gd name="T87" fmla="*/ 52 h 89"/>
                  <a:gd name="T88" fmla="*/ 22 w 103"/>
                  <a:gd name="T89" fmla="*/ 48 h 89"/>
                  <a:gd name="T90" fmla="*/ 26 w 103"/>
                  <a:gd name="T91" fmla="*/ 45 h 89"/>
                  <a:gd name="T92" fmla="*/ 29 w 103"/>
                  <a:gd name="T93" fmla="*/ 45 h 89"/>
                  <a:gd name="T94" fmla="*/ 32 w 103"/>
                  <a:gd name="T95" fmla="*/ 48 h 89"/>
                  <a:gd name="T96" fmla="*/ 35 w 103"/>
                  <a:gd name="T97" fmla="*/ 54 h 89"/>
                  <a:gd name="T98" fmla="*/ 37 w 103"/>
                  <a:gd name="T99" fmla="*/ 63 h 89"/>
                  <a:gd name="T100" fmla="*/ 41 w 103"/>
                  <a:gd name="T101" fmla="*/ 60 h 89"/>
                  <a:gd name="T102" fmla="*/ 45 w 103"/>
                  <a:gd name="T103" fmla="*/ 54 h 89"/>
                  <a:gd name="T104" fmla="*/ 48 w 103"/>
                  <a:gd name="T105" fmla="*/ 50 h 89"/>
                  <a:gd name="T106" fmla="*/ 52 w 103"/>
                  <a:gd name="T107" fmla="*/ 47 h 89"/>
                  <a:gd name="T108" fmla="*/ 56 w 103"/>
                  <a:gd name="T109" fmla="*/ 45 h 8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03"/>
                  <a:gd name="T166" fmla="*/ 0 h 89"/>
                  <a:gd name="T167" fmla="*/ 103 w 103"/>
                  <a:gd name="T168" fmla="*/ 89 h 8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03" h="89">
                    <a:moveTo>
                      <a:pt x="57" y="43"/>
                    </a:moveTo>
                    <a:lnTo>
                      <a:pt x="58" y="40"/>
                    </a:lnTo>
                    <a:lnTo>
                      <a:pt x="60" y="36"/>
                    </a:lnTo>
                    <a:lnTo>
                      <a:pt x="64" y="34"/>
                    </a:lnTo>
                    <a:lnTo>
                      <a:pt x="67" y="32"/>
                    </a:lnTo>
                    <a:lnTo>
                      <a:pt x="72" y="30"/>
                    </a:lnTo>
                    <a:lnTo>
                      <a:pt x="75" y="29"/>
                    </a:lnTo>
                    <a:lnTo>
                      <a:pt x="79" y="30"/>
                    </a:lnTo>
                    <a:lnTo>
                      <a:pt x="81" y="31"/>
                    </a:lnTo>
                    <a:lnTo>
                      <a:pt x="86" y="32"/>
                    </a:lnTo>
                    <a:lnTo>
                      <a:pt x="91" y="33"/>
                    </a:lnTo>
                    <a:lnTo>
                      <a:pt x="95" y="34"/>
                    </a:lnTo>
                    <a:lnTo>
                      <a:pt x="98" y="33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3" y="23"/>
                    </a:lnTo>
                    <a:lnTo>
                      <a:pt x="103" y="20"/>
                    </a:lnTo>
                    <a:lnTo>
                      <a:pt x="102" y="16"/>
                    </a:lnTo>
                    <a:lnTo>
                      <a:pt x="100" y="13"/>
                    </a:lnTo>
                    <a:lnTo>
                      <a:pt x="97" y="11"/>
                    </a:lnTo>
                    <a:lnTo>
                      <a:pt x="96" y="9"/>
                    </a:lnTo>
                    <a:lnTo>
                      <a:pt x="92" y="7"/>
                    </a:lnTo>
                    <a:lnTo>
                      <a:pt x="89" y="7"/>
                    </a:lnTo>
                    <a:lnTo>
                      <a:pt x="85" y="6"/>
                    </a:lnTo>
                    <a:lnTo>
                      <a:pt x="80" y="5"/>
                    </a:lnTo>
                    <a:lnTo>
                      <a:pt x="75" y="4"/>
                    </a:lnTo>
                    <a:lnTo>
                      <a:pt x="71" y="3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1" y="3"/>
                    </a:lnTo>
                    <a:lnTo>
                      <a:pt x="28" y="4"/>
                    </a:lnTo>
                    <a:lnTo>
                      <a:pt x="25" y="6"/>
                    </a:lnTo>
                    <a:lnTo>
                      <a:pt x="23" y="7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3" y="16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7" y="23"/>
                    </a:lnTo>
                    <a:lnTo>
                      <a:pt x="6" y="26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3" y="34"/>
                    </a:lnTo>
                    <a:lnTo>
                      <a:pt x="3" y="37"/>
                    </a:lnTo>
                    <a:lnTo>
                      <a:pt x="2" y="40"/>
                    </a:lnTo>
                    <a:lnTo>
                      <a:pt x="1" y="43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0" y="57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3"/>
                    </a:lnTo>
                    <a:lnTo>
                      <a:pt x="2" y="76"/>
                    </a:lnTo>
                    <a:lnTo>
                      <a:pt x="3" y="79"/>
                    </a:lnTo>
                    <a:lnTo>
                      <a:pt x="4" y="84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13" y="87"/>
                    </a:lnTo>
                    <a:lnTo>
                      <a:pt x="16" y="84"/>
                    </a:lnTo>
                    <a:lnTo>
                      <a:pt x="16" y="79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0" y="72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4"/>
                    </a:lnTo>
                    <a:lnTo>
                      <a:pt x="19" y="60"/>
                    </a:lnTo>
                    <a:lnTo>
                      <a:pt x="19" y="57"/>
                    </a:lnTo>
                    <a:lnTo>
                      <a:pt x="20" y="55"/>
                    </a:lnTo>
                    <a:lnTo>
                      <a:pt x="20" y="52"/>
                    </a:lnTo>
                    <a:lnTo>
                      <a:pt x="21" y="51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28" y="45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2" y="48"/>
                    </a:lnTo>
                    <a:lnTo>
                      <a:pt x="33" y="51"/>
                    </a:lnTo>
                    <a:lnTo>
                      <a:pt x="35" y="54"/>
                    </a:lnTo>
                    <a:lnTo>
                      <a:pt x="35" y="62"/>
                    </a:lnTo>
                    <a:lnTo>
                      <a:pt x="37" y="63"/>
                    </a:lnTo>
                    <a:lnTo>
                      <a:pt x="40" y="64"/>
                    </a:lnTo>
                    <a:lnTo>
                      <a:pt x="41" y="60"/>
                    </a:lnTo>
                    <a:lnTo>
                      <a:pt x="43" y="56"/>
                    </a:lnTo>
                    <a:lnTo>
                      <a:pt x="45" y="54"/>
                    </a:lnTo>
                    <a:lnTo>
                      <a:pt x="46" y="52"/>
                    </a:lnTo>
                    <a:lnTo>
                      <a:pt x="48" y="50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6" y="45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1" name="Freeform 3157">
                <a:extLst>
                  <a:ext uri="{FF2B5EF4-FFF2-40B4-BE49-F238E27FC236}">
                    <a16:creationId xmlns:a16="http://schemas.microsoft.com/office/drawing/2014/main" id="{35D902DE-1F69-4660-BA62-4CD6D4F89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419"/>
                <a:ext cx="39" cy="8"/>
              </a:xfrm>
              <a:custGeom>
                <a:avLst/>
                <a:gdLst>
                  <a:gd name="T0" fmla="*/ 39 w 39"/>
                  <a:gd name="T1" fmla="*/ 6 h 8"/>
                  <a:gd name="T2" fmla="*/ 39 w 39"/>
                  <a:gd name="T3" fmla="*/ 3 h 8"/>
                  <a:gd name="T4" fmla="*/ 38 w 39"/>
                  <a:gd name="T5" fmla="*/ 2 h 8"/>
                  <a:gd name="T6" fmla="*/ 37 w 39"/>
                  <a:gd name="T7" fmla="*/ 2 h 8"/>
                  <a:gd name="T8" fmla="*/ 37 w 39"/>
                  <a:gd name="T9" fmla="*/ 1 h 8"/>
                  <a:gd name="T10" fmla="*/ 35 w 39"/>
                  <a:gd name="T11" fmla="*/ 0 h 8"/>
                  <a:gd name="T12" fmla="*/ 34 w 39"/>
                  <a:gd name="T13" fmla="*/ 0 h 8"/>
                  <a:gd name="T14" fmla="*/ 32 w 39"/>
                  <a:gd name="T15" fmla="*/ 0 h 8"/>
                  <a:gd name="T16" fmla="*/ 31 w 39"/>
                  <a:gd name="T17" fmla="*/ 0 h 8"/>
                  <a:gd name="T18" fmla="*/ 30 w 39"/>
                  <a:gd name="T19" fmla="*/ 0 h 8"/>
                  <a:gd name="T20" fmla="*/ 28 w 39"/>
                  <a:gd name="T21" fmla="*/ 0 h 8"/>
                  <a:gd name="T22" fmla="*/ 26 w 39"/>
                  <a:gd name="T23" fmla="*/ 0 h 8"/>
                  <a:gd name="T24" fmla="*/ 25 w 39"/>
                  <a:gd name="T25" fmla="*/ 1 h 8"/>
                  <a:gd name="T26" fmla="*/ 23 w 39"/>
                  <a:gd name="T27" fmla="*/ 1 h 8"/>
                  <a:gd name="T28" fmla="*/ 22 w 39"/>
                  <a:gd name="T29" fmla="*/ 2 h 8"/>
                  <a:gd name="T30" fmla="*/ 20 w 39"/>
                  <a:gd name="T31" fmla="*/ 2 h 8"/>
                  <a:gd name="T32" fmla="*/ 19 w 39"/>
                  <a:gd name="T33" fmla="*/ 2 h 8"/>
                  <a:gd name="T34" fmla="*/ 17 w 39"/>
                  <a:gd name="T35" fmla="*/ 3 h 8"/>
                  <a:gd name="T36" fmla="*/ 15 w 39"/>
                  <a:gd name="T37" fmla="*/ 4 h 8"/>
                  <a:gd name="T38" fmla="*/ 13 w 39"/>
                  <a:gd name="T39" fmla="*/ 4 h 8"/>
                  <a:gd name="T40" fmla="*/ 11 w 39"/>
                  <a:gd name="T41" fmla="*/ 5 h 8"/>
                  <a:gd name="T42" fmla="*/ 9 w 39"/>
                  <a:gd name="T43" fmla="*/ 6 h 8"/>
                  <a:gd name="T44" fmla="*/ 6 w 39"/>
                  <a:gd name="T45" fmla="*/ 6 h 8"/>
                  <a:gd name="T46" fmla="*/ 4 w 39"/>
                  <a:gd name="T47" fmla="*/ 7 h 8"/>
                  <a:gd name="T48" fmla="*/ 0 w 39"/>
                  <a:gd name="T49" fmla="*/ 7 h 8"/>
                  <a:gd name="T50" fmla="*/ 3 w 39"/>
                  <a:gd name="T51" fmla="*/ 7 h 8"/>
                  <a:gd name="T52" fmla="*/ 5 w 39"/>
                  <a:gd name="T53" fmla="*/ 8 h 8"/>
                  <a:gd name="T54" fmla="*/ 8 w 39"/>
                  <a:gd name="T55" fmla="*/ 8 h 8"/>
                  <a:gd name="T56" fmla="*/ 10 w 39"/>
                  <a:gd name="T57" fmla="*/ 8 h 8"/>
                  <a:gd name="T58" fmla="*/ 12 w 39"/>
                  <a:gd name="T59" fmla="*/ 8 h 8"/>
                  <a:gd name="T60" fmla="*/ 15 w 39"/>
                  <a:gd name="T61" fmla="*/ 7 h 8"/>
                  <a:gd name="T62" fmla="*/ 17 w 39"/>
                  <a:gd name="T63" fmla="*/ 7 h 8"/>
                  <a:gd name="T64" fmla="*/ 19 w 39"/>
                  <a:gd name="T65" fmla="*/ 6 h 8"/>
                  <a:gd name="T66" fmla="*/ 21 w 39"/>
                  <a:gd name="T67" fmla="*/ 6 h 8"/>
                  <a:gd name="T68" fmla="*/ 24 w 39"/>
                  <a:gd name="T69" fmla="*/ 5 h 8"/>
                  <a:gd name="T70" fmla="*/ 26 w 39"/>
                  <a:gd name="T71" fmla="*/ 4 h 8"/>
                  <a:gd name="T72" fmla="*/ 28 w 39"/>
                  <a:gd name="T73" fmla="*/ 4 h 8"/>
                  <a:gd name="T74" fmla="*/ 31 w 39"/>
                  <a:gd name="T75" fmla="*/ 4 h 8"/>
                  <a:gd name="T76" fmla="*/ 33 w 39"/>
                  <a:gd name="T77" fmla="*/ 4 h 8"/>
                  <a:gd name="T78" fmla="*/ 37 w 39"/>
                  <a:gd name="T79" fmla="*/ 4 h 8"/>
                  <a:gd name="T80" fmla="*/ 39 w 39"/>
                  <a:gd name="T81" fmla="*/ 6 h 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9"/>
                  <a:gd name="T124" fmla="*/ 0 h 8"/>
                  <a:gd name="T125" fmla="*/ 39 w 39"/>
                  <a:gd name="T126" fmla="*/ 8 h 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9" h="8">
                    <a:moveTo>
                      <a:pt x="39" y="6"/>
                    </a:moveTo>
                    <a:lnTo>
                      <a:pt x="39" y="3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7" y="3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ABABAB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2" name="Freeform 3158">
                <a:extLst>
                  <a:ext uri="{FF2B5EF4-FFF2-40B4-BE49-F238E27FC236}">
                    <a16:creationId xmlns:a16="http://schemas.microsoft.com/office/drawing/2014/main" id="{E5029163-CEDA-49FA-8F18-B52B0120C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411"/>
                <a:ext cx="44" cy="10"/>
              </a:xfrm>
              <a:custGeom>
                <a:avLst/>
                <a:gdLst>
                  <a:gd name="T0" fmla="*/ 44 w 44"/>
                  <a:gd name="T1" fmla="*/ 2 h 10"/>
                  <a:gd name="T2" fmla="*/ 42 w 44"/>
                  <a:gd name="T3" fmla="*/ 2 h 10"/>
                  <a:gd name="T4" fmla="*/ 41 w 44"/>
                  <a:gd name="T5" fmla="*/ 1 h 10"/>
                  <a:gd name="T6" fmla="*/ 38 w 44"/>
                  <a:gd name="T7" fmla="*/ 1 h 10"/>
                  <a:gd name="T8" fmla="*/ 36 w 44"/>
                  <a:gd name="T9" fmla="*/ 0 h 10"/>
                  <a:gd name="T10" fmla="*/ 35 w 44"/>
                  <a:gd name="T11" fmla="*/ 0 h 10"/>
                  <a:gd name="T12" fmla="*/ 32 w 44"/>
                  <a:gd name="T13" fmla="*/ 0 h 10"/>
                  <a:gd name="T14" fmla="*/ 30 w 44"/>
                  <a:gd name="T15" fmla="*/ 0 h 10"/>
                  <a:gd name="T16" fmla="*/ 29 w 44"/>
                  <a:gd name="T17" fmla="*/ 0 h 10"/>
                  <a:gd name="T18" fmla="*/ 26 w 44"/>
                  <a:gd name="T19" fmla="*/ 1 h 10"/>
                  <a:gd name="T20" fmla="*/ 24 w 44"/>
                  <a:gd name="T21" fmla="*/ 1 h 10"/>
                  <a:gd name="T22" fmla="*/ 22 w 44"/>
                  <a:gd name="T23" fmla="*/ 2 h 10"/>
                  <a:gd name="T24" fmla="*/ 20 w 44"/>
                  <a:gd name="T25" fmla="*/ 3 h 10"/>
                  <a:gd name="T26" fmla="*/ 19 w 44"/>
                  <a:gd name="T27" fmla="*/ 4 h 10"/>
                  <a:gd name="T28" fmla="*/ 17 w 44"/>
                  <a:gd name="T29" fmla="*/ 4 h 10"/>
                  <a:gd name="T30" fmla="*/ 15 w 44"/>
                  <a:gd name="T31" fmla="*/ 5 h 10"/>
                  <a:gd name="T32" fmla="*/ 13 w 44"/>
                  <a:gd name="T33" fmla="*/ 6 h 10"/>
                  <a:gd name="T34" fmla="*/ 12 w 44"/>
                  <a:gd name="T35" fmla="*/ 7 h 10"/>
                  <a:gd name="T36" fmla="*/ 10 w 44"/>
                  <a:gd name="T37" fmla="*/ 8 h 10"/>
                  <a:gd name="T38" fmla="*/ 8 w 44"/>
                  <a:gd name="T39" fmla="*/ 9 h 10"/>
                  <a:gd name="T40" fmla="*/ 7 w 44"/>
                  <a:gd name="T41" fmla="*/ 9 h 10"/>
                  <a:gd name="T42" fmla="*/ 5 w 44"/>
                  <a:gd name="T43" fmla="*/ 10 h 10"/>
                  <a:gd name="T44" fmla="*/ 3 w 44"/>
                  <a:gd name="T45" fmla="*/ 10 h 10"/>
                  <a:gd name="T46" fmla="*/ 2 w 44"/>
                  <a:gd name="T47" fmla="*/ 10 h 10"/>
                  <a:gd name="T48" fmla="*/ 0 w 44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4"/>
                  <a:gd name="T76" fmla="*/ 0 h 10"/>
                  <a:gd name="T77" fmla="*/ 44 w 44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4" h="10">
                    <a:moveTo>
                      <a:pt x="44" y="2"/>
                    </a:moveTo>
                    <a:lnTo>
                      <a:pt x="42" y="2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3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5" y="5"/>
                    </a:lnTo>
                    <a:lnTo>
                      <a:pt x="13" y="6"/>
                    </a:lnTo>
                    <a:lnTo>
                      <a:pt x="12" y="7"/>
                    </a:lnTo>
                    <a:lnTo>
                      <a:pt x="10" y="8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noFill/>
              <a:ln w="0">
                <a:solidFill>
                  <a:srgbClr val="ABABA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973" name="Picture 11">
              <a:extLst>
                <a:ext uri="{FF2B5EF4-FFF2-40B4-BE49-F238E27FC236}">
                  <a16:creationId xmlns:a16="http://schemas.microsoft.com/office/drawing/2014/main" id="{0E2DA8EA-03C4-4D48-8A0A-97A5A2BCC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840" y="3282196"/>
              <a:ext cx="204788" cy="161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4" name="AutoShape 697">
              <a:extLst>
                <a:ext uri="{FF2B5EF4-FFF2-40B4-BE49-F238E27FC236}">
                  <a16:creationId xmlns:a16="http://schemas.microsoft.com/office/drawing/2014/main" id="{F7FDAE58-CC3C-4811-8853-8589B66781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833134">
              <a:off x="602303" y="4652603"/>
              <a:ext cx="342900" cy="2588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FF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75" name="Line 700">
              <a:extLst>
                <a:ext uri="{FF2B5EF4-FFF2-40B4-BE49-F238E27FC236}">
                  <a16:creationId xmlns:a16="http://schemas.microsoft.com/office/drawing/2014/main" id="{904A316C-9C05-45D5-A801-A13354834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7040" y="3106322"/>
              <a:ext cx="549275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76" name="Line 700">
              <a:extLst>
                <a:ext uri="{FF2B5EF4-FFF2-40B4-BE49-F238E27FC236}">
                  <a16:creationId xmlns:a16="http://schemas.microsoft.com/office/drawing/2014/main" id="{63EDB464-7732-480B-99D6-E65686B717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15603" y="3359580"/>
              <a:ext cx="58420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77" name="Text Box 466">
              <a:extLst>
                <a:ext uri="{FF2B5EF4-FFF2-40B4-BE49-F238E27FC236}">
                  <a16:creationId xmlns:a16="http://schemas.microsoft.com/office/drawing/2014/main" id="{666917E3-15CF-49F0-A3F7-378DE1370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878" y="1692458"/>
              <a:ext cx="2647950" cy="24622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3175" algn="ctr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pt-B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Módulo Agente</a:t>
              </a:r>
            </a:p>
          </p:txBody>
        </p:sp>
        <p:sp>
          <p:nvSpPr>
            <p:cNvPr id="978" name="Text Box 497">
              <a:extLst>
                <a:ext uri="{FF2B5EF4-FFF2-40B4-BE49-F238E27FC236}">
                  <a16:creationId xmlns:a16="http://schemas.microsoft.com/office/drawing/2014/main" id="{FCD6E7D3-D3CD-497F-B97B-88E115790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878" y="1961194"/>
              <a:ext cx="2719387" cy="654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900" i="1"/>
                <a:t>  Finalizar automaticamente em Horários Pré-estabelecidos as máquinas que foram desligadas sem registro no sistema.</a:t>
              </a:r>
            </a:p>
            <a:p>
              <a:pPr eaLnBrk="1" hangingPunct="1"/>
              <a:r>
                <a:rPr lang="pt-BR" altLang="pt-BR" sz="900" i="1"/>
                <a:t> Monitoramento das Máquinas Ligadas.</a:t>
              </a:r>
            </a:p>
          </p:txBody>
        </p:sp>
        <p:pic>
          <p:nvPicPr>
            <p:cNvPr id="10" name="Imagem 9" descr="Mouse de computador&#10;&#10;Descrição gerada automaticamente">
              <a:extLst>
                <a:ext uri="{FF2B5EF4-FFF2-40B4-BE49-F238E27FC236}">
                  <a16:creationId xmlns:a16="http://schemas.microsoft.com/office/drawing/2014/main" id="{23194E5B-6741-48BA-B4FB-94782E7A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215" y="1503378"/>
              <a:ext cx="554038" cy="479651"/>
            </a:xfrm>
            <a:prstGeom prst="rect">
              <a:avLst/>
            </a:prstGeom>
          </p:spPr>
        </p:pic>
      </p:grpSp>
      <p:pic>
        <p:nvPicPr>
          <p:cNvPr id="1515" name="Imagem 1514">
            <a:extLst>
              <a:ext uri="{FF2B5EF4-FFF2-40B4-BE49-F238E27FC236}">
                <a16:creationId xmlns:a16="http://schemas.microsoft.com/office/drawing/2014/main" id="{C52A4ECE-E1C1-4A6F-96E8-EEC1EEFD21A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3248">
            <a:off x="5025892" y="4517519"/>
            <a:ext cx="594146" cy="803468"/>
          </a:xfrm>
          <a:prstGeom prst="rect">
            <a:avLst/>
          </a:prstGeom>
        </p:spPr>
      </p:pic>
      <p:sp>
        <p:nvSpPr>
          <p:cNvPr id="1516" name="CaixaDeTexto 1515">
            <a:extLst>
              <a:ext uri="{FF2B5EF4-FFF2-40B4-BE49-F238E27FC236}">
                <a16:creationId xmlns:a16="http://schemas.microsoft.com/office/drawing/2014/main" id="{5A387FC2-6511-45FB-A4B1-B94646733CA5}"/>
              </a:ext>
            </a:extLst>
          </p:cNvPr>
          <p:cNvSpPr txBox="1"/>
          <p:nvPr/>
        </p:nvSpPr>
        <p:spPr>
          <a:xfrm>
            <a:off x="3575105" y="4717801"/>
            <a:ext cx="1255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/>
              <a:t>Tempo de implementação</a:t>
            </a:r>
          </a:p>
        </p:txBody>
      </p:sp>
      <p:sp>
        <p:nvSpPr>
          <p:cNvPr id="1517" name="CaixaDeTexto 1516">
            <a:extLst>
              <a:ext uri="{FF2B5EF4-FFF2-40B4-BE49-F238E27FC236}">
                <a16:creationId xmlns:a16="http://schemas.microsoft.com/office/drawing/2014/main" id="{E0BF587D-E1CC-410A-994F-16B87EDCE65B}"/>
              </a:ext>
            </a:extLst>
          </p:cNvPr>
          <p:cNvSpPr txBox="1"/>
          <p:nvPr/>
        </p:nvSpPr>
        <p:spPr>
          <a:xfrm>
            <a:off x="3200103" y="5023239"/>
            <a:ext cx="164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C00000"/>
                </a:solidFill>
              </a:rPr>
              <a:t>11 Meses</a:t>
            </a:r>
          </a:p>
        </p:txBody>
      </p:sp>
      <p:grpSp>
        <p:nvGrpSpPr>
          <p:cNvPr id="1522" name="Agrupar 1521">
            <a:extLst>
              <a:ext uri="{FF2B5EF4-FFF2-40B4-BE49-F238E27FC236}">
                <a16:creationId xmlns:a16="http://schemas.microsoft.com/office/drawing/2014/main" id="{6197FA8D-7F1C-4EA9-BF16-41450D33A09C}"/>
              </a:ext>
            </a:extLst>
          </p:cNvPr>
          <p:cNvGrpSpPr/>
          <p:nvPr/>
        </p:nvGrpSpPr>
        <p:grpSpPr>
          <a:xfrm>
            <a:off x="-1548680" y="5776857"/>
            <a:ext cx="821677" cy="640131"/>
            <a:chOff x="-330635" y="5729419"/>
            <a:chExt cx="1210196" cy="1049559"/>
          </a:xfrm>
        </p:grpSpPr>
        <p:grpSp>
          <p:nvGrpSpPr>
            <p:cNvPr id="1523" name="Grupo 548">
              <a:extLst>
                <a:ext uri="{FF2B5EF4-FFF2-40B4-BE49-F238E27FC236}">
                  <a16:creationId xmlns:a16="http://schemas.microsoft.com/office/drawing/2014/main" id="{CABB81DB-14E4-4B00-B10F-6A0484BD9CD4}"/>
                </a:ext>
              </a:extLst>
            </p:cNvPr>
            <p:cNvGrpSpPr/>
            <p:nvPr/>
          </p:nvGrpSpPr>
          <p:grpSpPr>
            <a:xfrm>
              <a:off x="15465" y="5914882"/>
              <a:ext cx="864096" cy="864096"/>
              <a:chOff x="2448124" y="1519292"/>
              <a:chExt cx="1260000" cy="1260000"/>
            </a:xfrm>
          </p:grpSpPr>
          <p:sp>
            <p:nvSpPr>
              <p:cNvPr id="1525" name="Freeform 14">
                <a:extLst>
                  <a:ext uri="{FF2B5EF4-FFF2-40B4-BE49-F238E27FC236}">
                    <a16:creationId xmlns:a16="http://schemas.microsoft.com/office/drawing/2014/main" id="{B5DF6661-DFB4-407F-A648-712F5226F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124" y="1519292"/>
                <a:ext cx="1260000" cy="1260000"/>
              </a:xfrm>
              <a:custGeom>
                <a:avLst/>
                <a:gdLst>
                  <a:gd name="T0" fmla="*/ 8699 w 8699"/>
                  <a:gd name="T1" fmla="*/ 4350 h 8699"/>
                  <a:gd name="T2" fmla="*/ 8658 w 8699"/>
                  <a:gd name="T3" fmla="*/ 3763 h 8699"/>
                  <a:gd name="T4" fmla="*/ 8542 w 8699"/>
                  <a:gd name="T5" fmla="*/ 3197 h 8699"/>
                  <a:gd name="T6" fmla="*/ 8355 w 8699"/>
                  <a:gd name="T7" fmla="*/ 2662 h 8699"/>
                  <a:gd name="T8" fmla="*/ 8102 w 8699"/>
                  <a:gd name="T9" fmla="*/ 2159 h 8699"/>
                  <a:gd name="T10" fmla="*/ 7789 w 8699"/>
                  <a:gd name="T11" fmla="*/ 1696 h 8699"/>
                  <a:gd name="T12" fmla="*/ 7420 w 8699"/>
                  <a:gd name="T13" fmla="*/ 1279 h 8699"/>
                  <a:gd name="T14" fmla="*/ 7003 w 8699"/>
                  <a:gd name="T15" fmla="*/ 910 h 8699"/>
                  <a:gd name="T16" fmla="*/ 6540 w 8699"/>
                  <a:gd name="T17" fmla="*/ 597 h 8699"/>
                  <a:gd name="T18" fmla="*/ 6037 w 8699"/>
                  <a:gd name="T19" fmla="*/ 344 h 8699"/>
                  <a:gd name="T20" fmla="*/ 5502 w 8699"/>
                  <a:gd name="T21" fmla="*/ 157 h 8699"/>
                  <a:gd name="T22" fmla="*/ 4936 w 8699"/>
                  <a:gd name="T23" fmla="*/ 41 h 8699"/>
                  <a:gd name="T24" fmla="*/ 4350 w 8699"/>
                  <a:gd name="T25" fmla="*/ 0 h 8699"/>
                  <a:gd name="T26" fmla="*/ 3763 w 8699"/>
                  <a:gd name="T27" fmla="*/ 41 h 8699"/>
                  <a:gd name="T28" fmla="*/ 3197 w 8699"/>
                  <a:gd name="T29" fmla="*/ 157 h 8699"/>
                  <a:gd name="T30" fmla="*/ 2662 w 8699"/>
                  <a:gd name="T31" fmla="*/ 344 h 8699"/>
                  <a:gd name="T32" fmla="*/ 2159 w 8699"/>
                  <a:gd name="T33" fmla="*/ 597 h 8699"/>
                  <a:gd name="T34" fmla="*/ 1696 w 8699"/>
                  <a:gd name="T35" fmla="*/ 910 h 8699"/>
                  <a:gd name="T36" fmla="*/ 1279 w 8699"/>
                  <a:gd name="T37" fmla="*/ 1279 h 8699"/>
                  <a:gd name="T38" fmla="*/ 910 w 8699"/>
                  <a:gd name="T39" fmla="*/ 1696 h 8699"/>
                  <a:gd name="T40" fmla="*/ 597 w 8699"/>
                  <a:gd name="T41" fmla="*/ 2159 h 8699"/>
                  <a:gd name="T42" fmla="*/ 344 w 8699"/>
                  <a:gd name="T43" fmla="*/ 2662 h 8699"/>
                  <a:gd name="T44" fmla="*/ 157 w 8699"/>
                  <a:gd name="T45" fmla="*/ 3197 h 8699"/>
                  <a:gd name="T46" fmla="*/ 41 w 8699"/>
                  <a:gd name="T47" fmla="*/ 3763 h 8699"/>
                  <a:gd name="T48" fmla="*/ 0 w 8699"/>
                  <a:gd name="T49" fmla="*/ 4350 h 8699"/>
                  <a:gd name="T50" fmla="*/ 41 w 8699"/>
                  <a:gd name="T51" fmla="*/ 4936 h 8699"/>
                  <a:gd name="T52" fmla="*/ 157 w 8699"/>
                  <a:gd name="T53" fmla="*/ 5502 h 8699"/>
                  <a:gd name="T54" fmla="*/ 344 w 8699"/>
                  <a:gd name="T55" fmla="*/ 6037 h 8699"/>
                  <a:gd name="T56" fmla="*/ 597 w 8699"/>
                  <a:gd name="T57" fmla="*/ 6540 h 8699"/>
                  <a:gd name="T58" fmla="*/ 910 w 8699"/>
                  <a:gd name="T59" fmla="*/ 7003 h 8699"/>
                  <a:gd name="T60" fmla="*/ 1279 w 8699"/>
                  <a:gd name="T61" fmla="*/ 7420 h 8699"/>
                  <a:gd name="T62" fmla="*/ 1696 w 8699"/>
                  <a:gd name="T63" fmla="*/ 7789 h 8699"/>
                  <a:gd name="T64" fmla="*/ 2159 w 8699"/>
                  <a:gd name="T65" fmla="*/ 8102 h 8699"/>
                  <a:gd name="T66" fmla="*/ 2662 w 8699"/>
                  <a:gd name="T67" fmla="*/ 8355 h 8699"/>
                  <a:gd name="T68" fmla="*/ 3197 w 8699"/>
                  <a:gd name="T69" fmla="*/ 8542 h 8699"/>
                  <a:gd name="T70" fmla="*/ 3763 w 8699"/>
                  <a:gd name="T71" fmla="*/ 8658 h 8699"/>
                  <a:gd name="T72" fmla="*/ 4350 w 8699"/>
                  <a:gd name="T73" fmla="*/ 8699 h 8699"/>
                  <a:gd name="T74" fmla="*/ 4936 w 8699"/>
                  <a:gd name="T75" fmla="*/ 8658 h 8699"/>
                  <a:gd name="T76" fmla="*/ 5502 w 8699"/>
                  <a:gd name="T77" fmla="*/ 8542 h 8699"/>
                  <a:gd name="T78" fmla="*/ 6037 w 8699"/>
                  <a:gd name="T79" fmla="*/ 8355 h 8699"/>
                  <a:gd name="T80" fmla="*/ 6540 w 8699"/>
                  <a:gd name="T81" fmla="*/ 8102 h 8699"/>
                  <a:gd name="T82" fmla="*/ 7003 w 8699"/>
                  <a:gd name="T83" fmla="*/ 7789 h 8699"/>
                  <a:gd name="T84" fmla="*/ 7420 w 8699"/>
                  <a:gd name="T85" fmla="*/ 7419 h 8699"/>
                  <a:gd name="T86" fmla="*/ 7789 w 8699"/>
                  <a:gd name="T87" fmla="*/ 7001 h 8699"/>
                  <a:gd name="T88" fmla="*/ 8102 w 8699"/>
                  <a:gd name="T89" fmla="*/ 6538 h 8699"/>
                  <a:gd name="T90" fmla="*/ 8355 w 8699"/>
                  <a:gd name="T91" fmla="*/ 6037 h 8699"/>
                  <a:gd name="T92" fmla="*/ 8542 w 8699"/>
                  <a:gd name="T93" fmla="*/ 5500 h 8699"/>
                  <a:gd name="T94" fmla="*/ 8658 w 8699"/>
                  <a:gd name="T95" fmla="*/ 4936 h 8699"/>
                  <a:gd name="T96" fmla="*/ 8699 w 8699"/>
                  <a:gd name="T97" fmla="*/ 4350 h 8699"/>
                  <a:gd name="T98" fmla="*/ 8698 w 8699"/>
                  <a:gd name="T99" fmla="*/ 4351 h 8699"/>
                  <a:gd name="T100" fmla="*/ 8698 w 8699"/>
                  <a:gd name="T101" fmla="*/ 4351 h 8699"/>
                  <a:gd name="T102" fmla="*/ 8698 w 8699"/>
                  <a:gd name="T103" fmla="*/ 4351 h 8699"/>
                  <a:gd name="T104" fmla="*/ 8698 w 8699"/>
                  <a:gd name="T105" fmla="*/ 4351 h 8699"/>
                  <a:gd name="T106" fmla="*/ 8698 w 8699"/>
                  <a:gd name="T107" fmla="*/ 4351 h 8699"/>
                  <a:gd name="T108" fmla="*/ 8698 w 8699"/>
                  <a:gd name="T109" fmla="*/ 4351 h 8699"/>
                  <a:gd name="T110" fmla="*/ 8698 w 8699"/>
                  <a:gd name="T111" fmla="*/ 4351 h 8699"/>
                  <a:gd name="T112" fmla="*/ 8698 w 8699"/>
                  <a:gd name="T113" fmla="*/ 4351 h 8699"/>
                  <a:gd name="T114" fmla="*/ 8698 w 8699"/>
                  <a:gd name="T115" fmla="*/ 4351 h 8699"/>
                  <a:gd name="T116" fmla="*/ 8698 w 8699"/>
                  <a:gd name="T117" fmla="*/ 4351 h 8699"/>
                  <a:gd name="T118" fmla="*/ 8698 w 8699"/>
                  <a:gd name="T119" fmla="*/ 4351 h 8699"/>
                  <a:gd name="T120" fmla="*/ 8699 w 8699"/>
                  <a:gd name="T121" fmla="*/ 4350 h 8699"/>
                  <a:gd name="T122" fmla="*/ 8699 w 8699"/>
                  <a:gd name="T123" fmla="*/ 4350 h 869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8699"/>
                  <a:gd name="T187" fmla="*/ 0 h 8699"/>
                  <a:gd name="T188" fmla="*/ 8699 w 8699"/>
                  <a:gd name="T189" fmla="*/ 8699 h 869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8699" h="8699">
                    <a:moveTo>
                      <a:pt x="8699" y="4350"/>
                    </a:moveTo>
                    <a:lnTo>
                      <a:pt x="8658" y="3763"/>
                    </a:lnTo>
                    <a:lnTo>
                      <a:pt x="8542" y="3197"/>
                    </a:lnTo>
                    <a:lnTo>
                      <a:pt x="8355" y="2662"/>
                    </a:lnTo>
                    <a:lnTo>
                      <a:pt x="8102" y="2159"/>
                    </a:lnTo>
                    <a:lnTo>
                      <a:pt x="7789" y="1696"/>
                    </a:lnTo>
                    <a:lnTo>
                      <a:pt x="7420" y="1279"/>
                    </a:lnTo>
                    <a:lnTo>
                      <a:pt x="7003" y="910"/>
                    </a:lnTo>
                    <a:lnTo>
                      <a:pt x="6540" y="597"/>
                    </a:lnTo>
                    <a:lnTo>
                      <a:pt x="6037" y="344"/>
                    </a:lnTo>
                    <a:lnTo>
                      <a:pt x="5502" y="157"/>
                    </a:lnTo>
                    <a:lnTo>
                      <a:pt x="4936" y="41"/>
                    </a:lnTo>
                    <a:lnTo>
                      <a:pt x="4350" y="0"/>
                    </a:lnTo>
                    <a:lnTo>
                      <a:pt x="3763" y="41"/>
                    </a:lnTo>
                    <a:lnTo>
                      <a:pt x="3197" y="157"/>
                    </a:lnTo>
                    <a:lnTo>
                      <a:pt x="2662" y="344"/>
                    </a:lnTo>
                    <a:lnTo>
                      <a:pt x="2159" y="597"/>
                    </a:lnTo>
                    <a:lnTo>
                      <a:pt x="1696" y="910"/>
                    </a:lnTo>
                    <a:lnTo>
                      <a:pt x="1279" y="1279"/>
                    </a:lnTo>
                    <a:lnTo>
                      <a:pt x="910" y="1696"/>
                    </a:lnTo>
                    <a:lnTo>
                      <a:pt x="597" y="2159"/>
                    </a:lnTo>
                    <a:lnTo>
                      <a:pt x="344" y="2662"/>
                    </a:lnTo>
                    <a:lnTo>
                      <a:pt x="157" y="3197"/>
                    </a:lnTo>
                    <a:lnTo>
                      <a:pt x="41" y="3763"/>
                    </a:lnTo>
                    <a:lnTo>
                      <a:pt x="0" y="4350"/>
                    </a:lnTo>
                    <a:lnTo>
                      <a:pt x="41" y="4936"/>
                    </a:lnTo>
                    <a:lnTo>
                      <a:pt x="157" y="5502"/>
                    </a:lnTo>
                    <a:lnTo>
                      <a:pt x="344" y="6037"/>
                    </a:lnTo>
                    <a:lnTo>
                      <a:pt x="597" y="6540"/>
                    </a:lnTo>
                    <a:lnTo>
                      <a:pt x="910" y="7003"/>
                    </a:lnTo>
                    <a:lnTo>
                      <a:pt x="1279" y="7420"/>
                    </a:lnTo>
                    <a:lnTo>
                      <a:pt x="1696" y="7789"/>
                    </a:lnTo>
                    <a:lnTo>
                      <a:pt x="2159" y="8102"/>
                    </a:lnTo>
                    <a:lnTo>
                      <a:pt x="2662" y="8355"/>
                    </a:lnTo>
                    <a:lnTo>
                      <a:pt x="3197" y="8542"/>
                    </a:lnTo>
                    <a:lnTo>
                      <a:pt x="3763" y="8658"/>
                    </a:lnTo>
                    <a:lnTo>
                      <a:pt x="4350" y="8699"/>
                    </a:lnTo>
                    <a:lnTo>
                      <a:pt x="4936" y="8658"/>
                    </a:lnTo>
                    <a:lnTo>
                      <a:pt x="5502" y="8542"/>
                    </a:lnTo>
                    <a:lnTo>
                      <a:pt x="6037" y="8355"/>
                    </a:lnTo>
                    <a:lnTo>
                      <a:pt x="6540" y="8102"/>
                    </a:lnTo>
                    <a:lnTo>
                      <a:pt x="7003" y="7789"/>
                    </a:lnTo>
                    <a:lnTo>
                      <a:pt x="7420" y="7419"/>
                    </a:lnTo>
                    <a:lnTo>
                      <a:pt x="7789" y="7001"/>
                    </a:lnTo>
                    <a:lnTo>
                      <a:pt x="8102" y="6538"/>
                    </a:lnTo>
                    <a:lnTo>
                      <a:pt x="8355" y="6037"/>
                    </a:lnTo>
                    <a:lnTo>
                      <a:pt x="8542" y="5500"/>
                    </a:lnTo>
                    <a:lnTo>
                      <a:pt x="8658" y="4936"/>
                    </a:lnTo>
                    <a:lnTo>
                      <a:pt x="8699" y="4350"/>
                    </a:lnTo>
                    <a:lnTo>
                      <a:pt x="8698" y="4351"/>
                    </a:lnTo>
                    <a:lnTo>
                      <a:pt x="8699" y="435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 sz="1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1526" name="Grupo 13">
                <a:extLst>
                  <a:ext uri="{FF2B5EF4-FFF2-40B4-BE49-F238E27FC236}">
                    <a16:creationId xmlns:a16="http://schemas.microsoft.com/office/drawing/2014/main" id="{2AF43BC3-2D21-4448-A612-0FFF66F1CDB1}"/>
                  </a:ext>
                </a:extLst>
              </p:cNvPr>
              <p:cNvGrpSpPr/>
              <p:nvPr/>
            </p:nvGrpSpPr>
            <p:grpSpPr>
              <a:xfrm>
                <a:off x="2739915" y="1864901"/>
                <a:ext cx="676419" cy="548003"/>
                <a:chOff x="2739915" y="1801293"/>
                <a:chExt cx="676419" cy="548003"/>
              </a:xfrm>
            </p:grpSpPr>
            <p:sp>
              <p:nvSpPr>
                <p:cNvPr id="1530" name="Freeform 23">
                  <a:extLst>
                    <a:ext uri="{FF2B5EF4-FFF2-40B4-BE49-F238E27FC236}">
                      <a16:creationId xmlns:a16="http://schemas.microsoft.com/office/drawing/2014/main" id="{9A05D66E-8D63-4A45-AEFA-1890C548F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735" y="1801517"/>
                  <a:ext cx="372558" cy="347775"/>
                </a:xfrm>
                <a:custGeom>
                  <a:avLst/>
                  <a:gdLst>
                    <a:gd name="T0" fmla="*/ 2639 w 2639"/>
                    <a:gd name="T1" fmla="*/ 1320 h 2638"/>
                    <a:gd name="T2" fmla="*/ 2626 w 2639"/>
                    <a:gd name="T3" fmla="*/ 1141 h 2638"/>
                    <a:gd name="T4" fmla="*/ 2591 w 2639"/>
                    <a:gd name="T5" fmla="*/ 971 h 2638"/>
                    <a:gd name="T6" fmla="*/ 2534 w 2639"/>
                    <a:gd name="T7" fmla="*/ 809 h 2638"/>
                    <a:gd name="T8" fmla="*/ 2457 w 2639"/>
                    <a:gd name="T9" fmla="*/ 656 h 2638"/>
                    <a:gd name="T10" fmla="*/ 2362 w 2639"/>
                    <a:gd name="T11" fmla="*/ 516 h 2638"/>
                    <a:gd name="T12" fmla="*/ 2250 w 2639"/>
                    <a:gd name="T13" fmla="*/ 388 h 2638"/>
                    <a:gd name="T14" fmla="*/ 2123 w 2639"/>
                    <a:gd name="T15" fmla="*/ 276 h 2638"/>
                    <a:gd name="T16" fmla="*/ 1983 w 2639"/>
                    <a:gd name="T17" fmla="*/ 182 h 2638"/>
                    <a:gd name="T18" fmla="*/ 1830 w 2639"/>
                    <a:gd name="T19" fmla="*/ 105 h 2638"/>
                    <a:gd name="T20" fmla="*/ 1668 w 2639"/>
                    <a:gd name="T21" fmla="*/ 48 h 2638"/>
                    <a:gd name="T22" fmla="*/ 1497 w 2639"/>
                    <a:gd name="T23" fmla="*/ 13 h 2638"/>
                    <a:gd name="T24" fmla="*/ 1319 w 2639"/>
                    <a:gd name="T25" fmla="*/ 0 h 2638"/>
                    <a:gd name="T26" fmla="*/ 1142 w 2639"/>
                    <a:gd name="T27" fmla="*/ 13 h 2638"/>
                    <a:gd name="T28" fmla="*/ 970 w 2639"/>
                    <a:gd name="T29" fmla="*/ 48 h 2638"/>
                    <a:gd name="T30" fmla="*/ 808 w 2639"/>
                    <a:gd name="T31" fmla="*/ 105 h 2638"/>
                    <a:gd name="T32" fmla="*/ 656 w 2639"/>
                    <a:gd name="T33" fmla="*/ 182 h 2638"/>
                    <a:gd name="T34" fmla="*/ 515 w 2639"/>
                    <a:gd name="T35" fmla="*/ 276 h 2638"/>
                    <a:gd name="T36" fmla="*/ 389 w 2639"/>
                    <a:gd name="T37" fmla="*/ 388 h 2638"/>
                    <a:gd name="T38" fmla="*/ 277 w 2639"/>
                    <a:gd name="T39" fmla="*/ 516 h 2638"/>
                    <a:gd name="T40" fmla="*/ 183 w 2639"/>
                    <a:gd name="T41" fmla="*/ 656 h 2638"/>
                    <a:gd name="T42" fmla="*/ 106 w 2639"/>
                    <a:gd name="T43" fmla="*/ 809 h 2638"/>
                    <a:gd name="T44" fmla="*/ 48 w 2639"/>
                    <a:gd name="T45" fmla="*/ 971 h 2638"/>
                    <a:gd name="T46" fmla="*/ 14 w 2639"/>
                    <a:gd name="T47" fmla="*/ 1141 h 2638"/>
                    <a:gd name="T48" fmla="*/ 0 w 2639"/>
                    <a:gd name="T49" fmla="*/ 1320 h 2638"/>
                    <a:gd name="T50" fmla="*/ 14 w 2639"/>
                    <a:gd name="T51" fmla="*/ 1499 h 2638"/>
                    <a:gd name="T52" fmla="*/ 48 w 2639"/>
                    <a:gd name="T53" fmla="*/ 1670 h 2638"/>
                    <a:gd name="T54" fmla="*/ 106 w 2639"/>
                    <a:gd name="T55" fmla="*/ 1833 h 2638"/>
                    <a:gd name="T56" fmla="*/ 183 w 2639"/>
                    <a:gd name="T57" fmla="*/ 1985 h 2638"/>
                    <a:gd name="T58" fmla="*/ 277 w 2639"/>
                    <a:gd name="T59" fmla="*/ 2126 h 2638"/>
                    <a:gd name="T60" fmla="*/ 389 w 2639"/>
                    <a:gd name="T61" fmla="*/ 2252 h 2638"/>
                    <a:gd name="T62" fmla="*/ 515 w 2639"/>
                    <a:gd name="T63" fmla="*/ 2364 h 2638"/>
                    <a:gd name="T64" fmla="*/ 656 w 2639"/>
                    <a:gd name="T65" fmla="*/ 2459 h 2638"/>
                    <a:gd name="T66" fmla="*/ 808 w 2639"/>
                    <a:gd name="T67" fmla="*/ 2533 h 2638"/>
                    <a:gd name="T68" fmla="*/ 970 w 2639"/>
                    <a:gd name="T69" fmla="*/ 2590 h 2638"/>
                    <a:gd name="T70" fmla="*/ 1142 w 2639"/>
                    <a:gd name="T71" fmla="*/ 2625 h 2638"/>
                    <a:gd name="T72" fmla="*/ 1319 w 2639"/>
                    <a:gd name="T73" fmla="*/ 2638 h 2638"/>
                    <a:gd name="T74" fmla="*/ 1497 w 2639"/>
                    <a:gd name="T75" fmla="*/ 2625 h 2638"/>
                    <a:gd name="T76" fmla="*/ 1669 w 2639"/>
                    <a:gd name="T77" fmla="*/ 2590 h 2638"/>
                    <a:gd name="T78" fmla="*/ 1831 w 2639"/>
                    <a:gd name="T79" fmla="*/ 2533 h 2638"/>
                    <a:gd name="T80" fmla="*/ 1983 w 2639"/>
                    <a:gd name="T81" fmla="*/ 2459 h 2638"/>
                    <a:gd name="T82" fmla="*/ 2124 w 2639"/>
                    <a:gd name="T83" fmla="*/ 2363 h 2638"/>
                    <a:gd name="T84" fmla="*/ 2250 w 2639"/>
                    <a:gd name="T85" fmla="*/ 2251 h 2638"/>
                    <a:gd name="T86" fmla="*/ 2362 w 2639"/>
                    <a:gd name="T87" fmla="*/ 2125 h 2638"/>
                    <a:gd name="T88" fmla="*/ 2458 w 2639"/>
                    <a:gd name="T89" fmla="*/ 1985 h 2638"/>
                    <a:gd name="T90" fmla="*/ 2534 w 2639"/>
                    <a:gd name="T91" fmla="*/ 1832 h 2638"/>
                    <a:gd name="T92" fmla="*/ 2591 w 2639"/>
                    <a:gd name="T93" fmla="*/ 1670 h 2638"/>
                    <a:gd name="T94" fmla="*/ 2626 w 2639"/>
                    <a:gd name="T95" fmla="*/ 1498 h 2638"/>
                    <a:gd name="T96" fmla="*/ 2639 w 2639"/>
                    <a:gd name="T97" fmla="*/ 1320 h 2638"/>
                    <a:gd name="T98" fmla="*/ 2638 w 2639"/>
                    <a:gd name="T99" fmla="*/ 1321 h 2638"/>
                    <a:gd name="T100" fmla="*/ 2638 w 2639"/>
                    <a:gd name="T101" fmla="*/ 1321 h 2638"/>
                    <a:gd name="T102" fmla="*/ 2638 w 2639"/>
                    <a:gd name="T103" fmla="*/ 1321 h 2638"/>
                    <a:gd name="T104" fmla="*/ 2638 w 2639"/>
                    <a:gd name="T105" fmla="*/ 1321 h 2638"/>
                    <a:gd name="T106" fmla="*/ 2638 w 2639"/>
                    <a:gd name="T107" fmla="*/ 1321 h 2638"/>
                    <a:gd name="T108" fmla="*/ 2638 w 2639"/>
                    <a:gd name="T109" fmla="*/ 1321 h 2638"/>
                    <a:gd name="T110" fmla="*/ 2638 w 2639"/>
                    <a:gd name="T111" fmla="*/ 1321 h 2638"/>
                    <a:gd name="T112" fmla="*/ 2638 w 2639"/>
                    <a:gd name="T113" fmla="*/ 1321 h 2638"/>
                    <a:gd name="T114" fmla="*/ 2638 w 2639"/>
                    <a:gd name="T115" fmla="*/ 1321 h 2638"/>
                    <a:gd name="T116" fmla="*/ 2638 w 2639"/>
                    <a:gd name="T117" fmla="*/ 1321 h 2638"/>
                    <a:gd name="T118" fmla="*/ 2638 w 2639"/>
                    <a:gd name="T119" fmla="*/ 1321 h 2638"/>
                    <a:gd name="T120" fmla="*/ 2639 w 2639"/>
                    <a:gd name="T121" fmla="*/ 1320 h 2638"/>
                    <a:gd name="T122" fmla="*/ 2639 w 2639"/>
                    <a:gd name="T123" fmla="*/ 1320 h 263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639"/>
                    <a:gd name="T187" fmla="*/ 0 h 2638"/>
                    <a:gd name="T188" fmla="*/ 2639 w 2639"/>
                    <a:gd name="T189" fmla="*/ 2638 h 263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639" h="2638">
                      <a:moveTo>
                        <a:pt x="2639" y="1320"/>
                      </a:moveTo>
                      <a:lnTo>
                        <a:pt x="2626" y="1141"/>
                      </a:lnTo>
                      <a:lnTo>
                        <a:pt x="2591" y="971"/>
                      </a:lnTo>
                      <a:lnTo>
                        <a:pt x="2534" y="809"/>
                      </a:lnTo>
                      <a:lnTo>
                        <a:pt x="2457" y="656"/>
                      </a:lnTo>
                      <a:lnTo>
                        <a:pt x="2362" y="516"/>
                      </a:lnTo>
                      <a:lnTo>
                        <a:pt x="2250" y="388"/>
                      </a:lnTo>
                      <a:lnTo>
                        <a:pt x="2123" y="276"/>
                      </a:lnTo>
                      <a:lnTo>
                        <a:pt x="1983" y="182"/>
                      </a:lnTo>
                      <a:lnTo>
                        <a:pt x="1830" y="105"/>
                      </a:lnTo>
                      <a:lnTo>
                        <a:pt x="1668" y="48"/>
                      </a:lnTo>
                      <a:lnTo>
                        <a:pt x="1497" y="13"/>
                      </a:lnTo>
                      <a:lnTo>
                        <a:pt x="1319" y="0"/>
                      </a:lnTo>
                      <a:lnTo>
                        <a:pt x="1142" y="13"/>
                      </a:lnTo>
                      <a:lnTo>
                        <a:pt x="970" y="48"/>
                      </a:lnTo>
                      <a:lnTo>
                        <a:pt x="808" y="105"/>
                      </a:lnTo>
                      <a:lnTo>
                        <a:pt x="656" y="182"/>
                      </a:lnTo>
                      <a:lnTo>
                        <a:pt x="515" y="276"/>
                      </a:lnTo>
                      <a:lnTo>
                        <a:pt x="389" y="388"/>
                      </a:lnTo>
                      <a:lnTo>
                        <a:pt x="277" y="516"/>
                      </a:lnTo>
                      <a:lnTo>
                        <a:pt x="183" y="656"/>
                      </a:lnTo>
                      <a:lnTo>
                        <a:pt x="106" y="809"/>
                      </a:lnTo>
                      <a:lnTo>
                        <a:pt x="48" y="971"/>
                      </a:lnTo>
                      <a:lnTo>
                        <a:pt x="14" y="1141"/>
                      </a:lnTo>
                      <a:lnTo>
                        <a:pt x="0" y="1320"/>
                      </a:lnTo>
                      <a:lnTo>
                        <a:pt x="14" y="1499"/>
                      </a:lnTo>
                      <a:lnTo>
                        <a:pt x="48" y="1670"/>
                      </a:lnTo>
                      <a:lnTo>
                        <a:pt x="106" y="1833"/>
                      </a:lnTo>
                      <a:lnTo>
                        <a:pt x="183" y="1985"/>
                      </a:lnTo>
                      <a:lnTo>
                        <a:pt x="277" y="2126"/>
                      </a:lnTo>
                      <a:lnTo>
                        <a:pt x="389" y="2252"/>
                      </a:lnTo>
                      <a:lnTo>
                        <a:pt x="515" y="2364"/>
                      </a:lnTo>
                      <a:lnTo>
                        <a:pt x="656" y="2459"/>
                      </a:lnTo>
                      <a:lnTo>
                        <a:pt x="808" y="2533"/>
                      </a:lnTo>
                      <a:lnTo>
                        <a:pt x="970" y="2590"/>
                      </a:lnTo>
                      <a:lnTo>
                        <a:pt x="1142" y="2625"/>
                      </a:lnTo>
                      <a:lnTo>
                        <a:pt x="1319" y="2638"/>
                      </a:lnTo>
                      <a:lnTo>
                        <a:pt x="1497" y="2625"/>
                      </a:lnTo>
                      <a:lnTo>
                        <a:pt x="1669" y="2590"/>
                      </a:lnTo>
                      <a:lnTo>
                        <a:pt x="1831" y="2533"/>
                      </a:lnTo>
                      <a:lnTo>
                        <a:pt x="1983" y="2459"/>
                      </a:lnTo>
                      <a:lnTo>
                        <a:pt x="2124" y="2363"/>
                      </a:lnTo>
                      <a:lnTo>
                        <a:pt x="2250" y="2251"/>
                      </a:lnTo>
                      <a:lnTo>
                        <a:pt x="2362" y="2125"/>
                      </a:lnTo>
                      <a:lnTo>
                        <a:pt x="2458" y="1985"/>
                      </a:lnTo>
                      <a:lnTo>
                        <a:pt x="2534" y="1832"/>
                      </a:lnTo>
                      <a:lnTo>
                        <a:pt x="2591" y="1670"/>
                      </a:lnTo>
                      <a:lnTo>
                        <a:pt x="2626" y="1498"/>
                      </a:lnTo>
                      <a:lnTo>
                        <a:pt x="2639" y="1320"/>
                      </a:lnTo>
                      <a:lnTo>
                        <a:pt x="2638" y="1321"/>
                      </a:lnTo>
                      <a:lnTo>
                        <a:pt x="2639" y="13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1" name="Freeform 24">
                  <a:extLst>
                    <a:ext uri="{FF2B5EF4-FFF2-40B4-BE49-F238E27FC236}">
                      <a16:creationId xmlns:a16="http://schemas.microsoft.com/office/drawing/2014/main" id="{6F69F525-2856-4886-BC02-9B967F22B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735" y="1801517"/>
                  <a:ext cx="372558" cy="347775"/>
                </a:xfrm>
                <a:custGeom>
                  <a:avLst/>
                  <a:gdLst>
                    <a:gd name="T0" fmla="*/ 2639 w 2639"/>
                    <a:gd name="T1" fmla="*/ 1320 h 2638"/>
                    <a:gd name="T2" fmla="*/ 2626 w 2639"/>
                    <a:gd name="T3" fmla="*/ 1141 h 2638"/>
                    <a:gd name="T4" fmla="*/ 2591 w 2639"/>
                    <a:gd name="T5" fmla="*/ 971 h 2638"/>
                    <a:gd name="T6" fmla="*/ 2534 w 2639"/>
                    <a:gd name="T7" fmla="*/ 809 h 2638"/>
                    <a:gd name="T8" fmla="*/ 2457 w 2639"/>
                    <a:gd name="T9" fmla="*/ 656 h 2638"/>
                    <a:gd name="T10" fmla="*/ 2362 w 2639"/>
                    <a:gd name="T11" fmla="*/ 516 h 2638"/>
                    <a:gd name="T12" fmla="*/ 2250 w 2639"/>
                    <a:gd name="T13" fmla="*/ 388 h 2638"/>
                    <a:gd name="T14" fmla="*/ 2123 w 2639"/>
                    <a:gd name="T15" fmla="*/ 276 h 2638"/>
                    <a:gd name="T16" fmla="*/ 1983 w 2639"/>
                    <a:gd name="T17" fmla="*/ 182 h 2638"/>
                    <a:gd name="T18" fmla="*/ 1830 w 2639"/>
                    <a:gd name="T19" fmla="*/ 105 h 2638"/>
                    <a:gd name="T20" fmla="*/ 1668 w 2639"/>
                    <a:gd name="T21" fmla="*/ 48 h 2638"/>
                    <a:gd name="T22" fmla="*/ 1497 w 2639"/>
                    <a:gd name="T23" fmla="*/ 13 h 2638"/>
                    <a:gd name="T24" fmla="*/ 1319 w 2639"/>
                    <a:gd name="T25" fmla="*/ 0 h 2638"/>
                    <a:gd name="T26" fmla="*/ 1142 w 2639"/>
                    <a:gd name="T27" fmla="*/ 13 h 2638"/>
                    <a:gd name="T28" fmla="*/ 970 w 2639"/>
                    <a:gd name="T29" fmla="*/ 48 h 2638"/>
                    <a:gd name="T30" fmla="*/ 808 w 2639"/>
                    <a:gd name="T31" fmla="*/ 105 h 2638"/>
                    <a:gd name="T32" fmla="*/ 656 w 2639"/>
                    <a:gd name="T33" fmla="*/ 182 h 2638"/>
                    <a:gd name="T34" fmla="*/ 515 w 2639"/>
                    <a:gd name="T35" fmla="*/ 276 h 2638"/>
                    <a:gd name="T36" fmla="*/ 389 w 2639"/>
                    <a:gd name="T37" fmla="*/ 388 h 2638"/>
                    <a:gd name="T38" fmla="*/ 277 w 2639"/>
                    <a:gd name="T39" fmla="*/ 516 h 2638"/>
                    <a:gd name="T40" fmla="*/ 183 w 2639"/>
                    <a:gd name="T41" fmla="*/ 656 h 2638"/>
                    <a:gd name="T42" fmla="*/ 106 w 2639"/>
                    <a:gd name="T43" fmla="*/ 809 h 2638"/>
                    <a:gd name="T44" fmla="*/ 48 w 2639"/>
                    <a:gd name="T45" fmla="*/ 971 h 2638"/>
                    <a:gd name="T46" fmla="*/ 14 w 2639"/>
                    <a:gd name="T47" fmla="*/ 1141 h 2638"/>
                    <a:gd name="T48" fmla="*/ 0 w 2639"/>
                    <a:gd name="T49" fmla="*/ 1320 h 2638"/>
                    <a:gd name="T50" fmla="*/ 14 w 2639"/>
                    <a:gd name="T51" fmla="*/ 1499 h 2638"/>
                    <a:gd name="T52" fmla="*/ 48 w 2639"/>
                    <a:gd name="T53" fmla="*/ 1670 h 2638"/>
                    <a:gd name="T54" fmla="*/ 106 w 2639"/>
                    <a:gd name="T55" fmla="*/ 1833 h 2638"/>
                    <a:gd name="T56" fmla="*/ 183 w 2639"/>
                    <a:gd name="T57" fmla="*/ 1985 h 2638"/>
                    <a:gd name="T58" fmla="*/ 277 w 2639"/>
                    <a:gd name="T59" fmla="*/ 2126 h 2638"/>
                    <a:gd name="T60" fmla="*/ 389 w 2639"/>
                    <a:gd name="T61" fmla="*/ 2252 h 2638"/>
                    <a:gd name="T62" fmla="*/ 515 w 2639"/>
                    <a:gd name="T63" fmla="*/ 2364 h 2638"/>
                    <a:gd name="T64" fmla="*/ 656 w 2639"/>
                    <a:gd name="T65" fmla="*/ 2459 h 2638"/>
                    <a:gd name="T66" fmla="*/ 808 w 2639"/>
                    <a:gd name="T67" fmla="*/ 2533 h 2638"/>
                    <a:gd name="T68" fmla="*/ 970 w 2639"/>
                    <a:gd name="T69" fmla="*/ 2590 h 2638"/>
                    <a:gd name="T70" fmla="*/ 1142 w 2639"/>
                    <a:gd name="T71" fmla="*/ 2625 h 2638"/>
                    <a:gd name="T72" fmla="*/ 1319 w 2639"/>
                    <a:gd name="T73" fmla="*/ 2638 h 2638"/>
                    <a:gd name="T74" fmla="*/ 1497 w 2639"/>
                    <a:gd name="T75" fmla="*/ 2625 h 2638"/>
                    <a:gd name="T76" fmla="*/ 1669 w 2639"/>
                    <a:gd name="T77" fmla="*/ 2590 h 2638"/>
                    <a:gd name="T78" fmla="*/ 1831 w 2639"/>
                    <a:gd name="T79" fmla="*/ 2533 h 2638"/>
                    <a:gd name="T80" fmla="*/ 1983 w 2639"/>
                    <a:gd name="T81" fmla="*/ 2459 h 2638"/>
                    <a:gd name="T82" fmla="*/ 2124 w 2639"/>
                    <a:gd name="T83" fmla="*/ 2363 h 2638"/>
                    <a:gd name="T84" fmla="*/ 2250 w 2639"/>
                    <a:gd name="T85" fmla="*/ 2251 h 2638"/>
                    <a:gd name="T86" fmla="*/ 2362 w 2639"/>
                    <a:gd name="T87" fmla="*/ 2125 h 2638"/>
                    <a:gd name="T88" fmla="*/ 2458 w 2639"/>
                    <a:gd name="T89" fmla="*/ 1985 h 2638"/>
                    <a:gd name="T90" fmla="*/ 2534 w 2639"/>
                    <a:gd name="T91" fmla="*/ 1832 h 2638"/>
                    <a:gd name="T92" fmla="*/ 2591 w 2639"/>
                    <a:gd name="T93" fmla="*/ 1670 h 2638"/>
                    <a:gd name="T94" fmla="*/ 2626 w 2639"/>
                    <a:gd name="T95" fmla="*/ 1498 h 2638"/>
                    <a:gd name="T96" fmla="*/ 2639 w 2639"/>
                    <a:gd name="T97" fmla="*/ 1320 h 2638"/>
                    <a:gd name="T98" fmla="*/ 2638 w 2639"/>
                    <a:gd name="T99" fmla="*/ 1321 h 2638"/>
                    <a:gd name="T100" fmla="*/ 2638 w 2639"/>
                    <a:gd name="T101" fmla="*/ 1321 h 2638"/>
                    <a:gd name="T102" fmla="*/ 2638 w 2639"/>
                    <a:gd name="T103" fmla="*/ 1321 h 2638"/>
                    <a:gd name="T104" fmla="*/ 2638 w 2639"/>
                    <a:gd name="T105" fmla="*/ 1321 h 2638"/>
                    <a:gd name="T106" fmla="*/ 2638 w 2639"/>
                    <a:gd name="T107" fmla="*/ 1321 h 2638"/>
                    <a:gd name="T108" fmla="*/ 2638 w 2639"/>
                    <a:gd name="T109" fmla="*/ 1321 h 2638"/>
                    <a:gd name="T110" fmla="*/ 2638 w 2639"/>
                    <a:gd name="T111" fmla="*/ 1321 h 2638"/>
                    <a:gd name="T112" fmla="*/ 2638 w 2639"/>
                    <a:gd name="T113" fmla="*/ 1321 h 2638"/>
                    <a:gd name="T114" fmla="*/ 2638 w 2639"/>
                    <a:gd name="T115" fmla="*/ 1321 h 2638"/>
                    <a:gd name="T116" fmla="*/ 2638 w 2639"/>
                    <a:gd name="T117" fmla="*/ 1321 h 2638"/>
                    <a:gd name="T118" fmla="*/ 2638 w 2639"/>
                    <a:gd name="T119" fmla="*/ 1321 h 2638"/>
                    <a:gd name="T120" fmla="*/ 2639 w 2639"/>
                    <a:gd name="T121" fmla="*/ 1320 h 2638"/>
                    <a:gd name="T122" fmla="*/ 2639 w 2639"/>
                    <a:gd name="T123" fmla="*/ 1320 h 263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639"/>
                    <a:gd name="T187" fmla="*/ 0 h 2638"/>
                    <a:gd name="T188" fmla="*/ 2639 w 2639"/>
                    <a:gd name="T189" fmla="*/ 2638 h 263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639" h="2638">
                      <a:moveTo>
                        <a:pt x="2639" y="1320"/>
                      </a:moveTo>
                      <a:lnTo>
                        <a:pt x="2626" y="1141"/>
                      </a:lnTo>
                      <a:lnTo>
                        <a:pt x="2591" y="971"/>
                      </a:lnTo>
                      <a:lnTo>
                        <a:pt x="2534" y="809"/>
                      </a:lnTo>
                      <a:lnTo>
                        <a:pt x="2457" y="656"/>
                      </a:lnTo>
                      <a:lnTo>
                        <a:pt x="2362" y="516"/>
                      </a:lnTo>
                      <a:lnTo>
                        <a:pt x="2250" y="388"/>
                      </a:lnTo>
                      <a:lnTo>
                        <a:pt x="2123" y="276"/>
                      </a:lnTo>
                      <a:lnTo>
                        <a:pt x="1983" y="182"/>
                      </a:lnTo>
                      <a:lnTo>
                        <a:pt x="1830" y="105"/>
                      </a:lnTo>
                      <a:lnTo>
                        <a:pt x="1668" y="48"/>
                      </a:lnTo>
                      <a:lnTo>
                        <a:pt x="1497" y="13"/>
                      </a:lnTo>
                      <a:lnTo>
                        <a:pt x="1319" y="0"/>
                      </a:lnTo>
                      <a:lnTo>
                        <a:pt x="1142" y="13"/>
                      </a:lnTo>
                      <a:lnTo>
                        <a:pt x="970" y="48"/>
                      </a:lnTo>
                      <a:lnTo>
                        <a:pt x="808" y="105"/>
                      </a:lnTo>
                      <a:lnTo>
                        <a:pt x="656" y="182"/>
                      </a:lnTo>
                      <a:lnTo>
                        <a:pt x="515" y="276"/>
                      </a:lnTo>
                      <a:lnTo>
                        <a:pt x="389" y="388"/>
                      </a:lnTo>
                      <a:lnTo>
                        <a:pt x="277" y="516"/>
                      </a:lnTo>
                      <a:lnTo>
                        <a:pt x="183" y="656"/>
                      </a:lnTo>
                      <a:lnTo>
                        <a:pt x="106" y="809"/>
                      </a:lnTo>
                      <a:lnTo>
                        <a:pt x="48" y="971"/>
                      </a:lnTo>
                      <a:lnTo>
                        <a:pt x="14" y="1141"/>
                      </a:lnTo>
                      <a:lnTo>
                        <a:pt x="0" y="1320"/>
                      </a:lnTo>
                      <a:lnTo>
                        <a:pt x="14" y="1499"/>
                      </a:lnTo>
                      <a:lnTo>
                        <a:pt x="48" y="1670"/>
                      </a:lnTo>
                      <a:lnTo>
                        <a:pt x="106" y="1833"/>
                      </a:lnTo>
                      <a:lnTo>
                        <a:pt x="183" y="1985"/>
                      </a:lnTo>
                      <a:lnTo>
                        <a:pt x="277" y="2126"/>
                      </a:lnTo>
                      <a:lnTo>
                        <a:pt x="389" y="2252"/>
                      </a:lnTo>
                      <a:lnTo>
                        <a:pt x="515" y="2364"/>
                      </a:lnTo>
                      <a:lnTo>
                        <a:pt x="656" y="2459"/>
                      </a:lnTo>
                      <a:lnTo>
                        <a:pt x="808" y="2533"/>
                      </a:lnTo>
                      <a:lnTo>
                        <a:pt x="970" y="2590"/>
                      </a:lnTo>
                      <a:lnTo>
                        <a:pt x="1142" y="2625"/>
                      </a:lnTo>
                      <a:lnTo>
                        <a:pt x="1319" y="2638"/>
                      </a:lnTo>
                      <a:lnTo>
                        <a:pt x="1497" y="2625"/>
                      </a:lnTo>
                      <a:lnTo>
                        <a:pt x="1669" y="2590"/>
                      </a:lnTo>
                      <a:lnTo>
                        <a:pt x="1831" y="2533"/>
                      </a:lnTo>
                      <a:lnTo>
                        <a:pt x="1983" y="2459"/>
                      </a:lnTo>
                      <a:lnTo>
                        <a:pt x="2124" y="2363"/>
                      </a:lnTo>
                      <a:lnTo>
                        <a:pt x="2250" y="2251"/>
                      </a:lnTo>
                      <a:lnTo>
                        <a:pt x="2362" y="2125"/>
                      </a:lnTo>
                      <a:lnTo>
                        <a:pt x="2458" y="1985"/>
                      </a:lnTo>
                      <a:lnTo>
                        <a:pt x="2534" y="1832"/>
                      </a:lnTo>
                      <a:lnTo>
                        <a:pt x="2591" y="1670"/>
                      </a:lnTo>
                      <a:lnTo>
                        <a:pt x="2626" y="1498"/>
                      </a:lnTo>
                      <a:lnTo>
                        <a:pt x="2639" y="1320"/>
                      </a:lnTo>
                      <a:lnTo>
                        <a:pt x="2638" y="1321"/>
                      </a:lnTo>
                      <a:lnTo>
                        <a:pt x="2639" y="132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2" name="Freeform 25">
                  <a:extLst>
                    <a:ext uri="{FF2B5EF4-FFF2-40B4-BE49-F238E27FC236}">
                      <a16:creationId xmlns:a16="http://schemas.microsoft.com/office/drawing/2014/main" id="{CDF071E3-EFCA-4A8F-94F3-C079898DD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501" y="1801293"/>
                  <a:ext cx="373027" cy="197772"/>
                </a:xfrm>
                <a:custGeom>
                  <a:avLst/>
                  <a:gdLst>
                    <a:gd name="T0" fmla="*/ 2639 w 2641"/>
                    <a:gd name="T1" fmla="*/ 1322 h 1501"/>
                    <a:gd name="T2" fmla="*/ 2641 w 2641"/>
                    <a:gd name="T3" fmla="*/ 1322 h 1501"/>
                    <a:gd name="T4" fmla="*/ 2628 w 2641"/>
                    <a:gd name="T5" fmla="*/ 1143 h 1501"/>
                    <a:gd name="T6" fmla="*/ 2593 w 2641"/>
                    <a:gd name="T7" fmla="*/ 973 h 1501"/>
                    <a:gd name="T8" fmla="*/ 2536 w 2641"/>
                    <a:gd name="T9" fmla="*/ 811 h 1501"/>
                    <a:gd name="T10" fmla="*/ 2458 w 2641"/>
                    <a:gd name="T11" fmla="*/ 654 h 1501"/>
                    <a:gd name="T12" fmla="*/ 2364 w 2641"/>
                    <a:gd name="T13" fmla="*/ 517 h 1501"/>
                    <a:gd name="T14" fmla="*/ 2253 w 2641"/>
                    <a:gd name="T15" fmla="*/ 389 h 1501"/>
                    <a:gd name="T16" fmla="*/ 2125 w 2641"/>
                    <a:gd name="T17" fmla="*/ 277 h 1501"/>
                    <a:gd name="T18" fmla="*/ 1988 w 2641"/>
                    <a:gd name="T19" fmla="*/ 184 h 1501"/>
                    <a:gd name="T20" fmla="*/ 1831 w 2641"/>
                    <a:gd name="T21" fmla="*/ 105 h 1501"/>
                    <a:gd name="T22" fmla="*/ 1669 w 2641"/>
                    <a:gd name="T23" fmla="*/ 48 h 1501"/>
                    <a:gd name="T24" fmla="*/ 1498 w 2641"/>
                    <a:gd name="T25" fmla="*/ 14 h 1501"/>
                    <a:gd name="T26" fmla="*/ 1320 w 2641"/>
                    <a:gd name="T27" fmla="*/ 0 h 1501"/>
                    <a:gd name="T28" fmla="*/ 1143 w 2641"/>
                    <a:gd name="T29" fmla="*/ 14 h 1501"/>
                    <a:gd name="T30" fmla="*/ 971 w 2641"/>
                    <a:gd name="T31" fmla="*/ 48 h 1501"/>
                    <a:gd name="T32" fmla="*/ 809 w 2641"/>
                    <a:gd name="T33" fmla="*/ 105 h 1501"/>
                    <a:gd name="T34" fmla="*/ 652 w 2641"/>
                    <a:gd name="T35" fmla="*/ 185 h 1501"/>
                    <a:gd name="T36" fmla="*/ 515 w 2641"/>
                    <a:gd name="T37" fmla="*/ 277 h 1501"/>
                    <a:gd name="T38" fmla="*/ 389 w 2641"/>
                    <a:gd name="T39" fmla="*/ 389 h 1501"/>
                    <a:gd name="T40" fmla="*/ 277 w 2641"/>
                    <a:gd name="T41" fmla="*/ 517 h 1501"/>
                    <a:gd name="T42" fmla="*/ 184 w 2641"/>
                    <a:gd name="T43" fmla="*/ 654 h 1501"/>
                    <a:gd name="T44" fmla="*/ 105 w 2641"/>
                    <a:gd name="T45" fmla="*/ 811 h 1501"/>
                    <a:gd name="T46" fmla="*/ 48 w 2641"/>
                    <a:gd name="T47" fmla="*/ 973 h 1501"/>
                    <a:gd name="T48" fmla="*/ 13 w 2641"/>
                    <a:gd name="T49" fmla="*/ 1143 h 1501"/>
                    <a:gd name="T50" fmla="*/ 0 w 2641"/>
                    <a:gd name="T51" fmla="*/ 1322 h 1501"/>
                    <a:gd name="T52" fmla="*/ 13 w 2641"/>
                    <a:gd name="T53" fmla="*/ 1501 h 1501"/>
                    <a:gd name="T54" fmla="*/ 16 w 2641"/>
                    <a:gd name="T55" fmla="*/ 1501 h 1501"/>
                    <a:gd name="T56" fmla="*/ 3 w 2641"/>
                    <a:gd name="T57" fmla="*/ 1322 h 1501"/>
                    <a:gd name="T58" fmla="*/ 16 w 2641"/>
                    <a:gd name="T59" fmla="*/ 1143 h 1501"/>
                    <a:gd name="T60" fmla="*/ 51 w 2641"/>
                    <a:gd name="T61" fmla="*/ 973 h 1501"/>
                    <a:gd name="T62" fmla="*/ 108 w 2641"/>
                    <a:gd name="T63" fmla="*/ 811 h 1501"/>
                    <a:gd name="T64" fmla="*/ 184 w 2641"/>
                    <a:gd name="T65" fmla="*/ 662 h 1501"/>
                    <a:gd name="T66" fmla="*/ 279 w 2641"/>
                    <a:gd name="T67" fmla="*/ 519 h 1501"/>
                    <a:gd name="T68" fmla="*/ 391 w 2641"/>
                    <a:gd name="T69" fmla="*/ 392 h 1501"/>
                    <a:gd name="T70" fmla="*/ 518 w 2641"/>
                    <a:gd name="T71" fmla="*/ 280 h 1501"/>
                    <a:gd name="T72" fmla="*/ 663 w 2641"/>
                    <a:gd name="T73" fmla="*/ 183 h 1501"/>
                    <a:gd name="T74" fmla="*/ 809 w 2641"/>
                    <a:gd name="T75" fmla="*/ 108 h 1501"/>
                    <a:gd name="T76" fmla="*/ 971 w 2641"/>
                    <a:gd name="T77" fmla="*/ 51 h 1501"/>
                    <a:gd name="T78" fmla="*/ 1143 w 2641"/>
                    <a:gd name="T79" fmla="*/ 16 h 1501"/>
                    <a:gd name="T80" fmla="*/ 1320 w 2641"/>
                    <a:gd name="T81" fmla="*/ 3 h 1501"/>
                    <a:gd name="T82" fmla="*/ 1498 w 2641"/>
                    <a:gd name="T83" fmla="*/ 16 h 1501"/>
                    <a:gd name="T84" fmla="*/ 1669 w 2641"/>
                    <a:gd name="T85" fmla="*/ 51 h 1501"/>
                    <a:gd name="T86" fmla="*/ 1831 w 2641"/>
                    <a:gd name="T87" fmla="*/ 108 h 1501"/>
                    <a:gd name="T88" fmla="*/ 1980 w 2641"/>
                    <a:gd name="T89" fmla="*/ 184 h 1501"/>
                    <a:gd name="T90" fmla="*/ 2122 w 2641"/>
                    <a:gd name="T91" fmla="*/ 280 h 1501"/>
                    <a:gd name="T92" fmla="*/ 2250 w 2641"/>
                    <a:gd name="T93" fmla="*/ 392 h 1501"/>
                    <a:gd name="T94" fmla="*/ 2362 w 2641"/>
                    <a:gd name="T95" fmla="*/ 519 h 1501"/>
                    <a:gd name="T96" fmla="*/ 2458 w 2641"/>
                    <a:gd name="T97" fmla="*/ 662 h 1501"/>
                    <a:gd name="T98" fmla="*/ 2533 w 2641"/>
                    <a:gd name="T99" fmla="*/ 811 h 1501"/>
                    <a:gd name="T100" fmla="*/ 2591 w 2641"/>
                    <a:gd name="T101" fmla="*/ 973 h 1501"/>
                    <a:gd name="T102" fmla="*/ 2625 w 2641"/>
                    <a:gd name="T103" fmla="*/ 1143 h 1501"/>
                    <a:gd name="T104" fmla="*/ 2639 w 2641"/>
                    <a:gd name="T105" fmla="*/ 1322 h 150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641"/>
                    <a:gd name="T160" fmla="*/ 0 h 1501"/>
                    <a:gd name="T161" fmla="*/ 2641 w 2641"/>
                    <a:gd name="T162" fmla="*/ 1501 h 150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641" h="1501">
                      <a:moveTo>
                        <a:pt x="2639" y="1322"/>
                      </a:moveTo>
                      <a:lnTo>
                        <a:pt x="2641" y="1322"/>
                      </a:lnTo>
                      <a:lnTo>
                        <a:pt x="2628" y="1143"/>
                      </a:lnTo>
                      <a:lnTo>
                        <a:pt x="2593" y="973"/>
                      </a:lnTo>
                      <a:lnTo>
                        <a:pt x="2536" y="811"/>
                      </a:lnTo>
                      <a:lnTo>
                        <a:pt x="2458" y="654"/>
                      </a:lnTo>
                      <a:lnTo>
                        <a:pt x="2364" y="517"/>
                      </a:lnTo>
                      <a:lnTo>
                        <a:pt x="2253" y="389"/>
                      </a:lnTo>
                      <a:lnTo>
                        <a:pt x="2125" y="277"/>
                      </a:lnTo>
                      <a:lnTo>
                        <a:pt x="1988" y="184"/>
                      </a:lnTo>
                      <a:lnTo>
                        <a:pt x="1831" y="105"/>
                      </a:lnTo>
                      <a:lnTo>
                        <a:pt x="1669" y="48"/>
                      </a:lnTo>
                      <a:lnTo>
                        <a:pt x="1498" y="14"/>
                      </a:lnTo>
                      <a:lnTo>
                        <a:pt x="1320" y="0"/>
                      </a:lnTo>
                      <a:lnTo>
                        <a:pt x="1143" y="14"/>
                      </a:lnTo>
                      <a:lnTo>
                        <a:pt x="971" y="48"/>
                      </a:lnTo>
                      <a:lnTo>
                        <a:pt x="809" y="105"/>
                      </a:lnTo>
                      <a:lnTo>
                        <a:pt x="652" y="185"/>
                      </a:lnTo>
                      <a:lnTo>
                        <a:pt x="515" y="277"/>
                      </a:lnTo>
                      <a:lnTo>
                        <a:pt x="389" y="389"/>
                      </a:lnTo>
                      <a:lnTo>
                        <a:pt x="277" y="517"/>
                      </a:lnTo>
                      <a:lnTo>
                        <a:pt x="184" y="654"/>
                      </a:lnTo>
                      <a:lnTo>
                        <a:pt x="105" y="811"/>
                      </a:lnTo>
                      <a:lnTo>
                        <a:pt x="48" y="973"/>
                      </a:lnTo>
                      <a:lnTo>
                        <a:pt x="13" y="1143"/>
                      </a:lnTo>
                      <a:lnTo>
                        <a:pt x="0" y="1322"/>
                      </a:lnTo>
                      <a:lnTo>
                        <a:pt x="13" y="1501"/>
                      </a:lnTo>
                      <a:lnTo>
                        <a:pt x="16" y="1501"/>
                      </a:lnTo>
                      <a:lnTo>
                        <a:pt x="3" y="1322"/>
                      </a:lnTo>
                      <a:lnTo>
                        <a:pt x="16" y="1143"/>
                      </a:lnTo>
                      <a:lnTo>
                        <a:pt x="51" y="973"/>
                      </a:lnTo>
                      <a:lnTo>
                        <a:pt x="108" y="811"/>
                      </a:lnTo>
                      <a:lnTo>
                        <a:pt x="184" y="662"/>
                      </a:lnTo>
                      <a:lnTo>
                        <a:pt x="279" y="519"/>
                      </a:lnTo>
                      <a:lnTo>
                        <a:pt x="391" y="392"/>
                      </a:lnTo>
                      <a:lnTo>
                        <a:pt x="518" y="280"/>
                      </a:lnTo>
                      <a:lnTo>
                        <a:pt x="663" y="183"/>
                      </a:lnTo>
                      <a:lnTo>
                        <a:pt x="809" y="108"/>
                      </a:lnTo>
                      <a:lnTo>
                        <a:pt x="971" y="51"/>
                      </a:lnTo>
                      <a:lnTo>
                        <a:pt x="1143" y="16"/>
                      </a:lnTo>
                      <a:lnTo>
                        <a:pt x="1320" y="3"/>
                      </a:lnTo>
                      <a:lnTo>
                        <a:pt x="1498" y="16"/>
                      </a:lnTo>
                      <a:lnTo>
                        <a:pt x="1669" y="51"/>
                      </a:lnTo>
                      <a:lnTo>
                        <a:pt x="1831" y="108"/>
                      </a:lnTo>
                      <a:lnTo>
                        <a:pt x="1980" y="184"/>
                      </a:lnTo>
                      <a:lnTo>
                        <a:pt x="2122" y="280"/>
                      </a:lnTo>
                      <a:lnTo>
                        <a:pt x="2250" y="392"/>
                      </a:lnTo>
                      <a:lnTo>
                        <a:pt x="2362" y="519"/>
                      </a:lnTo>
                      <a:lnTo>
                        <a:pt x="2458" y="662"/>
                      </a:lnTo>
                      <a:lnTo>
                        <a:pt x="2533" y="811"/>
                      </a:lnTo>
                      <a:lnTo>
                        <a:pt x="2591" y="973"/>
                      </a:lnTo>
                      <a:lnTo>
                        <a:pt x="2625" y="1143"/>
                      </a:lnTo>
                      <a:lnTo>
                        <a:pt x="2639" y="13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3" name="Freeform 27">
                  <a:extLst>
                    <a:ext uri="{FF2B5EF4-FFF2-40B4-BE49-F238E27FC236}">
                      <a16:creationId xmlns:a16="http://schemas.microsoft.com/office/drawing/2014/main" id="{58CA5853-DE48-449F-B0EA-CE5B628C6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2294" y="1975181"/>
                  <a:ext cx="234" cy="446"/>
                </a:xfrm>
                <a:custGeom>
                  <a:avLst/>
                  <a:gdLst>
                    <a:gd name="T0" fmla="*/ 2 w 2"/>
                    <a:gd name="T1" fmla="*/ 2 h 3"/>
                    <a:gd name="T2" fmla="*/ 2 w 2"/>
                    <a:gd name="T3" fmla="*/ 2 h 3"/>
                    <a:gd name="T4" fmla="*/ 0 w 2"/>
                    <a:gd name="T5" fmla="*/ 0 h 3"/>
                    <a:gd name="T6" fmla="*/ 2 w 2"/>
                    <a:gd name="T7" fmla="*/ 3 h 3"/>
                    <a:gd name="T8" fmla="*/ 1 w 2"/>
                    <a:gd name="T9" fmla="*/ 2 h 3"/>
                    <a:gd name="T10" fmla="*/ 2 w 2"/>
                    <a:gd name="T11" fmla="*/ 2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3"/>
                    <a:gd name="T20" fmla="*/ 2 w 2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3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4" name="Freeform 28">
                  <a:extLst>
                    <a:ext uri="{FF2B5EF4-FFF2-40B4-BE49-F238E27FC236}">
                      <a16:creationId xmlns:a16="http://schemas.microsoft.com/office/drawing/2014/main" id="{632E5747-A8A5-469B-9DAE-EDB3A59E2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1825" y="1975181"/>
                  <a:ext cx="703" cy="67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2 h 4"/>
                    <a:gd name="T4" fmla="*/ 3 w 4"/>
                    <a:gd name="T5" fmla="*/ 4 h 4"/>
                    <a:gd name="T6" fmla="*/ 4 w 4"/>
                    <a:gd name="T7" fmla="*/ 3 h 4"/>
                    <a:gd name="T8" fmla="*/ 2 w 4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4"/>
                    <a:gd name="T17" fmla="*/ 4 w 4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4"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5" name="Freeform 29">
                  <a:extLst>
                    <a:ext uri="{FF2B5EF4-FFF2-40B4-BE49-F238E27FC236}">
                      <a16:creationId xmlns:a16="http://schemas.microsoft.com/office/drawing/2014/main" id="{794AFB2E-DD19-4AA9-A722-43A773505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2294" y="1975181"/>
                  <a:ext cx="234" cy="670"/>
                </a:xfrm>
                <a:custGeom>
                  <a:avLst/>
                  <a:gdLst>
                    <a:gd name="T0" fmla="*/ 1 w 2"/>
                    <a:gd name="T1" fmla="*/ 4 h 4"/>
                    <a:gd name="T2" fmla="*/ 2 w 2"/>
                    <a:gd name="T3" fmla="*/ 3 h 4"/>
                    <a:gd name="T4" fmla="*/ 2 w 2"/>
                    <a:gd name="T5" fmla="*/ 2 h 4"/>
                    <a:gd name="T6" fmla="*/ 0 w 2"/>
                    <a:gd name="T7" fmla="*/ 0 h 4"/>
                    <a:gd name="T8" fmla="*/ 2 w 2"/>
                    <a:gd name="T9" fmla="*/ 3 h 4"/>
                    <a:gd name="T10" fmla="*/ 1 w 2"/>
                    <a:gd name="T11" fmla="*/ 4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4"/>
                    <a:gd name="T20" fmla="*/ 2 w 2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4">
                      <a:moveTo>
                        <a:pt x="1" y="4"/>
                      </a:moveTo>
                      <a:lnTo>
                        <a:pt x="2" y="3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6" name="Freeform 30">
                  <a:extLst>
                    <a:ext uri="{FF2B5EF4-FFF2-40B4-BE49-F238E27FC236}">
                      <a16:creationId xmlns:a16="http://schemas.microsoft.com/office/drawing/2014/main" id="{897A527B-1A31-4DF2-880C-DDB202E54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3169"/>
                  <a:ext cx="239150" cy="301569"/>
                </a:xfrm>
                <a:custGeom>
                  <a:avLst/>
                  <a:gdLst>
                    <a:gd name="T0" fmla="*/ 1693 w 1693"/>
                    <a:gd name="T1" fmla="*/ 1143 h 2286"/>
                    <a:gd name="T2" fmla="*/ 1685 w 1693"/>
                    <a:gd name="T3" fmla="*/ 988 h 2286"/>
                    <a:gd name="T4" fmla="*/ 1662 w 1693"/>
                    <a:gd name="T5" fmla="*/ 841 h 2286"/>
                    <a:gd name="T6" fmla="*/ 1625 w 1693"/>
                    <a:gd name="T7" fmla="*/ 700 h 2286"/>
                    <a:gd name="T8" fmla="*/ 1575 w 1693"/>
                    <a:gd name="T9" fmla="*/ 568 h 2286"/>
                    <a:gd name="T10" fmla="*/ 1514 w 1693"/>
                    <a:gd name="T11" fmla="*/ 447 h 2286"/>
                    <a:gd name="T12" fmla="*/ 1442 w 1693"/>
                    <a:gd name="T13" fmla="*/ 336 h 2286"/>
                    <a:gd name="T14" fmla="*/ 1361 w 1693"/>
                    <a:gd name="T15" fmla="*/ 239 h 2286"/>
                    <a:gd name="T16" fmla="*/ 1271 w 1693"/>
                    <a:gd name="T17" fmla="*/ 157 h 2286"/>
                    <a:gd name="T18" fmla="*/ 1174 w 1693"/>
                    <a:gd name="T19" fmla="*/ 90 h 2286"/>
                    <a:gd name="T20" fmla="*/ 1069 w 1693"/>
                    <a:gd name="T21" fmla="*/ 41 h 2286"/>
                    <a:gd name="T22" fmla="*/ 959 w 1693"/>
                    <a:gd name="T23" fmla="*/ 10 h 2286"/>
                    <a:gd name="T24" fmla="*/ 845 w 1693"/>
                    <a:gd name="T25" fmla="*/ 0 h 2286"/>
                    <a:gd name="T26" fmla="*/ 732 w 1693"/>
                    <a:gd name="T27" fmla="*/ 10 h 2286"/>
                    <a:gd name="T28" fmla="*/ 623 w 1693"/>
                    <a:gd name="T29" fmla="*/ 41 h 2286"/>
                    <a:gd name="T30" fmla="*/ 518 w 1693"/>
                    <a:gd name="T31" fmla="*/ 90 h 2286"/>
                    <a:gd name="T32" fmla="*/ 421 w 1693"/>
                    <a:gd name="T33" fmla="*/ 157 h 2286"/>
                    <a:gd name="T34" fmla="*/ 331 w 1693"/>
                    <a:gd name="T35" fmla="*/ 239 h 2286"/>
                    <a:gd name="T36" fmla="*/ 249 w 1693"/>
                    <a:gd name="T37" fmla="*/ 336 h 2286"/>
                    <a:gd name="T38" fmla="*/ 178 w 1693"/>
                    <a:gd name="T39" fmla="*/ 447 h 2286"/>
                    <a:gd name="T40" fmla="*/ 117 w 1693"/>
                    <a:gd name="T41" fmla="*/ 568 h 2286"/>
                    <a:gd name="T42" fmla="*/ 68 w 1693"/>
                    <a:gd name="T43" fmla="*/ 700 h 2286"/>
                    <a:gd name="T44" fmla="*/ 31 w 1693"/>
                    <a:gd name="T45" fmla="*/ 841 h 2286"/>
                    <a:gd name="T46" fmla="*/ 8 w 1693"/>
                    <a:gd name="T47" fmla="*/ 988 h 2286"/>
                    <a:gd name="T48" fmla="*/ 0 w 1693"/>
                    <a:gd name="T49" fmla="*/ 1143 h 2286"/>
                    <a:gd name="T50" fmla="*/ 8 w 1693"/>
                    <a:gd name="T51" fmla="*/ 1298 h 2286"/>
                    <a:gd name="T52" fmla="*/ 31 w 1693"/>
                    <a:gd name="T53" fmla="*/ 1446 h 2286"/>
                    <a:gd name="T54" fmla="*/ 68 w 1693"/>
                    <a:gd name="T55" fmla="*/ 1587 h 2286"/>
                    <a:gd name="T56" fmla="*/ 117 w 1693"/>
                    <a:gd name="T57" fmla="*/ 1719 h 2286"/>
                    <a:gd name="T58" fmla="*/ 177 w 1693"/>
                    <a:gd name="T59" fmla="*/ 1841 h 2286"/>
                    <a:gd name="T60" fmla="*/ 249 w 1693"/>
                    <a:gd name="T61" fmla="*/ 1950 h 2286"/>
                    <a:gd name="T62" fmla="*/ 330 w 1693"/>
                    <a:gd name="T63" fmla="*/ 2047 h 2286"/>
                    <a:gd name="T64" fmla="*/ 421 w 1693"/>
                    <a:gd name="T65" fmla="*/ 2130 h 2286"/>
                    <a:gd name="T66" fmla="*/ 518 w 1693"/>
                    <a:gd name="T67" fmla="*/ 2196 h 2286"/>
                    <a:gd name="T68" fmla="*/ 621 w 1693"/>
                    <a:gd name="T69" fmla="*/ 2246 h 2286"/>
                    <a:gd name="T70" fmla="*/ 732 w 1693"/>
                    <a:gd name="T71" fmla="*/ 2276 h 2286"/>
                    <a:gd name="T72" fmla="*/ 845 w 1693"/>
                    <a:gd name="T73" fmla="*/ 2286 h 2286"/>
                    <a:gd name="T74" fmla="*/ 959 w 1693"/>
                    <a:gd name="T75" fmla="*/ 2276 h 2286"/>
                    <a:gd name="T76" fmla="*/ 1069 w 1693"/>
                    <a:gd name="T77" fmla="*/ 2246 h 2286"/>
                    <a:gd name="T78" fmla="*/ 1174 w 1693"/>
                    <a:gd name="T79" fmla="*/ 2196 h 2286"/>
                    <a:gd name="T80" fmla="*/ 1271 w 1693"/>
                    <a:gd name="T81" fmla="*/ 2130 h 2286"/>
                    <a:gd name="T82" fmla="*/ 1361 w 1693"/>
                    <a:gd name="T83" fmla="*/ 2047 h 2286"/>
                    <a:gd name="T84" fmla="*/ 1442 w 1693"/>
                    <a:gd name="T85" fmla="*/ 1950 h 2286"/>
                    <a:gd name="T86" fmla="*/ 1514 w 1693"/>
                    <a:gd name="T87" fmla="*/ 1841 h 2286"/>
                    <a:gd name="T88" fmla="*/ 1575 w 1693"/>
                    <a:gd name="T89" fmla="*/ 1719 h 2286"/>
                    <a:gd name="T90" fmla="*/ 1625 w 1693"/>
                    <a:gd name="T91" fmla="*/ 1587 h 2286"/>
                    <a:gd name="T92" fmla="*/ 1662 w 1693"/>
                    <a:gd name="T93" fmla="*/ 1446 h 2286"/>
                    <a:gd name="T94" fmla="*/ 1685 w 1693"/>
                    <a:gd name="T95" fmla="*/ 1298 h 2286"/>
                    <a:gd name="T96" fmla="*/ 1693 w 1693"/>
                    <a:gd name="T97" fmla="*/ 1143 h 2286"/>
                    <a:gd name="T98" fmla="*/ 1691 w 1693"/>
                    <a:gd name="T99" fmla="*/ 1144 h 2286"/>
                    <a:gd name="T100" fmla="*/ 1691 w 1693"/>
                    <a:gd name="T101" fmla="*/ 1144 h 2286"/>
                    <a:gd name="T102" fmla="*/ 1691 w 1693"/>
                    <a:gd name="T103" fmla="*/ 1144 h 2286"/>
                    <a:gd name="T104" fmla="*/ 1691 w 1693"/>
                    <a:gd name="T105" fmla="*/ 1144 h 2286"/>
                    <a:gd name="T106" fmla="*/ 1691 w 1693"/>
                    <a:gd name="T107" fmla="*/ 1144 h 2286"/>
                    <a:gd name="T108" fmla="*/ 1691 w 1693"/>
                    <a:gd name="T109" fmla="*/ 1144 h 2286"/>
                    <a:gd name="T110" fmla="*/ 1691 w 1693"/>
                    <a:gd name="T111" fmla="*/ 1144 h 2286"/>
                    <a:gd name="T112" fmla="*/ 1691 w 1693"/>
                    <a:gd name="T113" fmla="*/ 1144 h 2286"/>
                    <a:gd name="T114" fmla="*/ 1691 w 1693"/>
                    <a:gd name="T115" fmla="*/ 1144 h 2286"/>
                    <a:gd name="T116" fmla="*/ 1691 w 1693"/>
                    <a:gd name="T117" fmla="*/ 1144 h 2286"/>
                    <a:gd name="T118" fmla="*/ 1691 w 1693"/>
                    <a:gd name="T119" fmla="*/ 1144 h 2286"/>
                    <a:gd name="T120" fmla="*/ 1693 w 1693"/>
                    <a:gd name="T121" fmla="*/ 1143 h 2286"/>
                    <a:gd name="T122" fmla="*/ 1693 w 1693"/>
                    <a:gd name="T123" fmla="*/ 1143 h 228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693"/>
                    <a:gd name="T187" fmla="*/ 0 h 2286"/>
                    <a:gd name="T188" fmla="*/ 1693 w 1693"/>
                    <a:gd name="T189" fmla="*/ 2286 h 228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693" h="2286">
                      <a:moveTo>
                        <a:pt x="1693" y="1143"/>
                      </a:moveTo>
                      <a:lnTo>
                        <a:pt x="1685" y="988"/>
                      </a:lnTo>
                      <a:lnTo>
                        <a:pt x="1662" y="841"/>
                      </a:lnTo>
                      <a:lnTo>
                        <a:pt x="1625" y="700"/>
                      </a:lnTo>
                      <a:lnTo>
                        <a:pt x="1575" y="568"/>
                      </a:lnTo>
                      <a:lnTo>
                        <a:pt x="1514" y="447"/>
                      </a:lnTo>
                      <a:lnTo>
                        <a:pt x="1442" y="336"/>
                      </a:lnTo>
                      <a:lnTo>
                        <a:pt x="1361" y="239"/>
                      </a:lnTo>
                      <a:lnTo>
                        <a:pt x="1271" y="157"/>
                      </a:lnTo>
                      <a:lnTo>
                        <a:pt x="1174" y="90"/>
                      </a:lnTo>
                      <a:lnTo>
                        <a:pt x="1069" y="41"/>
                      </a:lnTo>
                      <a:lnTo>
                        <a:pt x="959" y="10"/>
                      </a:lnTo>
                      <a:lnTo>
                        <a:pt x="845" y="0"/>
                      </a:lnTo>
                      <a:lnTo>
                        <a:pt x="732" y="10"/>
                      </a:lnTo>
                      <a:lnTo>
                        <a:pt x="623" y="41"/>
                      </a:lnTo>
                      <a:lnTo>
                        <a:pt x="518" y="90"/>
                      </a:lnTo>
                      <a:lnTo>
                        <a:pt x="421" y="157"/>
                      </a:lnTo>
                      <a:lnTo>
                        <a:pt x="331" y="239"/>
                      </a:lnTo>
                      <a:lnTo>
                        <a:pt x="249" y="336"/>
                      </a:lnTo>
                      <a:lnTo>
                        <a:pt x="178" y="447"/>
                      </a:lnTo>
                      <a:lnTo>
                        <a:pt x="117" y="568"/>
                      </a:lnTo>
                      <a:lnTo>
                        <a:pt x="68" y="700"/>
                      </a:lnTo>
                      <a:lnTo>
                        <a:pt x="31" y="841"/>
                      </a:lnTo>
                      <a:lnTo>
                        <a:pt x="8" y="988"/>
                      </a:lnTo>
                      <a:lnTo>
                        <a:pt x="0" y="1143"/>
                      </a:lnTo>
                      <a:lnTo>
                        <a:pt x="8" y="1298"/>
                      </a:lnTo>
                      <a:lnTo>
                        <a:pt x="31" y="1446"/>
                      </a:lnTo>
                      <a:lnTo>
                        <a:pt x="68" y="1587"/>
                      </a:lnTo>
                      <a:lnTo>
                        <a:pt x="117" y="1719"/>
                      </a:lnTo>
                      <a:lnTo>
                        <a:pt x="177" y="1841"/>
                      </a:lnTo>
                      <a:lnTo>
                        <a:pt x="249" y="1950"/>
                      </a:lnTo>
                      <a:lnTo>
                        <a:pt x="330" y="2047"/>
                      </a:lnTo>
                      <a:lnTo>
                        <a:pt x="421" y="2130"/>
                      </a:lnTo>
                      <a:lnTo>
                        <a:pt x="518" y="2196"/>
                      </a:lnTo>
                      <a:lnTo>
                        <a:pt x="621" y="2246"/>
                      </a:lnTo>
                      <a:lnTo>
                        <a:pt x="732" y="2276"/>
                      </a:lnTo>
                      <a:lnTo>
                        <a:pt x="845" y="2286"/>
                      </a:lnTo>
                      <a:lnTo>
                        <a:pt x="959" y="2276"/>
                      </a:lnTo>
                      <a:lnTo>
                        <a:pt x="1069" y="2246"/>
                      </a:lnTo>
                      <a:lnTo>
                        <a:pt x="1174" y="2196"/>
                      </a:lnTo>
                      <a:lnTo>
                        <a:pt x="1271" y="2130"/>
                      </a:lnTo>
                      <a:lnTo>
                        <a:pt x="1361" y="2047"/>
                      </a:lnTo>
                      <a:lnTo>
                        <a:pt x="1442" y="1950"/>
                      </a:lnTo>
                      <a:lnTo>
                        <a:pt x="1514" y="1841"/>
                      </a:lnTo>
                      <a:lnTo>
                        <a:pt x="1575" y="1719"/>
                      </a:lnTo>
                      <a:lnTo>
                        <a:pt x="1625" y="1587"/>
                      </a:lnTo>
                      <a:lnTo>
                        <a:pt x="1662" y="1446"/>
                      </a:lnTo>
                      <a:lnTo>
                        <a:pt x="1685" y="1298"/>
                      </a:lnTo>
                      <a:lnTo>
                        <a:pt x="1693" y="1143"/>
                      </a:lnTo>
                      <a:lnTo>
                        <a:pt x="1691" y="1144"/>
                      </a:lnTo>
                      <a:lnTo>
                        <a:pt x="1693" y="1143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7" name="Freeform 31">
                  <a:extLst>
                    <a:ext uri="{FF2B5EF4-FFF2-40B4-BE49-F238E27FC236}">
                      <a16:creationId xmlns:a16="http://schemas.microsoft.com/office/drawing/2014/main" id="{D8C1B8DA-BC0C-4392-9460-8694387F55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3169"/>
                  <a:ext cx="239150" cy="301569"/>
                </a:xfrm>
                <a:custGeom>
                  <a:avLst/>
                  <a:gdLst>
                    <a:gd name="T0" fmla="*/ 1693 w 1693"/>
                    <a:gd name="T1" fmla="*/ 1143 h 2286"/>
                    <a:gd name="T2" fmla="*/ 1685 w 1693"/>
                    <a:gd name="T3" fmla="*/ 988 h 2286"/>
                    <a:gd name="T4" fmla="*/ 1662 w 1693"/>
                    <a:gd name="T5" fmla="*/ 841 h 2286"/>
                    <a:gd name="T6" fmla="*/ 1625 w 1693"/>
                    <a:gd name="T7" fmla="*/ 700 h 2286"/>
                    <a:gd name="T8" fmla="*/ 1575 w 1693"/>
                    <a:gd name="T9" fmla="*/ 568 h 2286"/>
                    <a:gd name="T10" fmla="*/ 1514 w 1693"/>
                    <a:gd name="T11" fmla="*/ 447 h 2286"/>
                    <a:gd name="T12" fmla="*/ 1442 w 1693"/>
                    <a:gd name="T13" fmla="*/ 336 h 2286"/>
                    <a:gd name="T14" fmla="*/ 1361 w 1693"/>
                    <a:gd name="T15" fmla="*/ 239 h 2286"/>
                    <a:gd name="T16" fmla="*/ 1271 w 1693"/>
                    <a:gd name="T17" fmla="*/ 157 h 2286"/>
                    <a:gd name="T18" fmla="*/ 1174 w 1693"/>
                    <a:gd name="T19" fmla="*/ 90 h 2286"/>
                    <a:gd name="T20" fmla="*/ 1069 w 1693"/>
                    <a:gd name="T21" fmla="*/ 41 h 2286"/>
                    <a:gd name="T22" fmla="*/ 959 w 1693"/>
                    <a:gd name="T23" fmla="*/ 10 h 2286"/>
                    <a:gd name="T24" fmla="*/ 845 w 1693"/>
                    <a:gd name="T25" fmla="*/ 0 h 2286"/>
                    <a:gd name="T26" fmla="*/ 732 w 1693"/>
                    <a:gd name="T27" fmla="*/ 10 h 2286"/>
                    <a:gd name="T28" fmla="*/ 623 w 1693"/>
                    <a:gd name="T29" fmla="*/ 41 h 2286"/>
                    <a:gd name="T30" fmla="*/ 518 w 1693"/>
                    <a:gd name="T31" fmla="*/ 90 h 2286"/>
                    <a:gd name="T32" fmla="*/ 421 w 1693"/>
                    <a:gd name="T33" fmla="*/ 157 h 2286"/>
                    <a:gd name="T34" fmla="*/ 331 w 1693"/>
                    <a:gd name="T35" fmla="*/ 239 h 2286"/>
                    <a:gd name="T36" fmla="*/ 249 w 1693"/>
                    <a:gd name="T37" fmla="*/ 336 h 2286"/>
                    <a:gd name="T38" fmla="*/ 178 w 1693"/>
                    <a:gd name="T39" fmla="*/ 447 h 2286"/>
                    <a:gd name="T40" fmla="*/ 117 w 1693"/>
                    <a:gd name="T41" fmla="*/ 568 h 2286"/>
                    <a:gd name="T42" fmla="*/ 68 w 1693"/>
                    <a:gd name="T43" fmla="*/ 700 h 2286"/>
                    <a:gd name="T44" fmla="*/ 31 w 1693"/>
                    <a:gd name="T45" fmla="*/ 841 h 2286"/>
                    <a:gd name="T46" fmla="*/ 8 w 1693"/>
                    <a:gd name="T47" fmla="*/ 988 h 2286"/>
                    <a:gd name="T48" fmla="*/ 0 w 1693"/>
                    <a:gd name="T49" fmla="*/ 1143 h 2286"/>
                    <a:gd name="T50" fmla="*/ 8 w 1693"/>
                    <a:gd name="T51" fmla="*/ 1298 h 2286"/>
                    <a:gd name="T52" fmla="*/ 31 w 1693"/>
                    <a:gd name="T53" fmla="*/ 1446 h 2286"/>
                    <a:gd name="T54" fmla="*/ 68 w 1693"/>
                    <a:gd name="T55" fmla="*/ 1587 h 2286"/>
                    <a:gd name="T56" fmla="*/ 117 w 1693"/>
                    <a:gd name="T57" fmla="*/ 1719 h 2286"/>
                    <a:gd name="T58" fmla="*/ 177 w 1693"/>
                    <a:gd name="T59" fmla="*/ 1841 h 2286"/>
                    <a:gd name="T60" fmla="*/ 249 w 1693"/>
                    <a:gd name="T61" fmla="*/ 1950 h 2286"/>
                    <a:gd name="T62" fmla="*/ 330 w 1693"/>
                    <a:gd name="T63" fmla="*/ 2047 h 2286"/>
                    <a:gd name="T64" fmla="*/ 421 w 1693"/>
                    <a:gd name="T65" fmla="*/ 2130 h 2286"/>
                    <a:gd name="T66" fmla="*/ 518 w 1693"/>
                    <a:gd name="T67" fmla="*/ 2196 h 2286"/>
                    <a:gd name="T68" fmla="*/ 621 w 1693"/>
                    <a:gd name="T69" fmla="*/ 2246 h 2286"/>
                    <a:gd name="T70" fmla="*/ 732 w 1693"/>
                    <a:gd name="T71" fmla="*/ 2276 h 2286"/>
                    <a:gd name="T72" fmla="*/ 845 w 1693"/>
                    <a:gd name="T73" fmla="*/ 2286 h 2286"/>
                    <a:gd name="T74" fmla="*/ 959 w 1693"/>
                    <a:gd name="T75" fmla="*/ 2276 h 2286"/>
                    <a:gd name="T76" fmla="*/ 1069 w 1693"/>
                    <a:gd name="T77" fmla="*/ 2246 h 2286"/>
                    <a:gd name="T78" fmla="*/ 1174 w 1693"/>
                    <a:gd name="T79" fmla="*/ 2196 h 2286"/>
                    <a:gd name="T80" fmla="*/ 1271 w 1693"/>
                    <a:gd name="T81" fmla="*/ 2130 h 2286"/>
                    <a:gd name="T82" fmla="*/ 1361 w 1693"/>
                    <a:gd name="T83" fmla="*/ 2047 h 2286"/>
                    <a:gd name="T84" fmla="*/ 1442 w 1693"/>
                    <a:gd name="T85" fmla="*/ 1950 h 2286"/>
                    <a:gd name="T86" fmla="*/ 1514 w 1693"/>
                    <a:gd name="T87" fmla="*/ 1841 h 2286"/>
                    <a:gd name="T88" fmla="*/ 1575 w 1693"/>
                    <a:gd name="T89" fmla="*/ 1719 h 2286"/>
                    <a:gd name="T90" fmla="*/ 1625 w 1693"/>
                    <a:gd name="T91" fmla="*/ 1587 h 2286"/>
                    <a:gd name="T92" fmla="*/ 1662 w 1693"/>
                    <a:gd name="T93" fmla="*/ 1446 h 2286"/>
                    <a:gd name="T94" fmla="*/ 1685 w 1693"/>
                    <a:gd name="T95" fmla="*/ 1298 h 2286"/>
                    <a:gd name="T96" fmla="*/ 1693 w 1693"/>
                    <a:gd name="T97" fmla="*/ 1143 h 2286"/>
                    <a:gd name="T98" fmla="*/ 1691 w 1693"/>
                    <a:gd name="T99" fmla="*/ 1144 h 2286"/>
                    <a:gd name="T100" fmla="*/ 1691 w 1693"/>
                    <a:gd name="T101" fmla="*/ 1144 h 2286"/>
                    <a:gd name="T102" fmla="*/ 1691 w 1693"/>
                    <a:gd name="T103" fmla="*/ 1144 h 2286"/>
                    <a:gd name="T104" fmla="*/ 1691 w 1693"/>
                    <a:gd name="T105" fmla="*/ 1144 h 2286"/>
                    <a:gd name="T106" fmla="*/ 1691 w 1693"/>
                    <a:gd name="T107" fmla="*/ 1144 h 2286"/>
                    <a:gd name="T108" fmla="*/ 1691 w 1693"/>
                    <a:gd name="T109" fmla="*/ 1144 h 2286"/>
                    <a:gd name="T110" fmla="*/ 1691 w 1693"/>
                    <a:gd name="T111" fmla="*/ 1144 h 2286"/>
                    <a:gd name="T112" fmla="*/ 1691 w 1693"/>
                    <a:gd name="T113" fmla="*/ 1144 h 2286"/>
                    <a:gd name="T114" fmla="*/ 1691 w 1693"/>
                    <a:gd name="T115" fmla="*/ 1144 h 2286"/>
                    <a:gd name="T116" fmla="*/ 1691 w 1693"/>
                    <a:gd name="T117" fmla="*/ 1144 h 2286"/>
                    <a:gd name="T118" fmla="*/ 1691 w 1693"/>
                    <a:gd name="T119" fmla="*/ 1144 h 2286"/>
                    <a:gd name="T120" fmla="*/ 1693 w 1693"/>
                    <a:gd name="T121" fmla="*/ 1143 h 2286"/>
                    <a:gd name="T122" fmla="*/ 1693 w 1693"/>
                    <a:gd name="T123" fmla="*/ 1143 h 228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693"/>
                    <a:gd name="T187" fmla="*/ 0 h 2286"/>
                    <a:gd name="T188" fmla="*/ 1693 w 1693"/>
                    <a:gd name="T189" fmla="*/ 2286 h 228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693" h="2286">
                      <a:moveTo>
                        <a:pt x="1693" y="1143"/>
                      </a:moveTo>
                      <a:lnTo>
                        <a:pt x="1685" y="988"/>
                      </a:lnTo>
                      <a:lnTo>
                        <a:pt x="1662" y="841"/>
                      </a:lnTo>
                      <a:lnTo>
                        <a:pt x="1625" y="700"/>
                      </a:lnTo>
                      <a:lnTo>
                        <a:pt x="1575" y="568"/>
                      </a:lnTo>
                      <a:lnTo>
                        <a:pt x="1514" y="447"/>
                      </a:lnTo>
                      <a:lnTo>
                        <a:pt x="1442" y="336"/>
                      </a:lnTo>
                      <a:lnTo>
                        <a:pt x="1361" y="239"/>
                      </a:lnTo>
                      <a:lnTo>
                        <a:pt x="1271" y="157"/>
                      </a:lnTo>
                      <a:lnTo>
                        <a:pt x="1174" y="90"/>
                      </a:lnTo>
                      <a:lnTo>
                        <a:pt x="1069" y="41"/>
                      </a:lnTo>
                      <a:lnTo>
                        <a:pt x="959" y="10"/>
                      </a:lnTo>
                      <a:lnTo>
                        <a:pt x="845" y="0"/>
                      </a:lnTo>
                      <a:lnTo>
                        <a:pt x="732" y="10"/>
                      </a:lnTo>
                      <a:lnTo>
                        <a:pt x="623" y="41"/>
                      </a:lnTo>
                      <a:lnTo>
                        <a:pt x="518" y="90"/>
                      </a:lnTo>
                      <a:lnTo>
                        <a:pt x="421" y="157"/>
                      </a:lnTo>
                      <a:lnTo>
                        <a:pt x="331" y="239"/>
                      </a:lnTo>
                      <a:lnTo>
                        <a:pt x="249" y="336"/>
                      </a:lnTo>
                      <a:lnTo>
                        <a:pt x="178" y="447"/>
                      </a:lnTo>
                      <a:lnTo>
                        <a:pt x="117" y="568"/>
                      </a:lnTo>
                      <a:lnTo>
                        <a:pt x="68" y="700"/>
                      </a:lnTo>
                      <a:lnTo>
                        <a:pt x="31" y="841"/>
                      </a:lnTo>
                      <a:lnTo>
                        <a:pt x="8" y="988"/>
                      </a:lnTo>
                      <a:lnTo>
                        <a:pt x="0" y="1143"/>
                      </a:lnTo>
                      <a:lnTo>
                        <a:pt x="8" y="1298"/>
                      </a:lnTo>
                      <a:lnTo>
                        <a:pt x="31" y="1446"/>
                      </a:lnTo>
                      <a:lnTo>
                        <a:pt x="68" y="1587"/>
                      </a:lnTo>
                      <a:lnTo>
                        <a:pt x="117" y="1719"/>
                      </a:lnTo>
                      <a:lnTo>
                        <a:pt x="177" y="1841"/>
                      </a:lnTo>
                      <a:lnTo>
                        <a:pt x="249" y="1950"/>
                      </a:lnTo>
                      <a:lnTo>
                        <a:pt x="330" y="2047"/>
                      </a:lnTo>
                      <a:lnTo>
                        <a:pt x="421" y="2130"/>
                      </a:lnTo>
                      <a:lnTo>
                        <a:pt x="518" y="2196"/>
                      </a:lnTo>
                      <a:lnTo>
                        <a:pt x="621" y="2246"/>
                      </a:lnTo>
                      <a:lnTo>
                        <a:pt x="732" y="2276"/>
                      </a:lnTo>
                      <a:lnTo>
                        <a:pt x="845" y="2286"/>
                      </a:lnTo>
                      <a:lnTo>
                        <a:pt x="959" y="2276"/>
                      </a:lnTo>
                      <a:lnTo>
                        <a:pt x="1069" y="2246"/>
                      </a:lnTo>
                      <a:lnTo>
                        <a:pt x="1174" y="2196"/>
                      </a:lnTo>
                      <a:lnTo>
                        <a:pt x="1271" y="2130"/>
                      </a:lnTo>
                      <a:lnTo>
                        <a:pt x="1361" y="2047"/>
                      </a:lnTo>
                      <a:lnTo>
                        <a:pt x="1442" y="1950"/>
                      </a:lnTo>
                      <a:lnTo>
                        <a:pt x="1514" y="1841"/>
                      </a:lnTo>
                      <a:lnTo>
                        <a:pt x="1575" y="1719"/>
                      </a:lnTo>
                      <a:lnTo>
                        <a:pt x="1625" y="1587"/>
                      </a:lnTo>
                      <a:lnTo>
                        <a:pt x="1662" y="1446"/>
                      </a:lnTo>
                      <a:lnTo>
                        <a:pt x="1685" y="1298"/>
                      </a:lnTo>
                      <a:lnTo>
                        <a:pt x="1693" y="1143"/>
                      </a:lnTo>
                      <a:lnTo>
                        <a:pt x="1691" y="1144"/>
                      </a:lnTo>
                      <a:lnTo>
                        <a:pt x="1693" y="1143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8" name="Freeform 32">
                  <a:extLst>
                    <a:ext uri="{FF2B5EF4-FFF2-40B4-BE49-F238E27FC236}">
                      <a16:creationId xmlns:a16="http://schemas.microsoft.com/office/drawing/2014/main" id="{0805510F-6333-4DDB-AA71-66CDC9E65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557" y="1822946"/>
                  <a:ext cx="239384" cy="171432"/>
                </a:xfrm>
                <a:custGeom>
                  <a:avLst/>
                  <a:gdLst>
                    <a:gd name="T0" fmla="*/ 1692 w 1695"/>
                    <a:gd name="T1" fmla="*/ 1145 h 1300"/>
                    <a:gd name="T2" fmla="*/ 1695 w 1695"/>
                    <a:gd name="T3" fmla="*/ 1145 h 1300"/>
                    <a:gd name="T4" fmla="*/ 1687 w 1695"/>
                    <a:gd name="T5" fmla="*/ 990 h 1300"/>
                    <a:gd name="T6" fmla="*/ 1664 w 1695"/>
                    <a:gd name="T7" fmla="*/ 843 h 1300"/>
                    <a:gd name="T8" fmla="*/ 1627 w 1695"/>
                    <a:gd name="T9" fmla="*/ 702 h 1300"/>
                    <a:gd name="T10" fmla="*/ 1578 w 1695"/>
                    <a:gd name="T11" fmla="*/ 570 h 1300"/>
                    <a:gd name="T12" fmla="*/ 1514 w 1695"/>
                    <a:gd name="T13" fmla="*/ 443 h 1300"/>
                    <a:gd name="T14" fmla="*/ 1445 w 1695"/>
                    <a:gd name="T15" fmla="*/ 337 h 1300"/>
                    <a:gd name="T16" fmla="*/ 1364 w 1695"/>
                    <a:gd name="T17" fmla="*/ 240 h 1300"/>
                    <a:gd name="T18" fmla="*/ 1273 w 1695"/>
                    <a:gd name="T19" fmla="*/ 157 h 1300"/>
                    <a:gd name="T20" fmla="*/ 1179 w 1695"/>
                    <a:gd name="T21" fmla="*/ 92 h 1300"/>
                    <a:gd name="T22" fmla="*/ 1070 w 1695"/>
                    <a:gd name="T23" fmla="*/ 42 h 1300"/>
                    <a:gd name="T24" fmla="*/ 960 w 1695"/>
                    <a:gd name="T25" fmla="*/ 11 h 1300"/>
                    <a:gd name="T26" fmla="*/ 846 w 1695"/>
                    <a:gd name="T27" fmla="*/ 0 h 1300"/>
                    <a:gd name="T28" fmla="*/ 733 w 1695"/>
                    <a:gd name="T29" fmla="*/ 11 h 1300"/>
                    <a:gd name="T30" fmla="*/ 624 w 1695"/>
                    <a:gd name="T31" fmla="*/ 42 h 1300"/>
                    <a:gd name="T32" fmla="*/ 515 w 1695"/>
                    <a:gd name="T33" fmla="*/ 92 h 1300"/>
                    <a:gd name="T34" fmla="*/ 420 w 1695"/>
                    <a:gd name="T35" fmla="*/ 157 h 1300"/>
                    <a:gd name="T36" fmla="*/ 331 w 1695"/>
                    <a:gd name="T37" fmla="*/ 240 h 1300"/>
                    <a:gd name="T38" fmla="*/ 249 w 1695"/>
                    <a:gd name="T39" fmla="*/ 337 h 1300"/>
                    <a:gd name="T40" fmla="*/ 181 w 1695"/>
                    <a:gd name="T41" fmla="*/ 443 h 1300"/>
                    <a:gd name="T42" fmla="*/ 117 w 1695"/>
                    <a:gd name="T43" fmla="*/ 570 h 1300"/>
                    <a:gd name="T44" fmla="*/ 68 w 1695"/>
                    <a:gd name="T45" fmla="*/ 702 h 1300"/>
                    <a:gd name="T46" fmla="*/ 30 w 1695"/>
                    <a:gd name="T47" fmla="*/ 843 h 1300"/>
                    <a:gd name="T48" fmla="*/ 8 w 1695"/>
                    <a:gd name="T49" fmla="*/ 990 h 1300"/>
                    <a:gd name="T50" fmla="*/ 0 w 1695"/>
                    <a:gd name="T51" fmla="*/ 1145 h 1300"/>
                    <a:gd name="T52" fmla="*/ 8 w 1695"/>
                    <a:gd name="T53" fmla="*/ 1300 h 1300"/>
                    <a:gd name="T54" fmla="*/ 10 w 1695"/>
                    <a:gd name="T55" fmla="*/ 1300 h 1300"/>
                    <a:gd name="T56" fmla="*/ 2 w 1695"/>
                    <a:gd name="T57" fmla="*/ 1145 h 1300"/>
                    <a:gd name="T58" fmla="*/ 10 w 1695"/>
                    <a:gd name="T59" fmla="*/ 990 h 1300"/>
                    <a:gd name="T60" fmla="*/ 33 w 1695"/>
                    <a:gd name="T61" fmla="*/ 843 h 1300"/>
                    <a:gd name="T62" fmla="*/ 70 w 1695"/>
                    <a:gd name="T63" fmla="*/ 702 h 1300"/>
                    <a:gd name="T64" fmla="*/ 120 w 1695"/>
                    <a:gd name="T65" fmla="*/ 570 h 1300"/>
                    <a:gd name="T66" fmla="*/ 178 w 1695"/>
                    <a:gd name="T67" fmla="*/ 454 h 1300"/>
                    <a:gd name="T68" fmla="*/ 251 w 1695"/>
                    <a:gd name="T69" fmla="*/ 340 h 1300"/>
                    <a:gd name="T70" fmla="*/ 334 w 1695"/>
                    <a:gd name="T71" fmla="*/ 242 h 1300"/>
                    <a:gd name="T72" fmla="*/ 423 w 1695"/>
                    <a:gd name="T73" fmla="*/ 160 h 1300"/>
                    <a:gd name="T74" fmla="*/ 523 w 1695"/>
                    <a:gd name="T75" fmla="*/ 92 h 1300"/>
                    <a:gd name="T76" fmla="*/ 624 w 1695"/>
                    <a:gd name="T77" fmla="*/ 44 h 1300"/>
                    <a:gd name="T78" fmla="*/ 733 w 1695"/>
                    <a:gd name="T79" fmla="*/ 14 h 1300"/>
                    <a:gd name="T80" fmla="*/ 846 w 1695"/>
                    <a:gd name="T81" fmla="*/ 3 h 1300"/>
                    <a:gd name="T82" fmla="*/ 960 w 1695"/>
                    <a:gd name="T83" fmla="*/ 14 h 1300"/>
                    <a:gd name="T84" fmla="*/ 1070 w 1695"/>
                    <a:gd name="T85" fmla="*/ 44 h 1300"/>
                    <a:gd name="T86" fmla="*/ 1171 w 1695"/>
                    <a:gd name="T87" fmla="*/ 92 h 1300"/>
                    <a:gd name="T88" fmla="*/ 1270 w 1695"/>
                    <a:gd name="T89" fmla="*/ 160 h 1300"/>
                    <a:gd name="T90" fmla="*/ 1361 w 1695"/>
                    <a:gd name="T91" fmla="*/ 242 h 1300"/>
                    <a:gd name="T92" fmla="*/ 1442 w 1695"/>
                    <a:gd name="T93" fmla="*/ 340 h 1300"/>
                    <a:gd name="T94" fmla="*/ 1517 w 1695"/>
                    <a:gd name="T95" fmla="*/ 454 h 1300"/>
                    <a:gd name="T96" fmla="*/ 1575 w 1695"/>
                    <a:gd name="T97" fmla="*/ 570 h 1300"/>
                    <a:gd name="T98" fmla="*/ 1624 w 1695"/>
                    <a:gd name="T99" fmla="*/ 702 h 1300"/>
                    <a:gd name="T100" fmla="*/ 1662 w 1695"/>
                    <a:gd name="T101" fmla="*/ 843 h 1300"/>
                    <a:gd name="T102" fmla="*/ 1684 w 1695"/>
                    <a:gd name="T103" fmla="*/ 990 h 1300"/>
                    <a:gd name="T104" fmla="*/ 1692 w 1695"/>
                    <a:gd name="T105" fmla="*/ 1145 h 1300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695"/>
                    <a:gd name="T160" fmla="*/ 0 h 1300"/>
                    <a:gd name="T161" fmla="*/ 1695 w 1695"/>
                    <a:gd name="T162" fmla="*/ 1300 h 1300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695" h="1300">
                      <a:moveTo>
                        <a:pt x="1692" y="1145"/>
                      </a:moveTo>
                      <a:lnTo>
                        <a:pt x="1695" y="1145"/>
                      </a:lnTo>
                      <a:lnTo>
                        <a:pt x="1687" y="990"/>
                      </a:lnTo>
                      <a:lnTo>
                        <a:pt x="1664" y="843"/>
                      </a:lnTo>
                      <a:lnTo>
                        <a:pt x="1627" y="702"/>
                      </a:lnTo>
                      <a:lnTo>
                        <a:pt x="1578" y="570"/>
                      </a:lnTo>
                      <a:lnTo>
                        <a:pt x="1514" y="443"/>
                      </a:lnTo>
                      <a:lnTo>
                        <a:pt x="1445" y="337"/>
                      </a:lnTo>
                      <a:lnTo>
                        <a:pt x="1364" y="240"/>
                      </a:lnTo>
                      <a:lnTo>
                        <a:pt x="1273" y="157"/>
                      </a:lnTo>
                      <a:lnTo>
                        <a:pt x="1179" y="92"/>
                      </a:lnTo>
                      <a:lnTo>
                        <a:pt x="1070" y="42"/>
                      </a:lnTo>
                      <a:lnTo>
                        <a:pt x="960" y="11"/>
                      </a:lnTo>
                      <a:lnTo>
                        <a:pt x="846" y="0"/>
                      </a:lnTo>
                      <a:lnTo>
                        <a:pt x="733" y="11"/>
                      </a:lnTo>
                      <a:lnTo>
                        <a:pt x="624" y="42"/>
                      </a:lnTo>
                      <a:lnTo>
                        <a:pt x="515" y="92"/>
                      </a:lnTo>
                      <a:lnTo>
                        <a:pt x="420" y="157"/>
                      </a:lnTo>
                      <a:lnTo>
                        <a:pt x="331" y="240"/>
                      </a:lnTo>
                      <a:lnTo>
                        <a:pt x="249" y="337"/>
                      </a:lnTo>
                      <a:lnTo>
                        <a:pt x="181" y="443"/>
                      </a:lnTo>
                      <a:lnTo>
                        <a:pt x="117" y="570"/>
                      </a:lnTo>
                      <a:lnTo>
                        <a:pt x="68" y="702"/>
                      </a:lnTo>
                      <a:lnTo>
                        <a:pt x="30" y="843"/>
                      </a:lnTo>
                      <a:lnTo>
                        <a:pt x="8" y="990"/>
                      </a:lnTo>
                      <a:lnTo>
                        <a:pt x="0" y="1145"/>
                      </a:lnTo>
                      <a:lnTo>
                        <a:pt x="8" y="1300"/>
                      </a:lnTo>
                      <a:lnTo>
                        <a:pt x="10" y="1300"/>
                      </a:lnTo>
                      <a:lnTo>
                        <a:pt x="2" y="1145"/>
                      </a:lnTo>
                      <a:lnTo>
                        <a:pt x="10" y="990"/>
                      </a:lnTo>
                      <a:lnTo>
                        <a:pt x="33" y="843"/>
                      </a:lnTo>
                      <a:lnTo>
                        <a:pt x="70" y="702"/>
                      </a:lnTo>
                      <a:lnTo>
                        <a:pt x="120" y="570"/>
                      </a:lnTo>
                      <a:lnTo>
                        <a:pt x="178" y="454"/>
                      </a:lnTo>
                      <a:lnTo>
                        <a:pt x="251" y="340"/>
                      </a:lnTo>
                      <a:lnTo>
                        <a:pt x="334" y="242"/>
                      </a:lnTo>
                      <a:lnTo>
                        <a:pt x="423" y="160"/>
                      </a:lnTo>
                      <a:lnTo>
                        <a:pt x="523" y="92"/>
                      </a:lnTo>
                      <a:lnTo>
                        <a:pt x="624" y="44"/>
                      </a:lnTo>
                      <a:lnTo>
                        <a:pt x="733" y="14"/>
                      </a:lnTo>
                      <a:lnTo>
                        <a:pt x="846" y="3"/>
                      </a:lnTo>
                      <a:lnTo>
                        <a:pt x="960" y="14"/>
                      </a:lnTo>
                      <a:lnTo>
                        <a:pt x="1070" y="44"/>
                      </a:lnTo>
                      <a:lnTo>
                        <a:pt x="1171" y="92"/>
                      </a:lnTo>
                      <a:lnTo>
                        <a:pt x="1270" y="160"/>
                      </a:lnTo>
                      <a:lnTo>
                        <a:pt x="1361" y="242"/>
                      </a:lnTo>
                      <a:lnTo>
                        <a:pt x="1442" y="340"/>
                      </a:lnTo>
                      <a:lnTo>
                        <a:pt x="1517" y="454"/>
                      </a:lnTo>
                      <a:lnTo>
                        <a:pt x="1575" y="570"/>
                      </a:lnTo>
                      <a:lnTo>
                        <a:pt x="1624" y="702"/>
                      </a:lnTo>
                      <a:lnTo>
                        <a:pt x="1662" y="843"/>
                      </a:lnTo>
                      <a:lnTo>
                        <a:pt x="1684" y="990"/>
                      </a:lnTo>
                      <a:lnTo>
                        <a:pt x="1692" y="11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39" name="Freeform 34">
                  <a:extLst>
                    <a:ext uri="{FF2B5EF4-FFF2-40B4-BE49-F238E27FC236}">
                      <a16:creationId xmlns:a16="http://schemas.microsoft.com/office/drawing/2014/main" id="{FA6F3BB1-81FE-4FFA-B62D-9BC8928D9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472" y="1973618"/>
                  <a:ext cx="469" cy="446"/>
                </a:xfrm>
                <a:custGeom>
                  <a:avLst/>
                  <a:gdLst>
                    <a:gd name="T0" fmla="*/ 3 w 3"/>
                    <a:gd name="T1" fmla="*/ 2 h 3"/>
                    <a:gd name="T2" fmla="*/ 3 w 3"/>
                    <a:gd name="T3" fmla="*/ 2 h 3"/>
                    <a:gd name="T4" fmla="*/ 0 w 3"/>
                    <a:gd name="T5" fmla="*/ 0 h 3"/>
                    <a:gd name="T6" fmla="*/ 3 w 3"/>
                    <a:gd name="T7" fmla="*/ 3 h 3"/>
                    <a:gd name="T8" fmla="*/ 2 w 3"/>
                    <a:gd name="T9" fmla="*/ 2 h 3"/>
                    <a:gd name="T10" fmla="*/ 3 w 3"/>
                    <a:gd name="T11" fmla="*/ 2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"/>
                    <a:gd name="T19" fmla="*/ 0 h 3"/>
                    <a:gd name="T20" fmla="*/ 3 w 3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" h="3"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2" y="2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0" name="Freeform 35">
                  <a:extLst>
                    <a:ext uri="{FF2B5EF4-FFF2-40B4-BE49-F238E27FC236}">
                      <a16:creationId xmlns:a16="http://schemas.microsoft.com/office/drawing/2014/main" id="{2F7DB77C-1897-4C71-B380-EEFEDD35E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238" y="1973618"/>
                  <a:ext cx="703" cy="670"/>
                </a:xfrm>
                <a:custGeom>
                  <a:avLst/>
                  <a:gdLst>
                    <a:gd name="T0" fmla="*/ 1 w 4"/>
                    <a:gd name="T1" fmla="*/ 0 h 4"/>
                    <a:gd name="T2" fmla="*/ 0 w 4"/>
                    <a:gd name="T3" fmla="*/ 2 h 4"/>
                    <a:gd name="T4" fmla="*/ 3 w 4"/>
                    <a:gd name="T5" fmla="*/ 4 h 4"/>
                    <a:gd name="T6" fmla="*/ 4 w 4"/>
                    <a:gd name="T7" fmla="*/ 3 h 4"/>
                    <a:gd name="T8" fmla="*/ 1 w 4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"/>
                    <a:gd name="T16" fmla="*/ 0 h 4"/>
                    <a:gd name="T17" fmla="*/ 4 w 4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" h="4">
                      <a:moveTo>
                        <a:pt x="1" y="0"/>
                      </a:move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1" name="Freeform 36">
                  <a:extLst>
                    <a:ext uri="{FF2B5EF4-FFF2-40B4-BE49-F238E27FC236}">
                      <a16:creationId xmlns:a16="http://schemas.microsoft.com/office/drawing/2014/main" id="{6575DC68-474D-4E9E-B0EB-7716E87A7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472" y="1973618"/>
                  <a:ext cx="469" cy="670"/>
                </a:xfrm>
                <a:custGeom>
                  <a:avLst/>
                  <a:gdLst>
                    <a:gd name="T0" fmla="*/ 2 w 3"/>
                    <a:gd name="T1" fmla="*/ 4 h 4"/>
                    <a:gd name="T2" fmla="*/ 3 w 3"/>
                    <a:gd name="T3" fmla="*/ 3 h 4"/>
                    <a:gd name="T4" fmla="*/ 3 w 3"/>
                    <a:gd name="T5" fmla="*/ 2 h 4"/>
                    <a:gd name="T6" fmla="*/ 0 w 3"/>
                    <a:gd name="T7" fmla="*/ 0 h 4"/>
                    <a:gd name="T8" fmla="*/ 3 w 3"/>
                    <a:gd name="T9" fmla="*/ 3 h 4"/>
                    <a:gd name="T10" fmla="*/ 2 w 3"/>
                    <a:gd name="T11" fmla="*/ 4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"/>
                    <a:gd name="T19" fmla="*/ 0 h 4"/>
                    <a:gd name="T20" fmla="*/ 3 w 3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" h="4">
                      <a:moveTo>
                        <a:pt x="2" y="4"/>
                      </a:move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2" name="Freeform 37">
                  <a:extLst>
                    <a:ext uri="{FF2B5EF4-FFF2-40B4-BE49-F238E27FC236}">
                      <a16:creationId xmlns:a16="http://schemas.microsoft.com/office/drawing/2014/main" id="{81708050-D8FD-4A0D-BA9E-A5586AD6E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001" y="2125407"/>
                  <a:ext cx="163654" cy="193754"/>
                </a:xfrm>
                <a:custGeom>
                  <a:avLst/>
                  <a:gdLst>
                    <a:gd name="T0" fmla="*/ 765 w 1159"/>
                    <a:gd name="T1" fmla="*/ 0 h 1468"/>
                    <a:gd name="T2" fmla="*/ 1120 w 1159"/>
                    <a:gd name="T3" fmla="*/ 232 h 1468"/>
                    <a:gd name="T4" fmla="*/ 798 w 1159"/>
                    <a:gd name="T5" fmla="*/ 679 h 1468"/>
                    <a:gd name="T6" fmla="*/ 798 w 1159"/>
                    <a:gd name="T7" fmla="*/ 926 h 1468"/>
                    <a:gd name="T8" fmla="*/ 1159 w 1159"/>
                    <a:gd name="T9" fmla="*/ 1468 h 1468"/>
                    <a:gd name="T10" fmla="*/ 710 w 1159"/>
                    <a:gd name="T11" fmla="*/ 1468 h 1468"/>
                    <a:gd name="T12" fmla="*/ 563 w 1159"/>
                    <a:gd name="T13" fmla="*/ 1210 h 1468"/>
                    <a:gd name="T14" fmla="*/ 433 w 1159"/>
                    <a:gd name="T15" fmla="*/ 1468 h 1468"/>
                    <a:gd name="T16" fmla="*/ 0 w 1159"/>
                    <a:gd name="T17" fmla="*/ 1468 h 1468"/>
                    <a:gd name="T18" fmla="*/ 284 w 1159"/>
                    <a:gd name="T19" fmla="*/ 946 h 1468"/>
                    <a:gd name="T20" fmla="*/ 287 w 1159"/>
                    <a:gd name="T21" fmla="*/ 536 h 1468"/>
                    <a:gd name="T22" fmla="*/ 813 w 1159"/>
                    <a:gd name="T23" fmla="*/ 229 h 1468"/>
                    <a:gd name="T24" fmla="*/ 765 w 1159"/>
                    <a:gd name="T25" fmla="*/ 0 h 1468"/>
                    <a:gd name="T26" fmla="*/ 76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765" y="0"/>
                      </a:moveTo>
                      <a:lnTo>
                        <a:pt x="1120" y="232"/>
                      </a:lnTo>
                      <a:lnTo>
                        <a:pt x="798" y="679"/>
                      </a:lnTo>
                      <a:lnTo>
                        <a:pt x="798" y="926"/>
                      </a:lnTo>
                      <a:lnTo>
                        <a:pt x="1159" y="1468"/>
                      </a:lnTo>
                      <a:lnTo>
                        <a:pt x="710" y="1468"/>
                      </a:lnTo>
                      <a:lnTo>
                        <a:pt x="563" y="1210"/>
                      </a:lnTo>
                      <a:lnTo>
                        <a:pt x="433" y="1468"/>
                      </a:lnTo>
                      <a:lnTo>
                        <a:pt x="0" y="1468"/>
                      </a:lnTo>
                      <a:lnTo>
                        <a:pt x="284" y="946"/>
                      </a:lnTo>
                      <a:lnTo>
                        <a:pt x="287" y="536"/>
                      </a:lnTo>
                      <a:lnTo>
                        <a:pt x="813" y="229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3" name="Freeform 38">
                  <a:extLst>
                    <a:ext uri="{FF2B5EF4-FFF2-40B4-BE49-F238E27FC236}">
                      <a16:creationId xmlns:a16="http://schemas.microsoft.com/office/drawing/2014/main" id="{3851ACE6-B540-428C-8D54-B3EB3E5AEF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001" y="2125407"/>
                  <a:ext cx="163654" cy="193754"/>
                </a:xfrm>
                <a:custGeom>
                  <a:avLst/>
                  <a:gdLst>
                    <a:gd name="T0" fmla="*/ 765 w 1159"/>
                    <a:gd name="T1" fmla="*/ 0 h 1468"/>
                    <a:gd name="T2" fmla="*/ 1120 w 1159"/>
                    <a:gd name="T3" fmla="*/ 232 h 1468"/>
                    <a:gd name="T4" fmla="*/ 798 w 1159"/>
                    <a:gd name="T5" fmla="*/ 679 h 1468"/>
                    <a:gd name="T6" fmla="*/ 798 w 1159"/>
                    <a:gd name="T7" fmla="*/ 926 h 1468"/>
                    <a:gd name="T8" fmla="*/ 1159 w 1159"/>
                    <a:gd name="T9" fmla="*/ 1468 h 1468"/>
                    <a:gd name="T10" fmla="*/ 710 w 1159"/>
                    <a:gd name="T11" fmla="*/ 1468 h 1468"/>
                    <a:gd name="T12" fmla="*/ 563 w 1159"/>
                    <a:gd name="T13" fmla="*/ 1210 h 1468"/>
                    <a:gd name="T14" fmla="*/ 433 w 1159"/>
                    <a:gd name="T15" fmla="*/ 1468 h 1468"/>
                    <a:gd name="T16" fmla="*/ 0 w 1159"/>
                    <a:gd name="T17" fmla="*/ 1468 h 1468"/>
                    <a:gd name="T18" fmla="*/ 284 w 1159"/>
                    <a:gd name="T19" fmla="*/ 946 h 1468"/>
                    <a:gd name="T20" fmla="*/ 287 w 1159"/>
                    <a:gd name="T21" fmla="*/ 536 h 1468"/>
                    <a:gd name="T22" fmla="*/ 813 w 1159"/>
                    <a:gd name="T23" fmla="*/ 229 h 1468"/>
                    <a:gd name="T24" fmla="*/ 765 w 1159"/>
                    <a:gd name="T25" fmla="*/ 0 h 1468"/>
                    <a:gd name="T26" fmla="*/ 76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765" y="0"/>
                      </a:moveTo>
                      <a:lnTo>
                        <a:pt x="1120" y="232"/>
                      </a:lnTo>
                      <a:lnTo>
                        <a:pt x="798" y="679"/>
                      </a:lnTo>
                      <a:lnTo>
                        <a:pt x="798" y="926"/>
                      </a:lnTo>
                      <a:lnTo>
                        <a:pt x="1159" y="1468"/>
                      </a:lnTo>
                      <a:lnTo>
                        <a:pt x="710" y="1468"/>
                      </a:lnTo>
                      <a:lnTo>
                        <a:pt x="563" y="1210"/>
                      </a:lnTo>
                      <a:lnTo>
                        <a:pt x="433" y="1468"/>
                      </a:lnTo>
                      <a:lnTo>
                        <a:pt x="0" y="1468"/>
                      </a:lnTo>
                      <a:lnTo>
                        <a:pt x="284" y="946"/>
                      </a:lnTo>
                      <a:lnTo>
                        <a:pt x="287" y="536"/>
                      </a:lnTo>
                      <a:lnTo>
                        <a:pt x="813" y="229"/>
                      </a:lnTo>
                      <a:lnTo>
                        <a:pt x="765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4" name="Freeform 39">
                  <a:extLst>
                    <a:ext uri="{FF2B5EF4-FFF2-40B4-BE49-F238E27FC236}">
                      <a16:creationId xmlns:a16="http://schemas.microsoft.com/office/drawing/2014/main" id="{E046E847-B215-4541-AE21-3C5A69E220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8116" y="2125407"/>
                  <a:ext cx="63539" cy="193977"/>
                </a:xfrm>
                <a:custGeom>
                  <a:avLst/>
                  <a:gdLst>
                    <a:gd name="T0" fmla="*/ 56 w 450"/>
                    <a:gd name="T1" fmla="*/ 0 h 1472"/>
                    <a:gd name="T2" fmla="*/ 53 w 450"/>
                    <a:gd name="T3" fmla="*/ 3 h 1472"/>
                    <a:gd name="T4" fmla="*/ 409 w 450"/>
                    <a:gd name="T5" fmla="*/ 234 h 1472"/>
                    <a:gd name="T6" fmla="*/ 87 w 450"/>
                    <a:gd name="T7" fmla="*/ 678 h 1472"/>
                    <a:gd name="T8" fmla="*/ 87 w 450"/>
                    <a:gd name="T9" fmla="*/ 927 h 1472"/>
                    <a:gd name="T10" fmla="*/ 446 w 450"/>
                    <a:gd name="T11" fmla="*/ 1466 h 1472"/>
                    <a:gd name="T12" fmla="*/ 0 w 450"/>
                    <a:gd name="T13" fmla="*/ 1466 h 1472"/>
                    <a:gd name="T14" fmla="*/ 0 w 450"/>
                    <a:gd name="T15" fmla="*/ 1472 h 1472"/>
                    <a:gd name="T16" fmla="*/ 449 w 450"/>
                    <a:gd name="T17" fmla="*/ 1472 h 1472"/>
                    <a:gd name="T18" fmla="*/ 450 w 450"/>
                    <a:gd name="T19" fmla="*/ 1468 h 1472"/>
                    <a:gd name="T20" fmla="*/ 89 w 450"/>
                    <a:gd name="T21" fmla="*/ 926 h 1472"/>
                    <a:gd name="T22" fmla="*/ 89 w 450"/>
                    <a:gd name="T23" fmla="*/ 681 h 1472"/>
                    <a:gd name="T24" fmla="*/ 411 w 450"/>
                    <a:gd name="T25" fmla="*/ 231 h 1472"/>
                    <a:gd name="T26" fmla="*/ 56 w 450"/>
                    <a:gd name="T27" fmla="*/ 0 h 147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0"/>
                    <a:gd name="T43" fmla="*/ 0 h 1472"/>
                    <a:gd name="T44" fmla="*/ 450 w 450"/>
                    <a:gd name="T45" fmla="*/ 1472 h 147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0" h="1472">
                      <a:moveTo>
                        <a:pt x="56" y="0"/>
                      </a:moveTo>
                      <a:lnTo>
                        <a:pt x="53" y="3"/>
                      </a:lnTo>
                      <a:lnTo>
                        <a:pt x="409" y="234"/>
                      </a:lnTo>
                      <a:lnTo>
                        <a:pt x="87" y="678"/>
                      </a:lnTo>
                      <a:lnTo>
                        <a:pt x="87" y="927"/>
                      </a:lnTo>
                      <a:lnTo>
                        <a:pt x="446" y="1466"/>
                      </a:lnTo>
                      <a:lnTo>
                        <a:pt x="0" y="1466"/>
                      </a:lnTo>
                      <a:lnTo>
                        <a:pt x="0" y="1472"/>
                      </a:lnTo>
                      <a:lnTo>
                        <a:pt x="449" y="1472"/>
                      </a:lnTo>
                      <a:lnTo>
                        <a:pt x="450" y="1468"/>
                      </a:lnTo>
                      <a:lnTo>
                        <a:pt x="89" y="926"/>
                      </a:lnTo>
                      <a:lnTo>
                        <a:pt x="89" y="681"/>
                      </a:lnTo>
                      <a:lnTo>
                        <a:pt x="411" y="231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5" name="Freeform 40">
                  <a:extLst>
                    <a:ext uri="{FF2B5EF4-FFF2-40B4-BE49-F238E27FC236}">
                      <a16:creationId xmlns:a16="http://schemas.microsoft.com/office/drawing/2014/main" id="{3D8FE15A-94FF-49CA-98AD-7FEDFA148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7532" y="2285009"/>
                  <a:ext cx="100584" cy="34376"/>
                </a:xfrm>
                <a:custGeom>
                  <a:avLst/>
                  <a:gdLst>
                    <a:gd name="T0" fmla="*/ 713 w 713"/>
                    <a:gd name="T1" fmla="*/ 255 h 261"/>
                    <a:gd name="T2" fmla="*/ 567 w 713"/>
                    <a:gd name="T3" fmla="*/ 0 h 261"/>
                    <a:gd name="T4" fmla="*/ 564 w 713"/>
                    <a:gd name="T5" fmla="*/ 0 h 261"/>
                    <a:gd name="T6" fmla="*/ 436 w 713"/>
                    <a:gd name="T7" fmla="*/ 255 h 261"/>
                    <a:gd name="T8" fmla="*/ 5 w 713"/>
                    <a:gd name="T9" fmla="*/ 255 h 261"/>
                    <a:gd name="T10" fmla="*/ 0 w 713"/>
                    <a:gd name="T11" fmla="*/ 261 h 261"/>
                    <a:gd name="T12" fmla="*/ 438 w 713"/>
                    <a:gd name="T13" fmla="*/ 259 h 261"/>
                    <a:gd name="T14" fmla="*/ 566 w 713"/>
                    <a:gd name="T15" fmla="*/ 1 h 261"/>
                    <a:gd name="T16" fmla="*/ 713 w 713"/>
                    <a:gd name="T17" fmla="*/ 261 h 261"/>
                    <a:gd name="T18" fmla="*/ 713 w 713"/>
                    <a:gd name="T19" fmla="*/ 255 h 26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13"/>
                    <a:gd name="T31" fmla="*/ 0 h 261"/>
                    <a:gd name="T32" fmla="*/ 713 w 713"/>
                    <a:gd name="T33" fmla="*/ 261 h 26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13" h="261">
                      <a:moveTo>
                        <a:pt x="713" y="255"/>
                      </a:moveTo>
                      <a:lnTo>
                        <a:pt x="567" y="0"/>
                      </a:lnTo>
                      <a:lnTo>
                        <a:pt x="564" y="0"/>
                      </a:lnTo>
                      <a:lnTo>
                        <a:pt x="436" y="255"/>
                      </a:lnTo>
                      <a:lnTo>
                        <a:pt x="5" y="255"/>
                      </a:lnTo>
                      <a:lnTo>
                        <a:pt x="0" y="261"/>
                      </a:lnTo>
                      <a:lnTo>
                        <a:pt x="438" y="259"/>
                      </a:lnTo>
                      <a:lnTo>
                        <a:pt x="566" y="1"/>
                      </a:lnTo>
                      <a:lnTo>
                        <a:pt x="713" y="261"/>
                      </a:lnTo>
                      <a:lnTo>
                        <a:pt x="713" y="2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6" name="Freeform 41">
                  <a:extLst>
                    <a:ext uri="{FF2B5EF4-FFF2-40B4-BE49-F238E27FC236}">
                      <a16:creationId xmlns:a16="http://schemas.microsoft.com/office/drawing/2014/main" id="{3F857A1B-6BE3-4F53-B7E3-8ED5D93ED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7532" y="2125407"/>
                  <a:ext cx="115355" cy="193977"/>
                </a:xfrm>
                <a:custGeom>
                  <a:avLst/>
                  <a:gdLst>
                    <a:gd name="T0" fmla="*/ 5 w 817"/>
                    <a:gd name="T1" fmla="*/ 1466 h 1472"/>
                    <a:gd name="T2" fmla="*/ 289 w 817"/>
                    <a:gd name="T3" fmla="*/ 947 h 1472"/>
                    <a:gd name="T4" fmla="*/ 291 w 817"/>
                    <a:gd name="T5" fmla="*/ 539 h 1472"/>
                    <a:gd name="T6" fmla="*/ 817 w 817"/>
                    <a:gd name="T7" fmla="*/ 231 h 1472"/>
                    <a:gd name="T8" fmla="*/ 769 w 817"/>
                    <a:gd name="T9" fmla="*/ 4 h 1472"/>
                    <a:gd name="T10" fmla="*/ 769 w 817"/>
                    <a:gd name="T11" fmla="*/ 0 h 1472"/>
                    <a:gd name="T12" fmla="*/ 766 w 817"/>
                    <a:gd name="T13" fmla="*/ 1 h 1472"/>
                    <a:gd name="T14" fmla="*/ 814 w 817"/>
                    <a:gd name="T15" fmla="*/ 229 h 1472"/>
                    <a:gd name="T16" fmla="*/ 289 w 817"/>
                    <a:gd name="T17" fmla="*/ 536 h 1472"/>
                    <a:gd name="T18" fmla="*/ 286 w 817"/>
                    <a:gd name="T19" fmla="*/ 947 h 1472"/>
                    <a:gd name="T20" fmla="*/ 0 w 817"/>
                    <a:gd name="T21" fmla="*/ 1472 h 1472"/>
                    <a:gd name="T22" fmla="*/ 5 w 817"/>
                    <a:gd name="T23" fmla="*/ 1466 h 147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7"/>
                    <a:gd name="T37" fmla="*/ 0 h 1472"/>
                    <a:gd name="T38" fmla="*/ 817 w 817"/>
                    <a:gd name="T39" fmla="*/ 1472 h 147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7" h="1472">
                      <a:moveTo>
                        <a:pt x="5" y="1466"/>
                      </a:moveTo>
                      <a:lnTo>
                        <a:pt x="289" y="947"/>
                      </a:lnTo>
                      <a:lnTo>
                        <a:pt x="291" y="539"/>
                      </a:lnTo>
                      <a:lnTo>
                        <a:pt x="817" y="231"/>
                      </a:lnTo>
                      <a:lnTo>
                        <a:pt x="769" y="4"/>
                      </a:lnTo>
                      <a:lnTo>
                        <a:pt x="769" y="0"/>
                      </a:lnTo>
                      <a:lnTo>
                        <a:pt x="766" y="1"/>
                      </a:lnTo>
                      <a:lnTo>
                        <a:pt x="814" y="229"/>
                      </a:lnTo>
                      <a:lnTo>
                        <a:pt x="289" y="536"/>
                      </a:lnTo>
                      <a:lnTo>
                        <a:pt x="286" y="947"/>
                      </a:lnTo>
                      <a:lnTo>
                        <a:pt x="0" y="1472"/>
                      </a:lnTo>
                      <a:lnTo>
                        <a:pt x="5" y="14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7" name="Freeform 42">
                  <a:extLst>
                    <a:ext uri="{FF2B5EF4-FFF2-40B4-BE49-F238E27FC236}">
                      <a16:creationId xmlns:a16="http://schemas.microsoft.com/office/drawing/2014/main" id="{0520A6D7-74E4-43BC-9A69-4A2879981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476" y="2126077"/>
                  <a:ext cx="81358" cy="75671"/>
                </a:xfrm>
                <a:custGeom>
                  <a:avLst/>
                  <a:gdLst>
                    <a:gd name="T0" fmla="*/ 575 w 576"/>
                    <a:gd name="T1" fmla="*/ 286 h 574"/>
                    <a:gd name="T2" fmla="*/ 574 w 576"/>
                    <a:gd name="T3" fmla="*/ 246 h 574"/>
                    <a:gd name="T4" fmla="*/ 566 w 576"/>
                    <a:gd name="T5" fmla="*/ 209 h 574"/>
                    <a:gd name="T6" fmla="*/ 552 w 576"/>
                    <a:gd name="T7" fmla="*/ 175 h 574"/>
                    <a:gd name="T8" fmla="*/ 536 w 576"/>
                    <a:gd name="T9" fmla="*/ 141 h 574"/>
                    <a:gd name="T10" fmla="*/ 515 w 576"/>
                    <a:gd name="T11" fmla="*/ 111 h 574"/>
                    <a:gd name="T12" fmla="*/ 491 w 576"/>
                    <a:gd name="T13" fmla="*/ 83 h 574"/>
                    <a:gd name="T14" fmla="*/ 463 w 576"/>
                    <a:gd name="T15" fmla="*/ 59 h 574"/>
                    <a:gd name="T16" fmla="*/ 433 w 576"/>
                    <a:gd name="T17" fmla="*/ 40 h 574"/>
                    <a:gd name="T18" fmla="*/ 399 w 576"/>
                    <a:gd name="T19" fmla="*/ 23 h 574"/>
                    <a:gd name="T20" fmla="*/ 365 w 576"/>
                    <a:gd name="T21" fmla="*/ 11 h 574"/>
                    <a:gd name="T22" fmla="*/ 327 w 576"/>
                    <a:gd name="T23" fmla="*/ 3 h 574"/>
                    <a:gd name="T24" fmla="*/ 288 w 576"/>
                    <a:gd name="T25" fmla="*/ 0 h 574"/>
                    <a:gd name="T26" fmla="*/ 249 w 576"/>
                    <a:gd name="T27" fmla="*/ 3 h 574"/>
                    <a:gd name="T28" fmla="*/ 212 w 576"/>
                    <a:gd name="T29" fmla="*/ 11 h 574"/>
                    <a:gd name="T30" fmla="*/ 177 w 576"/>
                    <a:gd name="T31" fmla="*/ 23 h 574"/>
                    <a:gd name="T32" fmla="*/ 144 w 576"/>
                    <a:gd name="T33" fmla="*/ 40 h 574"/>
                    <a:gd name="T34" fmla="*/ 113 w 576"/>
                    <a:gd name="T35" fmla="*/ 59 h 574"/>
                    <a:gd name="T36" fmla="*/ 85 w 576"/>
                    <a:gd name="T37" fmla="*/ 83 h 574"/>
                    <a:gd name="T38" fmla="*/ 61 w 576"/>
                    <a:gd name="T39" fmla="*/ 111 h 574"/>
                    <a:gd name="T40" fmla="*/ 40 w 576"/>
                    <a:gd name="T41" fmla="*/ 141 h 574"/>
                    <a:gd name="T42" fmla="*/ 24 w 576"/>
                    <a:gd name="T43" fmla="*/ 175 h 574"/>
                    <a:gd name="T44" fmla="*/ 11 w 576"/>
                    <a:gd name="T45" fmla="*/ 209 h 574"/>
                    <a:gd name="T46" fmla="*/ 3 w 576"/>
                    <a:gd name="T47" fmla="*/ 246 h 574"/>
                    <a:gd name="T48" fmla="*/ 0 w 576"/>
                    <a:gd name="T49" fmla="*/ 286 h 574"/>
                    <a:gd name="T50" fmla="*/ 3 w 576"/>
                    <a:gd name="T51" fmla="*/ 325 h 574"/>
                    <a:gd name="T52" fmla="*/ 11 w 576"/>
                    <a:gd name="T53" fmla="*/ 362 h 574"/>
                    <a:gd name="T54" fmla="*/ 24 w 576"/>
                    <a:gd name="T55" fmla="*/ 397 h 574"/>
                    <a:gd name="T56" fmla="*/ 40 w 576"/>
                    <a:gd name="T57" fmla="*/ 430 h 574"/>
                    <a:gd name="T58" fmla="*/ 61 w 576"/>
                    <a:gd name="T59" fmla="*/ 461 h 574"/>
                    <a:gd name="T60" fmla="*/ 85 w 576"/>
                    <a:gd name="T61" fmla="*/ 489 h 574"/>
                    <a:gd name="T62" fmla="*/ 113 w 576"/>
                    <a:gd name="T63" fmla="*/ 512 h 574"/>
                    <a:gd name="T64" fmla="*/ 144 w 576"/>
                    <a:gd name="T65" fmla="*/ 534 h 574"/>
                    <a:gd name="T66" fmla="*/ 177 w 576"/>
                    <a:gd name="T67" fmla="*/ 550 h 574"/>
                    <a:gd name="T68" fmla="*/ 212 w 576"/>
                    <a:gd name="T69" fmla="*/ 563 h 574"/>
                    <a:gd name="T70" fmla="*/ 249 w 576"/>
                    <a:gd name="T71" fmla="*/ 571 h 574"/>
                    <a:gd name="T72" fmla="*/ 288 w 576"/>
                    <a:gd name="T73" fmla="*/ 574 h 574"/>
                    <a:gd name="T74" fmla="*/ 327 w 576"/>
                    <a:gd name="T75" fmla="*/ 571 h 574"/>
                    <a:gd name="T76" fmla="*/ 365 w 576"/>
                    <a:gd name="T77" fmla="*/ 563 h 574"/>
                    <a:gd name="T78" fmla="*/ 399 w 576"/>
                    <a:gd name="T79" fmla="*/ 550 h 574"/>
                    <a:gd name="T80" fmla="*/ 433 w 576"/>
                    <a:gd name="T81" fmla="*/ 534 h 574"/>
                    <a:gd name="T82" fmla="*/ 463 w 576"/>
                    <a:gd name="T83" fmla="*/ 512 h 574"/>
                    <a:gd name="T84" fmla="*/ 491 w 576"/>
                    <a:gd name="T85" fmla="*/ 489 h 574"/>
                    <a:gd name="T86" fmla="*/ 515 w 576"/>
                    <a:gd name="T87" fmla="*/ 461 h 574"/>
                    <a:gd name="T88" fmla="*/ 536 w 576"/>
                    <a:gd name="T89" fmla="*/ 430 h 574"/>
                    <a:gd name="T90" fmla="*/ 552 w 576"/>
                    <a:gd name="T91" fmla="*/ 397 h 574"/>
                    <a:gd name="T92" fmla="*/ 566 w 576"/>
                    <a:gd name="T93" fmla="*/ 362 h 574"/>
                    <a:gd name="T94" fmla="*/ 574 w 576"/>
                    <a:gd name="T95" fmla="*/ 325 h 574"/>
                    <a:gd name="T96" fmla="*/ 575 w 576"/>
                    <a:gd name="T97" fmla="*/ 286 h 574"/>
                    <a:gd name="T98" fmla="*/ 576 w 576"/>
                    <a:gd name="T99" fmla="*/ 285 h 574"/>
                    <a:gd name="T100" fmla="*/ 576 w 576"/>
                    <a:gd name="T101" fmla="*/ 285 h 574"/>
                    <a:gd name="T102" fmla="*/ 576 w 576"/>
                    <a:gd name="T103" fmla="*/ 285 h 574"/>
                    <a:gd name="T104" fmla="*/ 576 w 576"/>
                    <a:gd name="T105" fmla="*/ 285 h 574"/>
                    <a:gd name="T106" fmla="*/ 576 w 576"/>
                    <a:gd name="T107" fmla="*/ 285 h 574"/>
                    <a:gd name="T108" fmla="*/ 576 w 576"/>
                    <a:gd name="T109" fmla="*/ 285 h 574"/>
                    <a:gd name="T110" fmla="*/ 576 w 576"/>
                    <a:gd name="T111" fmla="*/ 285 h 574"/>
                    <a:gd name="T112" fmla="*/ 576 w 576"/>
                    <a:gd name="T113" fmla="*/ 285 h 574"/>
                    <a:gd name="T114" fmla="*/ 576 w 576"/>
                    <a:gd name="T115" fmla="*/ 285 h 574"/>
                    <a:gd name="T116" fmla="*/ 576 w 576"/>
                    <a:gd name="T117" fmla="*/ 285 h 574"/>
                    <a:gd name="T118" fmla="*/ 576 w 576"/>
                    <a:gd name="T119" fmla="*/ 285 h 574"/>
                    <a:gd name="T120" fmla="*/ 575 w 576"/>
                    <a:gd name="T121" fmla="*/ 286 h 574"/>
                    <a:gd name="T122" fmla="*/ 575 w 576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6"/>
                    <a:gd name="T187" fmla="*/ 0 h 574"/>
                    <a:gd name="T188" fmla="*/ 576 w 576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6" h="574">
                      <a:moveTo>
                        <a:pt x="575" y="286"/>
                      </a:moveTo>
                      <a:lnTo>
                        <a:pt x="574" y="246"/>
                      </a:lnTo>
                      <a:lnTo>
                        <a:pt x="566" y="209"/>
                      </a:lnTo>
                      <a:lnTo>
                        <a:pt x="552" y="175"/>
                      </a:lnTo>
                      <a:lnTo>
                        <a:pt x="536" y="141"/>
                      </a:lnTo>
                      <a:lnTo>
                        <a:pt x="515" y="111"/>
                      </a:lnTo>
                      <a:lnTo>
                        <a:pt x="491" y="83"/>
                      </a:lnTo>
                      <a:lnTo>
                        <a:pt x="463" y="59"/>
                      </a:lnTo>
                      <a:lnTo>
                        <a:pt x="433" y="40"/>
                      </a:lnTo>
                      <a:lnTo>
                        <a:pt x="399" y="23"/>
                      </a:lnTo>
                      <a:lnTo>
                        <a:pt x="365" y="11"/>
                      </a:lnTo>
                      <a:lnTo>
                        <a:pt x="327" y="3"/>
                      </a:lnTo>
                      <a:lnTo>
                        <a:pt x="288" y="0"/>
                      </a:lnTo>
                      <a:lnTo>
                        <a:pt x="249" y="3"/>
                      </a:lnTo>
                      <a:lnTo>
                        <a:pt x="212" y="11"/>
                      </a:lnTo>
                      <a:lnTo>
                        <a:pt x="177" y="23"/>
                      </a:lnTo>
                      <a:lnTo>
                        <a:pt x="144" y="40"/>
                      </a:lnTo>
                      <a:lnTo>
                        <a:pt x="113" y="59"/>
                      </a:lnTo>
                      <a:lnTo>
                        <a:pt x="85" y="83"/>
                      </a:lnTo>
                      <a:lnTo>
                        <a:pt x="61" y="111"/>
                      </a:lnTo>
                      <a:lnTo>
                        <a:pt x="40" y="141"/>
                      </a:lnTo>
                      <a:lnTo>
                        <a:pt x="24" y="175"/>
                      </a:lnTo>
                      <a:lnTo>
                        <a:pt x="11" y="209"/>
                      </a:lnTo>
                      <a:lnTo>
                        <a:pt x="3" y="246"/>
                      </a:lnTo>
                      <a:lnTo>
                        <a:pt x="0" y="286"/>
                      </a:lnTo>
                      <a:lnTo>
                        <a:pt x="3" y="325"/>
                      </a:lnTo>
                      <a:lnTo>
                        <a:pt x="11" y="362"/>
                      </a:lnTo>
                      <a:lnTo>
                        <a:pt x="24" y="397"/>
                      </a:lnTo>
                      <a:lnTo>
                        <a:pt x="40" y="430"/>
                      </a:lnTo>
                      <a:lnTo>
                        <a:pt x="61" y="461"/>
                      </a:lnTo>
                      <a:lnTo>
                        <a:pt x="85" y="489"/>
                      </a:lnTo>
                      <a:lnTo>
                        <a:pt x="113" y="512"/>
                      </a:lnTo>
                      <a:lnTo>
                        <a:pt x="144" y="534"/>
                      </a:lnTo>
                      <a:lnTo>
                        <a:pt x="177" y="550"/>
                      </a:lnTo>
                      <a:lnTo>
                        <a:pt x="212" y="563"/>
                      </a:lnTo>
                      <a:lnTo>
                        <a:pt x="249" y="571"/>
                      </a:lnTo>
                      <a:lnTo>
                        <a:pt x="288" y="574"/>
                      </a:lnTo>
                      <a:lnTo>
                        <a:pt x="327" y="571"/>
                      </a:lnTo>
                      <a:lnTo>
                        <a:pt x="365" y="563"/>
                      </a:lnTo>
                      <a:lnTo>
                        <a:pt x="399" y="550"/>
                      </a:lnTo>
                      <a:lnTo>
                        <a:pt x="433" y="534"/>
                      </a:lnTo>
                      <a:lnTo>
                        <a:pt x="463" y="512"/>
                      </a:lnTo>
                      <a:lnTo>
                        <a:pt x="491" y="489"/>
                      </a:lnTo>
                      <a:lnTo>
                        <a:pt x="515" y="461"/>
                      </a:lnTo>
                      <a:lnTo>
                        <a:pt x="536" y="430"/>
                      </a:lnTo>
                      <a:lnTo>
                        <a:pt x="552" y="397"/>
                      </a:lnTo>
                      <a:lnTo>
                        <a:pt x="566" y="362"/>
                      </a:lnTo>
                      <a:lnTo>
                        <a:pt x="574" y="325"/>
                      </a:lnTo>
                      <a:lnTo>
                        <a:pt x="575" y="286"/>
                      </a:lnTo>
                      <a:lnTo>
                        <a:pt x="576" y="285"/>
                      </a:lnTo>
                      <a:lnTo>
                        <a:pt x="575" y="2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8" name="Freeform 43">
                  <a:extLst>
                    <a:ext uri="{FF2B5EF4-FFF2-40B4-BE49-F238E27FC236}">
                      <a16:creationId xmlns:a16="http://schemas.microsoft.com/office/drawing/2014/main" id="{6018CCE5-567D-47A8-8106-A03512CB1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476" y="2126077"/>
                  <a:ext cx="81358" cy="75671"/>
                </a:xfrm>
                <a:custGeom>
                  <a:avLst/>
                  <a:gdLst>
                    <a:gd name="T0" fmla="*/ 575 w 576"/>
                    <a:gd name="T1" fmla="*/ 286 h 574"/>
                    <a:gd name="T2" fmla="*/ 574 w 576"/>
                    <a:gd name="T3" fmla="*/ 246 h 574"/>
                    <a:gd name="T4" fmla="*/ 566 w 576"/>
                    <a:gd name="T5" fmla="*/ 209 h 574"/>
                    <a:gd name="T6" fmla="*/ 552 w 576"/>
                    <a:gd name="T7" fmla="*/ 175 h 574"/>
                    <a:gd name="T8" fmla="*/ 536 w 576"/>
                    <a:gd name="T9" fmla="*/ 141 h 574"/>
                    <a:gd name="T10" fmla="*/ 515 w 576"/>
                    <a:gd name="T11" fmla="*/ 111 h 574"/>
                    <a:gd name="T12" fmla="*/ 491 w 576"/>
                    <a:gd name="T13" fmla="*/ 83 h 574"/>
                    <a:gd name="T14" fmla="*/ 463 w 576"/>
                    <a:gd name="T15" fmla="*/ 59 h 574"/>
                    <a:gd name="T16" fmla="*/ 433 w 576"/>
                    <a:gd name="T17" fmla="*/ 40 h 574"/>
                    <a:gd name="T18" fmla="*/ 399 w 576"/>
                    <a:gd name="T19" fmla="*/ 23 h 574"/>
                    <a:gd name="T20" fmla="*/ 365 w 576"/>
                    <a:gd name="T21" fmla="*/ 11 h 574"/>
                    <a:gd name="T22" fmla="*/ 327 w 576"/>
                    <a:gd name="T23" fmla="*/ 3 h 574"/>
                    <a:gd name="T24" fmla="*/ 288 w 576"/>
                    <a:gd name="T25" fmla="*/ 0 h 574"/>
                    <a:gd name="T26" fmla="*/ 249 w 576"/>
                    <a:gd name="T27" fmla="*/ 3 h 574"/>
                    <a:gd name="T28" fmla="*/ 212 w 576"/>
                    <a:gd name="T29" fmla="*/ 11 h 574"/>
                    <a:gd name="T30" fmla="*/ 177 w 576"/>
                    <a:gd name="T31" fmla="*/ 23 h 574"/>
                    <a:gd name="T32" fmla="*/ 144 w 576"/>
                    <a:gd name="T33" fmla="*/ 40 h 574"/>
                    <a:gd name="T34" fmla="*/ 113 w 576"/>
                    <a:gd name="T35" fmla="*/ 59 h 574"/>
                    <a:gd name="T36" fmla="*/ 85 w 576"/>
                    <a:gd name="T37" fmla="*/ 83 h 574"/>
                    <a:gd name="T38" fmla="*/ 61 w 576"/>
                    <a:gd name="T39" fmla="*/ 111 h 574"/>
                    <a:gd name="T40" fmla="*/ 40 w 576"/>
                    <a:gd name="T41" fmla="*/ 141 h 574"/>
                    <a:gd name="T42" fmla="*/ 24 w 576"/>
                    <a:gd name="T43" fmla="*/ 175 h 574"/>
                    <a:gd name="T44" fmla="*/ 11 w 576"/>
                    <a:gd name="T45" fmla="*/ 209 h 574"/>
                    <a:gd name="T46" fmla="*/ 3 w 576"/>
                    <a:gd name="T47" fmla="*/ 246 h 574"/>
                    <a:gd name="T48" fmla="*/ 0 w 576"/>
                    <a:gd name="T49" fmla="*/ 286 h 574"/>
                    <a:gd name="T50" fmla="*/ 3 w 576"/>
                    <a:gd name="T51" fmla="*/ 325 h 574"/>
                    <a:gd name="T52" fmla="*/ 11 w 576"/>
                    <a:gd name="T53" fmla="*/ 362 h 574"/>
                    <a:gd name="T54" fmla="*/ 24 w 576"/>
                    <a:gd name="T55" fmla="*/ 397 h 574"/>
                    <a:gd name="T56" fmla="*/ 40 w 576"/>
                    <a:gd name="T57" fmla="*/ 430 h 574"/>
                    <a:gd name="T58" fmla="*/ 61 w 576"/>
                    <a:gd name="T59" fmla="*/ 461 h 574"/>
                    <a:gd name="T60" fmla="*/ 85 w 576"/>
                    <a:gd name="T61" fmla="*/ 489 h 574"/>
                    <a:gd name="T62" fmla="*/ 113 w 576"/>
                    <a:gd name="T63" fmla="*/ 512 h 574"/>
                    <a:gd name="T64" fmla="*/ 144 w 576"/>
                    <a:gd name="T65" fmla="*/ 534 h 574"/>
                    <a:gd name="T66" fmla="*/ 177 w 576"/>
                    <a:gd name="T67" fmla="*/ 550 h 574"/>
                    <a:gd name="T68" fmla="*/ 212 w 576"/>
                    <a:gd name="T69" fmla="*/ 563 h 574"/>
                    <a:gd name="T70" fmla="*/ 249 w 576"/>
                    <a:gd name="T71" fmla="*/ 571 h 574"/>
                    <a:gd name="T72" fmla="*/ 288 w 576"/>
                    <a:gd name="T73" fmla="*/ 574 h 574"/>
                    <a:gd name="T74" fmla="*/ 327 w 576"/>
                    <a:gd name="T75" fmla="*/ 571 h 574"/>
                    <a:gd name="T76" fmla="*/ 365 w 576"/>
                    <a:gd name="T77" fmla="*/ 563 h 574"/>
                    <a:gd name="T78" fmla="*/ 399 w 576"/>
                    <a:gd name="T79" fmla="*/ 550 h 574"/>
                    <a:gd name="T80" fmla="*/ 433 w 576"/>
                    <a:gd name="T81" fmla="*/ 534 h 574"/>
                    <a:gd name="T82" fmla="*/ 463 w 576"/>
                    <a:gd name="T83" fmla="*/ 512 h 574"/>
                    <a:gd name="T84" fmla="*/ 491 w 576"/>
                    <a:gd name="T85" fmla="*/ 489 h 574"/>
                    <a:gd name="T86" fmla="*/ 515 w 576"/>
                    <a:gd name="T87" fmla="*/ 461 h 574"/>
                    <a:gd name="T88" fmla="*/ 536 w 576"/>
                    <a:gd name="T89" fmla="*/ 430 h 574"/>
                    <a:gd name="T90" fmla="*/ 552 w 576"/>
                    <a:gd name="T91" fmla="*/ 397 h 574"/>
                    <a:gd name="T92" fmla="*/ 566 w 576"/>
                    <a:gd name="T93" fmla="*/ 362 h 574"/>
                    <a:gd name="T94" fmla="*/ 574 w 576"/>
                    <a:gd name="T95" fmla="*/ 325 h 574"/>
                    <a:gd name="T96" fmla="*/ 575 w 576"/>
                    <a:gd name="T97" fmla="*/ 286 h 574"/>
                    <a:gd name="T98" fmla="*/ 576 w 576"/>
                    <a:gd name="T99" fmla="*/ 285 h 574"/>
                    <a:gd name="T100" fmla="*/ 576 w 576"/>
                    <a:gd name="T101" fmla="*/ 285 h 574"/>
                    <a:gd name="T102" fmla="*/ 576 w 576"/>
                    <a:gd name="T103" fmla="*/ 285 h 574"/>
                    <a:gd name="T104" fmla="*/ 576 w 576"/>
                    <a:gd name="T105" fmla="*/ 285 h 574"/>
                    <a:gd name="T106" fmla="*/ 576 w 576"/>
                    <a:gd name="T107" fmla="*/ 285 h 574"/>
                    <a:gd name="T108" fmla="*/ 576 w 576"/>
                    <a:gd name="T109" fmla="*/ 285 h 574"/>
                    <a:gd name="T110" fmla="*/ 576 w 576"/>
                    <a:gd name="T111" fmla="*/ 285 h 574"/>
                    <a:gd name="T112" fmla="*/ 576 w 576"/>
                    <a:gd name="T113" fmla="*/ 285 h 574"/>
                    <a:gd name="T114" fmla="*/ 576 w 576"/>
                    <a:gd name="T115" fmla="*/ 285 h 574"/>
                    <a:gd name="T116" fmla="*/ 576 w 576"/>
                    <a:gd name="T117" fmla="*/ 285 h 574"/>
                    <a:gd name="T118" fmla="*/ 576 w 576"/>
                    <a:gd name="T119" fmla="*/ 285 h 574"/>
                    <a:gd name="T120" fmla="*/ 575 w 576"/>
                    <a:gd name="T121" fmla="*/ 286 h 574"/>
                    <a:gd name="T122" fmla="*/ 575 w 576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6"/>
                    <a:gd name="T187" fmla="*/ 0 h 574"/>
                    <a:gd name="T188" fmla="*/ 576 w 576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6" h="574">
                      <a:moveTo>
                        <a:pt x="575" y="286"/>
                      </a:moveTo>
                      <a:lnTo>
                        <a:pt x="574" y="246"/>
                      </a:lnTo>
                      <a:lnTo>
                        <a:pt x="566" y="209"/>
                      </a:lnTo>
                      <a:lnTo>
                        <a:pt x="552" y="175"/>
                      </a:lnTo>
                      <a:lnTo>
                        <a:pt x="536" y="141"/>
                      </a:lnTo>
                      <a:lnTo>
                        <a:pt x="515" y="111"/>
                      </a:lnTo>
                      <a:lnTo>
                        <a:pt x="491" y="83"/>
                      </a:lnTo>
                      <a:lnTo>
                        <a:pt x="463" y="59"/>
                      </a:lnTo>
                      <a:lnTo>
                        <a:pt x="433" y="40"/>
                      </a:lnTo>
                      <a:lnTo>
                        <a:pt x="399" y="23"/>
                      </a:lnTo>
                      <a:lnTo>
                        <a:pt x="365" y="11"/>
                      </a:lnTo>
                      <a:lnTo>
                        <a:pt x="327" y="3"/>
                      </a:lnTo>
                      <a:lnTo>
                        <a:pt x="288" y="0"/>
                      </a:lnTo>
                      <a:lnTo>
                        <a:pt x="249" y="3"/>
                      </a:lnTo>
                      <a:lnTo>
                        <a:pt x="212" y="11"/>
                      </a:lnTo>
                      <a:lnTo>
                        <a:pt x="177" y="23"/>
                      </a:lnTo>
                      <a:lnTo>
                        <a:pt x="144" y="40"/>
                      </a:lnTo>
                      <a:lnTo>
                        <a:pt x="113" y="59"/>
                      </a:lnTo>
                      <a:lnTo>
                        <a:pt x="85" y="83"/>
                      </a:lnTo>
                      <a:lnTo>
                        <a:pt x="61" y="111"/>
                      </a:lnTo>
                      <a:lnTo>
                        <a:pt x="40" y="141"/>
                      </a:lnTo>
                      <a:lnTo>
                        <a:pt x="24" y="175"/>
                      </a:lnTo>
                      <a:lnTo>
                        <a:pt x="11" y="209"/>
                      </a:lnTo>
                      <a:lnTo>
                        <a:pt x="3" y="246"/>
                      </a:lnTo>
                      <a:lnTo>
                        <a:pt x="0" y="286"/>
                      </a:lnTo>
                      <a:lnTo>
                        <a:pt x="3" y="325"/>
                      </a:lnTo>
                      <a:lnTo>
                        <a:pt x="11" y="362"/>
                      </a:lnTo>
                      <a:lnTo>
                        <a:pt x="24" y="397"/>
                      </a:lnTo>
                      <a:lnTo>
                        <a:pt x="40" y="430"/>
                      </a:lnTo>
                      <a:lnTo>
                        <a:pt x="61" y="461"/>
                      </a:lnTo>
                      <a:lnTo>
                        <a:pt x="85" y="489"/>
                      </a:lnTo>
                      <a:lnTo>
                        <a:pt x="113" y="512"/>
                      </a:lnTo>
                      <a:lnTo>
                        <a:pt x="144" y="534"/>
                      </a:lnTo>
                      <a:lnTo>
                        <a:pt x="177" y="550"/>
                      </a:lnTo>
                      <a:lnTo>
                        <a:pt x="212" y="563"/>
                      </a:lnTo>
                      <a:lnTo>
                        <a:pt x="249" y="571"/>
                      </a:lnTo>
                      <a:lnTo>
                        <a:pt x="288" y="574"/>
                      </a:lnTo>
                      <a:lnTo>
                        <a:pt x="327" y="571"/>
                      </a:lnTo>
                      <a:lnTo>
                        <a:pt x="365" y="563"/>
                      </a:lnTo>
                      <a:lnTo>
                        <a:pt x="399" y="550"/>
                      </a:lnTo>
                      <a:lnTo>
                        <a:pt x="433" y="534"/>
                      </a:lnTo>
                      <a:lnTo>
                        <a:pt x="463" y="512"/>
                      </a:lnTo>
                      <a:lnTo>
                        <a:pt x="491" y="489"/>
                      </a:lnTo>
                      <a:lnTo>
                        <a:pt x="515" y="461"/>
                      </a:lnTo>
                      <a:lnTo>
                        <a:pt x="536" y="430"/>
                      </a:lnTo>
                      <a:lnTo>
                        <a:pt x="552" y="397"/>
                      </a:lnTo>
                      <a:lnTo>
                        <a:pt x="566" y="362"/>
                      </a:lnTo>
                      <a:lnTo>
                        <a:pt x="574" y="325"/>
                      </a:lnTo>
                      <a:lnTo>
                        <a:pt x="575" y="286"/>
                      </a:lnTo>
                      <a:lnTo>
                        <a:pt x="576" y="285"/>
                      </a:lnTo>
                      <a:lnTo>
                        <a:pt x="575" y="286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49" name="Freeform 44">
                  <a:extLst>
                    <a:ext uri="{FF2B5EF4-FFF2-40B4-BE49-F238E27FC236}">
                      <a16:creationId xmlns:a16="http://schemas.microsoft.com/office/drawing/2014/main" id="{FD5641E1-1C99-4F3C-BEEE-7D4489123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241" y="2125854"/>
                  <a:ext cx="81592" cy="37947"/>
                </a:xfrm>
                <a:custGeom>
                  <a:avLst/>
                  <a:gdLst>
                    <a:gd name="T0" fmla="*/ 575 w 577"/>
                    <a:gd name="T1" fmla="*/ 287 h 287"/>
                    <a:gd name="T2" fmla="*/ 577 w 577"/>
                    <a:gd name="T3" fmla="*/ 287 h 287"/>
                    <a:gd name="T4" fmla="*/ 576 w 577"/>
                    <a:gd name="T5" fmla="*/ 247 h 287"/>
                    <a:gd name="T6" fmla="*/ 568 w 577"/>
                    <a:gd name="T7" fmla="*/ 210 h 287"/>
                    <a:gd name="T8" fmla="*/ 555 w 577"/>
                    <a:gd name="T9" fmla="*/ 176 h 287"/>
                    <a:gd name="T10" fmla="*/ 537 w 577"/>
                    <a:gd name="T11" fmla="*/ 138 h 287"/>
                    <a:gd name="T12" fmla="*/ 517 w 577"/>
                    <a:gd name="T13" fmla="*/ 110 h 287"/>
                    <a:gd name="T14" fmla="*/ 493 w 577"/>
                    <a:gd name="T15" fmla="*/ 82 h 287"/>
                    <a:gd name="T16" fmla="*/ 465 w 577"/>
                    <a:gd name="T17" fmla="*/ 58 h 287"/>
                    <a:gd name="T18" fmla="*/ 442 w 577"/>
                    <a:gd name="T19" fmla="*/ 44 h 287"/>
                    <a:gd name="T20" fmla="*/ 400 w 577"/>
                    <a:gd name="T21" fmla="*/ 23 h 287"/>
                    <a:gd name="T22" fmla="*/ 366 w 577"/>
                    <a:gd name="T23" fmla="*/ 11 h 287"/>
                    <a:gd name="T24" fmla="*/ 328 w 577"/>
                    <a:gd name="T25" fmla="*/ 3 h 287"/>
                    <a:gd name="T26" fmla="*/ 289 w 577"/>
                    <a:gd name="T27" fmla="*/ 0 h 287"/>
                    <a:gd name="T28" fmla="*/ 250 w 577"/>
                    <a:gd name="T29" fmla="*/ 3 h 287"/>
                    <a:gd name="T30" fmla="*/ 213 w 577"/>
                    <a:gd name="T31" fmla="*/ 11 h 287"/>
                    <a:gd name="T32" fmla="*/ 178 w 577"/>
                    <a:gd name="T33" fmla="*/ 23 h 287"/>
                    <a:gd name="T34" fmla="*/ 137 w 577"/>
                    <a:gd name="T35" fmla="*/ 44 h 287"/>
                    <a:gd name="T36" fmla="*/ 113 w 577"/>
                    <a:gd name="T37" fmla="*/ 58 h 287"/>
                    <a:gd name="T38" fmla="*/ 85 w 577"/>
                    <a:gd name="T39" fmla="*/ 82 h 287"/>
                    <a:gd name="T40" fmla="*/ 61 w 577"/>
                    <a:gd name="T41" fmla="*/ 110 h 287"/>
                    <a:gd name="T42" fmla="*/ 41 w 577"/>
                    <a:gd name="T43" fmla="*/ 138 h 287"/>
                    <a:gd name="T44" fmla="*/ 24 w 577"/>
                    <a:gd name="T45" fmla="*/ 176 h 287"/>
                    <a:gd name="T46" fmla="*/ 10 w 577"/>
                    <a:gd name="T47" fmla="*/ 210 h 287"/>
                    <a:gd name="T48" fmla="*/ 2 w 577"/>
                    <a:gd name="T49" fmla="*/ 247 h 287"/>
                    <a:gd name="T50" fmla="*/ 0 w 577"/>
                    <a:gd name="T51" fmla="*/ 287 h 287"/>
                    <a:gd name="T52" fmla="*/ 2 w 577"/>
                    <a:gd name="T53" fmla="*/ 287 h 287"/>
                    <a:gd name="T54" fmla="*/ 5 w 577"/>
                    <a:gd name="T55" fmla="*/ 247 h 287"/>
                    <a:gd name="T56" fmla="*/ 13 w 577"/>
                    <a:gd name="T57" fmla="*/ 210 h 287"/>
                    <a:gd name="T58" fmla="*/ 26 w 577"/>
                    <a:gd name="T59" fmla="*/ 176 h 287"/>
                    <a:gd name="T60" fmla="*/ 41 w 577"/>
                    <a:gd name="T61" fmla="*/ 146 h 287"/>
                    <a:gd name="T62" fmla="*/ 64 w 577"/>
                    <a:gd name="T63" fmla="*/ 113 h 287"/>
                    <a:gd name="T64" fmla="*/ 88 w 577"/>
                    <a:gd name="T65" fmla="*/ 85 h 287"/>
                    <a:gd name="T66" fmla="*/ 116 w 577"/>
                    <a:gd name="T67" fmla="*/ 61 h 287"/>
                    <a:gd name="T68" fmla="*/ 153 w 577"/>
                    <a:gd name="T69" fmla="*/ 38 h 287"/>
                    <a:gd name="T70" fmla="*/ 178 w 577"/>
                    <a:gd name="T71" fmla="*/ 25 h 287"/>
                    <a:gd name="T72" fmla="*/ 213 w 577"/>
                    <a:gd name="T73" fmla="*/ 13 h 287"/>
                    <a:gd name="T74" fmla="*/ 250 w 577"/>
                    <a:gd name="T75" fmla="*/ 5 h 287"/>
                    <a:gd name="T76" fmla="*/ 289 w 577"/>
                    <a:gd name="T77" fmla="*/ 3 h 287"/>
                    <a:gd name="T78" fmla="*/ 328 w 577"/>
                    <a:gd name="T79" fmla="*/ 5 h 287"/>
                    <a:gd name="T80" fmla="*/ 366 w 577"/>
                    <a:gd name="T81" fmla="*/ 13 h 287"/>
                    <a:gd name="T82" fmla="*/ 400 w 577"/>
                    <a:gd name="T83" fmla="*/ 25 h 287"/>
                    <a:gd name="T84" fmla="*/ 426 w 577"/>
                    <a:gd name="T85" fmla="*/ 38 h 287"/>
                    <a:gd name="T86" fmla="*/ 463 w 577"/>
                    <a:gd name="T87" fmla="*/ 61 h 287"/>
                    <a:gd name="T88" fmla="*/ 491 w 577"/>
                    <a:gd name="T89" fmla="*/ 85 h 287"/>
                    <a:gd name="T90" fmla="*/ 515 w 577"/>
                    <a:gd name="T91" fmla="*/ 113 h 287"/>
                    <a:gd name="T92" fmla="*/ 537 w 577"/>
                    <a:gd name="T93" fmla="*/ 146 h 287"/>
                    <a:gd name="T94" fmla="*/ 552 w 577"/>
                    <a:gd name="T95" fmla="*/ 176 h 287"/>
                    <a:gd name="T96" fmla="*/ 565 w 577"/>
                    <a:gd name="T97" fmla="*/ 210 h 287"/>
                    <a:gd name="T98" fmla="*/ 573 w 577"/>
                    <a:gd name="T99" fmla="*/ 247 h 287"/>
                    <a:gd name="T100" fmla="*/ 575 w 577"/>
                    <a:gd name="T101" fmla="*/ 287 h 28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577"/>
                    <a:gd name="T154" fmla="*/ 0 h 287"/>
                    <a:gd name="T155" fmla="*/ 577 w 577"/>
                    <a:gd name="T156" fmla="*/ 287 h 287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577" h="287">
                      <a:moveTo>
                        <a:pt x="575" y="287"/>
                      </a:moveTo>
                      <a:lnTo>
                        <a:pt x="577" y="287"/>
                      </a:lnTo>
                      <a:lnTo>
                        <a:pt x="576" y="247"/>
                      </a:lnTo>
                      <a:lnTo>
                        <a:pt x="568" y="210"/>
                      </a:lnTo>
                      <a:lnTo>
                        <a:pt x="555" y="176"/>
                      </a:lnTo>
                      <a:lnTo>
                        <a:pt x="537" y="138"/>
                      </a:lnTo>
                      <a:lnTo>
                        <a:pt x="517" y="110"/>
                      </a:lnTo>
                      <a:lnTo>
                        <a:pt x="493" y="82"/>
                      </a:lnTo>
                      <a:lnTo>
                        <a:pt x="465" y="58"/>
                      </a:lnTo>
                      <a:lnTo>
                        <a:pt x="442" y="44"/>
                      </a:lnTo>
                      <a:lnTo>
                        <a:pt x="400" y="23"/>
                      </a:lnTo>
                      <a:lnTo>
                        <a:pt x="366" y="11"/>
                      </a:lnTo>
                      <a:lnTo>
                        <a:pt x="328" y="3"/>
                      </a:lnTo>
                      <a:lnTo>
                        <a:pt x="289" y="0"/>
                      </a:lnTo>
                      <a:lnTo>
                        <a:pt x="250" y="3"/>
                      </a:lnTo>
                      <a:lnTo>
                        <a:pt x="213" y="11"/>
                      </a:lnTo>
                      <a:lnTo>
                        <a:pt x="178" y="23"/>
                      </a:lnTo>
                      <a:lnTo>
                        <a:pt x="137" y="44"/>
                      </a:lnTo>
                      <a:lnTo>
                        <a:pt x="113" y="58"/>
                      </a:lnTo>
                      <a:lnTo>
                        <a:pt x="85" y="82"/>
                      </a:lnTo>
                      <a:lnTo>
                        <a:pt x="61" y="110"/>
                      </a:lnTo>
                      <a:lnTo>
                        <a:pt x="41" y="138"/>
                      </a:lnTo>
                      <a:lnTo>
                        <a:pt x="24" y="176"/>
                      </a:lnTo>
                      <a:lnTo>
                        <a:pt x="10" y="210"/>
                      </a:lnTo>
                      <a:lnTo>
                        <a:pt x="2" y="247"/>
                      </a:lnTo>
                      <a:lnTo>
                        <a:pt x="0" y="287"/>
                      </a:lnTo>
                      <a:lnTo>
                        <a:pt x="2" y="287"/>
                      </a:lnTo>
                      <a:lnTo>
                        <a:pt x="5" y="247"/>
                      </a:lnTo>
                      <a:lnTo>
                        <a:pt x="13" y="210"/>
                      </a:lnTo>
                      <a:lnTo>
                        <a:pt x="26" y="176"/>
                      </a:lnTo>
                      <a:lnTo>
                        <a:pt x="41" y="146"/>
                      </a:lnTo>
                      <a:lnTo>
                        <a:pt x="64" y="113"/>
                      </a:lnTo>
                      <a:lnTo>
                        <a:pt x="88" y="85"/>
                      </a:lnTo>
                      <a:lnTo>
                        <a:pt x="116" y="61"/>
                      </a:lnTo>
                      <a:lnTo>
                        <a:pt x="153" y="38"/>
                      </a:lnTo>
                      <a:lnTo>
                        <a:pt x="178" y="25"/>
                      </a:lnTo>
                      <a:lnTo>
                        <a:pt x="213" y="13"/>
                      </a:lnTo>
                      <a:lnTo>
                        <a:pt x="250" y="5"/>
                      </a:lnTo>
                      <a:lnTo>
                        <a:pt x="289" y="3"/>
                      </a:lnTo>
                      <a:lnTo>
                        <a:pt x="328" y="5"/>
                      </a:lnTo>
                      <a:lnTo>
                        <a:pt x="366" y="13"/>
                      </a:lnTo>
                      <a:lnTo>
                        <a:pt x="400" y="25"/>
                      </a:lnTo>
                      <a:lnTo>
                        <a:pt x="426" y="38"/>
                      </a:lnTo>
                      <a:lnTo>
                        <a:pt x="463" y="61"/>
                      </a:lnTo>
                      <a:lnTo>
                        <a:pt x="491" y="85"/>
                      </a:lnTo>
                      <a:lnTo>
                        <a:pt x="515" y="113"/>
                      </a:lnTo>
                      <a:lnTo>
                        <a:pt x="537" y="146"/>
                      </a:lnTo>
                      <a:lnTo>
                        <a:pt x="552" y="176"/>
                      </a:lnTo>
                      <a:lnTo>
                        <a:pt x="565" y="210"/>
                      </a:lnTo>
                      <a:lnTo>
                        <a:pt x="573" y="247"/>
                      </a:lnTo>
                      <a:lnTo>
                        <a:pt x="575" y="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0" name="Freeform 45">
                  <a:extLst>
                    <a:ext uri="{FF2B5EF4-FFF2-40B4-BE49-F238E27FC236}">
                      <a16:creationId xmlns:a16="http://schemas.microsoft.com/office/drawing/2014/main" id="{9F04A764-CF72-469D-A182-AB7A804B2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241" y="2163354"/>
                  <a:ext cx="81827" cy="38394"/>
                </a:xfrm>
                <a:custGeom>
                  <a:avLst/>
                  <a:gdLst>
                    <a:gd name="T0" fmla="*/ 0 w 579"/>
                    <a:gd name="T1" fmla="*/ 2 h 291"/>
                    <a:gd name="T2" fmla="*/ 2 w 579"/>
                    <a:gd name="T3" fmla="*/ 41 h 291"/>
                    <a:gd name="T4" fmla="*/ 10 w 579"/>
                    <a:gd name="T5" fmla="*/ 78 h 291"/>
                    <a:gd name="T6" fmla="*/ 24 w 579"/>
                    <a:gd name="T7" fmla="*/ 113 h 291"/>
                    <a:gd name="T8" fmla="*/ 41 w 579"/>
                    <a:gd name="T9" fmla="*/ 150 h 291"/>
                    <a:gd name="T10" fmla="*/ 61 w 579"/>
                    <a:gd name="T11" fmla="*/ 178 h 291"/>
                    <a:gd name="T12" fmla="*/ 85 w 579"/>
                    <a:gd name="T13" fmla="*/ 206 h 291"/>
                    <a:gd name="T14" fmla="*/ 113 w 579"/>
                    <a:gd name="T15" fmla="*/ 230 h 291"/>
                    <a:gd name="T16" fmla="*/ 141 w 579"/>
                    <a:gd name="T17" fmla="*/ 250 h 291"/>
                    <a:gd name="T18" fmla="*/ 178 w 579"/>
                    <a:gd name="T19" fmla="*/ 267 h 291"/>
                    <a:gd name="T20" fmla="*/ 213 w 579"/>
                    <a:gd name="T21" fmla="*/ 280 h 291"/>
                    <a:gd name="T22" fmla="*/ 250 w 579"/>
                    <a:gd name="T23" fmla="*/ 288 h 291"/>
                    <a:gd name="T24" fmla="*/ 289 w 579"/>
                    <a:gd name="T25" fmla="*/ 291 h 291"/>
                    <a:gd name="T26" fmla="*/ 328 w 579"/>
                    <a:gd name="T27" fmla="*/ 288 h 291"/>
                    <a:gd name="T28" fmla="*/ 366 w 579"/>
                    <a:gd name="T29" fmla="*/ 280 h 291"/>
                    <a:gd name="T30" fmla="*/ 400 w 579"/>
                    <a:gd name="T31" fmla="*/ 267 h 291"/>
                    <a:gd name="T32" fmla="*/ 438 w 579"/>
                    <a:gd name="T33" fmla="*/ 250 h 291"/>
                    <a:gd name="T34" fmla="*/ 465 w 579"/>
                    <a:gd name="T35" fmla="*/ 230 h 291"/>
                    <a:gd name="T36" fmla="*/ 493 w 579"/>
                    <a:gd name="T37" fmla="*/ 206 h 291"/>
                    <a:gd name="T38" fmla="*/ 517 w 579"/>
                    <a:gd name="T39" fmla="*/ 178 h 291"/>
                    <a:gd name="T40" fmla="*/ 537 w 579"/>
                    <a:gd name="T41" fmla="*/ 150 h 291"/>
                    <a:gd name="T42" fmla="*/ 555 w 579"/>
                    <a:gd name="T43" fmla="*/ 113 h 291"/>
                    <a:gd name="T44" fmla="*/ 568 w 579"/>
                    <a:gd name="T45" fmla="*/ 78 h 291"/>
                    <a:gd name="T46" fmla="*/ 576 w 579"/>
                    <a:gd name="T47" fmla="*/ 41 h 291"/>
                    <a:gd name="T48" fmla="*/ 577 w 579"/>
                    <a:gd name="T49" fmla="*/ 4 h 291"/>
                    <a:gd name="T50" fmla="*/ 579 w 579"/>
                    <a:gd name="T51" fmla="*/ 2 h 291"/>
                    <a:gd name="T52" fmla="*/ 576 w 579"/>
                    <a:gd name="T53" fmla="*/ 0 h 291"/>
                    <a:gd name="T54" fmla="*/ 575 w 579"/>
                    <a:gd name="T55" fmla="*/ 1 h 291"/>
                    <a:gd name="T56" fmla="*/ 573 w 579"/>
                    <a:gd name="T57" fmla="*/ 41 h 291"/>
                    <a:gd name="T58" fmla="*/ 565 w 579"/>
                    <a:gd name="T59" fmla="*/ 78 h 291"/>
                    <a:gd name="T60" fmla="*/ 552 w 579"/>
                    <a:gd name="T61" fmla="*/ 113 h 291"/>
                    <a:gd name="T62" fmla="*/ 537 w 579"/>
                    <a:gd name="T63" fmla="*/ 142 h 291"/>
                    <a:gd name="T64" fmla="*/ 515 w 579"/>
                    <a:gd name="T65" fmla="*/ 175 h 291"/>
                    <a:gd name="T66" fmla="*/ 491 w 579"/>
                    <a:gd name="T67" fmla="*/ 203 h 291"/>
                    <a:gd name="T68" fmla="*/ 463 w 579"/>
                    <a:gd name="T69" fmla="*/ 227 h 291"/>
                    <a:gd name="T70" fmla="*/ 430 w 579"/>
                    <a:gd name="T71" fmla="*/ 250 h 291"/>
                    <a:gd name="T72" fmla="*/ 400 w 579"/>
                    <a:gd name="T73" fmla="*/ 264 h 291"/>
                    <a:gd name="T74" fmla="*/ 366 w 579"/>
                    <a:gd name="T75" fmla="*/ 278 h 291"/>
                    <a:gd name="T76" fmla="*/ 328 w 579"/>
                    <a:gd name="T77" fmla="*/ 286 h 291"/>
                    <a:gd name="T78" fmla="*/ 289 w 579"/>
                    <a:gd name="T79" fmla="*/ 288 h 291"/>
                    <a:gd name="T80" fmla="*/ 250 w 579"/>
                    <a:gd name="T81" fmla="*/ 286 h 291"/>
                    <a:gd name="T82" fmla="*/ 213 w 579"/>
                    <a:gd name="T83" fmla="*/ 278 h 291"/>
                    <a:gd name="T84" fmla="*/ 178 w 579"/>
                    <a:gd name="T85" fmla="*/ 264 h 291"/>
                    <a:gd name="T86" fmla="*/ 149 w 579"/>
                    <a:gd name="T87" fmla="*/ 250 h 291"/>
                    <a:gd name="T88" fmla="*/ 116 w 579"/>
                    <a:gd name="T89" fmla="*/ 227 h 291"/>
                    <a:gd name="T90" fmla="*/ 88 w 579"/>
                    <a:gd name="T91" fmla="*/ 203 h 291"/>
                    <a:gd name="T92" fmla="*/ 64 w 579"/>
                    <a:gd name="T93" fmla="*/ 175 h 291"/>
                    <a:gd name="T94" fmla="*/ 41 w 579"/>
                    <a:gd name="T95" fmla="*/ 142 h 291"/>
                    <a:gd name="T96" fmla="*/ 26 w 579"/>
                    <a:gd name="T97" fmla="*/ 113 h 291"/>
                    <a:gd name="T98" fmla="*/ 13 w 579"/>
                    <a:gd name="T99" fmla="*/ 78 h 291"/>
                    <a:gd name="T100" fmla="*/ 5 w 579"/>
                    <a:gd name="T101" fmla="*/ 41 h 291"/>
                    <a:gd name="T102" fmla="*/ 2 w 579"/>
                    <a:gd name="T103" fmla="*/ 2 h 291"/>
                    <a:gd name="T104" fmla="*/ 0 w 579"/>
                    <a:gd name="T105" fmla="*/ 2 h 2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579"/>
                    <a:gd name="T160" fmla="*/ 0 h 291"/>
                    <a:gd name="T161" fmla="*/ 579 w 579"/>
                    <a:gd name="T162" fmla="*/ 291 h 29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579" h="291">
                      <a:moveTo>
                        <a:pt x="0" y="2"/>
                      </a:moveTo>
                      <a:lnTo>
                        <a:pt x="2" y="41"/>
                      </a:lnTo>
                      <a:lnTo>
                        <a:pt x="10" y="78"/>
                      </a:lnTo>
                      <a:lnTo>
                        <a:pt x="24" y="113"/>
                      </a:lnTo>
                      <a:lnTo>
                        <a:pt x="41" y="150"/>
                      </a:lnTo>
                      <a:lnTo>
                        <a:pt x="61" y="178"/>
                      </a:lnTo>
                      <a:lnTo>
                        <a:pt x="85" y="206"/>
                      </a:lnTo>
                      <a:lnTo>
                        <a:pt x="113" y="230"/>
                      </a:lnTo>
                      <a:lnTo>
                        <a:pt x="141" y="250"/>
                      </a:lnTo>
                      <a:lnTo>
                        <a:pt x="178" y="267"/>
                      </a:lnTo>
                      <a:lnTo>
                        <a:pt x="213" y="280"/>
                      </a:lnTo>
                      <a:lnTo>
                        <a:pt x="250" y="288"/>
                      </a:lnTo>
                      <a:lnTo>
                        <a:pt x="289" y="291"/>
                      </a:lnTo>
                      <a:lnTo>
                        <a:pt x="328" y="288"/>
                      </a:lnTo>
                      <a:lnTo>
                        <a:pt x="366" y="280"/>
                      </a:lnTo>
                      <a:lnTo>
                        <a:pt x="400" y="267"/>
                      </a:lnTo>
                      <a:lnTo>
                        <a:pt x="438" y="250"/>
                      </a:lnTo>
                      <a:lnTo>
                        <a:pt x="465" y="230"/>
                      </a:lnTo>
                      <a:lnTo>
                        <a:pt x="493" y="206"/>
                      </a:lnTo>
                      <a:lnTo>
                        <a:pt x="517" y="178"/>
                      </a:lnTo>
                      <a:lnTo>
                        <a:pt x="537" y="150"/>
                      </a:lnTo>
                      <a:lnTo>
                        <a:pt x="555" y="113"/>
                      </a:lnTo>
                      <a:lnTo>
                        <a:pt x="568" y="78"/>
                      </a:lnTo>
                      <a:lnTo>
                        <a:pt x="576" y="41"/>
                      </a:lnTo>
                      <a:lnTo>
                        <a:pt x="577" y="4"/>
                      </a:lnTo>
                      <a:lnTo>
                        <a:pt x="579" y="2"/>
                      </a:lnTo>
                      <a:lnTo>
                        <a:pt x="576" y="0"/>
                      </a:lnTo>
                      <a:lnTo>
                        <a:pt x="575" y="1"/>
                      </a:lnTo>
                      <a:lnTo>
                        <a:pt x="573" y="41"/>
                      </a:lnTo>
                      <a:lnTo>
                        <a:pt x="565" y="78"/>
                      </a:lnTo>
                      <a:lnTo>
                        <a:pt x="552" y="113"/>
                      </a:lnTo>
                      <a:lnTo>
                        <a:pt x="537" y="142"/>
                      </a:lnTo>
                      <a:lnTo>
                        <a:pt x="515" y="175"/>
                      </a:lnTo>
                      <a:lnTo>
                        <a:pt x="491" y="203"/>
                      </a:lnTo>
                      <a:lnTo>
                        <a:pt x="463" y="227"/>
                      </a:lnTo>
                      <a:lnTo>
                        <a:pt x="430" y="250"/>
                      </a:lnTo>
                      <a:lnTo>
                        <a:pt x="400" y="264"/>
                      </a:lnTo>
                      <a:lnTo>
                        <a:pt x="366" y="278"/>
                      </a:lnTo>
                      <a:lnTo>
                        <a:pt x="328" y="286"/>
                      </a:lnTo>
                      <a:lnTo>
                        <a:pt x="289" y="288"/>
                      </a:lnTo>
                      <a:lnTo>
                        <a:pt x="250" y="286"/>
                      </a:lnTo>
                      <a:lnTo>
                        <a:pt x="213" y="278"/>
                      </a:lnTo>
                      <a:lnTo>
                        <a:pt x="178" y="264"/>
                      </a:lnTo>
                      <a:lnTo>
                        <a:pt x="149" y="250"/>
                      </a:lnTo>
                      <a:lnTo>
                        <a:pt x="116" y="227"/>
                      </a:lnTo>
                      <a:lnTo>
                        <a:pt x="88" y="203"/>
                      </a:lnTo>
                      <a:lnTo>
                        <a:pt x="64" y="175"/>
                      </a:lnTo>
                      <a:lnTo>
                        <a:pt x="41" y="142"/>
                      </a:lnTo>
                      <a:lnTo>
                        <a:pt x="26" y="113"/>
                      </a:lnTo>
                      <a:lnTo>
                        <a:pt x="13" y="78"/>
                      </a:lnTo>
                      <a:lnTo>
                        <a:pt x="5" y="41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1" name="Freeform 46">
                  <a:extLst>
                    <a:ext uri="{FF2B5EF4-FFF2-40B4-BE49-F238E27FC236}">
                      <a16:creationId xmlns:a16="http://schemas.microsoft.com/office/drawing/2014/main" id="{55EB5DD0-A0E2-455B-B45A-C16B4B1E2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4599" y="2163354"/>
                  <a:ext cx="234" cy="670"/>
                </a:xfrm>
                <a:custGeom>
                  <a:avLst/>
                  <a:gdLst>
                    <a:gd name="T0" fmla="*/ 1 w 2"/>
                    <a:gd name="T1" fmla="*/ 0 h 4"/>
                    <a:gd name="T2" fmla="*/ 0 w 2"/>
                    <a:gd name="T3" fmla="*/ 1 h 4"/>
                    <a:gd name="T4" fmla="*/ 1 w 2"/>
                    <a:gd name="T5" fmla="*/ 2 h 4"/>
                    <a:gd name="T6" fmla="*/ 2 w 2"/>
                    <a:gd name="T7" fmla="*/ 4 h 4"/>
                    <a:gd name="T8" fmla="*/ 0 w 2"/>
                    <a:gd name="T9" fmla="*/ 1 h 4"/>
                    <a:gd name="T10" fmla="*/ 1 w 2"/>
                    <a:gd name="T11" fmla="*/ 0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"/>
                    <a:gd name="T19" fmla="*/ 0 h 4"/>
                    <a:gd name="T20" fmla="*/ 2 w 2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" h="4">
                      <a:moveTo>
                        <a:pt x="1" y="0"/>
                      </a:move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2" name="Freeform 47">
                  <a:extLst>
                    <a:ext uri="{FF2B5EF4-FFF2-40B4-BE49-F238E27FC236}">
                      <a16:creationId xmlns:a16="http://schemas.microsoft.com/office/drawing/2014/main" id="{DF023C9C-4681-4075-9A7D-1CD930EC6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4599" y="2163801"/>
                  <a:ext cx="234" cy="223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2 h 2"/>
                    <a:gd name="T8" fmla="*/ 1 w 2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"/>
                    <a:gd name="T16" fmla="*/ 0 h 2"/>
                    <a:gd name="T17" fmla="*/ 2 w 2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" h="2">
                      <a:moveTo>
                        <a:pt x="1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3" name="Freeform 48">
                  <a:extLst>
                    <a:ext uri="{FF2B5EF4-FFF2-40B4-BE49-F238E27FC236}">
                      <a16:creationId xmlns:a16="http://schemas.microsoft.com/office/drawing/2014/main" id="{0A76CD35-4E5D-4A6A-A46C-303A50C01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163654" cy="193754"/>
                </a:xfrm>
                <a:custGeom>
                  <a:avLst/>
                  <a:gdLst>
                    <a:gd name="T0" fmla="*/ 395 w 1159"/>
                    <a:gd name="T1" fmla="*/ 0 h 1468"/>
                    <a:gd name="T2" fmla="*/ 39 w 1159"/>
                    <a:gd name="T3" fmla="*/ 232 h 1468"/>
                    <a:gd name="T4" fmla="*/ 362 w 1159"/>
                    <a:gd name="T5" fmla="*/ 679 h 1468"/>
                    <a:gd name="T6" fmla="*/ 362 w 1159"/>
                    <a:gd name="T7" fmla="*/ 926 h 1468"/>
                    <a:gd name="T8" fmla="*/ 0 w 1159"/>
                    <a:gd name="T9" fmla="*/ 1468 h 1468"/>
                    <a:gd name="T10" fmla="*/ 450 w 1159"/>
                    <a:gd name="T11" fmla="*/ 1468 h 1468"/>
                    <a:gd name="T12" fmla="*/ 596 w 1159"/>
                    <a:gd name="T13" fmla="*/ 1210 h 1468"/>
                    <a:gd name="T14" fmla="*/ 725 w 1159"/>
                    <a:gd name="T15" fmla="*/ 1468 h 1468"/>
                    <a:gd name="T16" fmla="*/ 1159 w 1159"/>
                    <a:gd name="T17" fmla="*/ 1468 h 1468"/>
                    <a:gd name="T18" fmla="*/ 876 w 1159"/>
                    <a:gd name="T19" fmla="*/ 946 h 1468"/>
                    <a:gd name="T20" fmla="*/ 873 w 1159"/>
                    <a:gd name="T21" fmla="*/ 536 h 1468"/>
                    <a:gd name="T22" fmla="*/ 346 w 1159"/>
                    <a:gd name="T23" fmla="*/ 229 h 1468"/>
                    <a:gd name="T24" fmla="*/ 395 w 1159"/>
                    <a:gd name="T25" fmla="*/ 0 h 1468"/>
                    <a:gd name="T26" fmla="*/ 39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395" y="0"/>
                      </a:moveTo>
                      <a:lnTo>
                        <a:pt x="39" y="232"/>
                      </a:lnTo>
                      <a:lnTo>
                        <a:pt x="362" y="679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450" y="1468"/>
                      </a:lnTo>
                      <a:lnTo>
                        <a:pt x="596" y="1210"/>
                      </a:lnTo>
                      <a:lnTo>
                        <a:pt x="725" y="1468"/>
                      </a:lnTo>
                      <a:lnTo>
                        <a:pt x="1159" y="1468"/>
                      </a:lnTo>
                      <a:lnTo>
                        <a:pt x="876" y="946"/>
                      </a:lnTo>
                      <a:lnTo>
                        <a:pt x="873" y="536"/>
                      </a:lnTo>
                      <a:lnTo>
                        <a:pt x="346" y="229"/>
                      </a:lnTo>
                      <a:lnTo>
                        <a:pt x="39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4" name="Freeform 49">
                  <a:extLst>
                    <a:ext uri="{FF2B5EF4-FFF2-40B4-BE49-F238E27FC236}">
                      <a16:creationId xmlns:a16="http://schemas.microsoft.com/office/drawing/2014/main" id="{12411495-B889-45A6-A909-A5DE55851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163654" cy="193754"/>
                </a:xfrm>
                <a:custGeom>
                  <a:avLst/>
                  <a:gdLst>
                    <a:gd name="T0" fmla="*/ 395 w 1159"/>
                    <a:gd name="T1" fmla="*/ 0 h 1468"/>
                    <a:gd name="T2" fmla="*/ 39 w 1159"/>
                    <a:gd name="T3" fmla="*/ 232 h 1468"/>
                    <a:gd name="T4" fmla="*/ 362 w 1159"/>
                    <a:gd name="T5" fmla="*/ 679 h 1468"/>
                    <a:gd name="T6" fmla="*/ 362 w 1159"/>
                    <a:gd name="T7" fmla="*/ 926 h 1468"/>
                    <a:gd name="T8" fmla="*/ 0 w 1159"/>
                    <a:gd name="T9" fmla="*/ 1468 h 1468"/>
                    <a:gd name="T10" fmla="*/ 450 w 1159"/>
                    <a:gd name="T11" fmla="*/ 1468 h 1468"/>
                    <a:gd name="T12" fmla="*/ 596 w 1159"/>
                    <a:gd name="T13" fmla="*/ 1210 h 1468"/>
                    <a:gd name="T14" fmla="*/ 725 w 1159"/>
                    <a:gd name="T15" fmla="*/ 1468 h 1468"/>
                    <a:gd name="T16" fmla="*/ 1159 w 1159"/>
                    <a:gd name="T17" fmla="*/ 1468 h 1468"/>
                    <a:gd name="T18" fmla="*/ 876 w 1159"/>
                    <a:gd name="T19" fmla="*/ 946 h 1468"/>
                    <a:gd name="T20" fmla="*/ 873 w 1159"/>
                    <a:gd name="T21" fmla="*/ 536 h 1468"/>
                    <a:gd name="T22" fmla="*/ 346 w 1159"/>
                    <a:gd name="T23" fmla="*/ 229 h 1468"/>
                    <a:gd name="T24" fmla="*/ 395 w 1159"/>
                    <a:gd name="T25" fmla="*/ 0 h 1468"/>
                    <a:gd name="T26" fmla="*/ 395 w 1159"/>
                    <a:gd name="T27" fmla="*/ 0 h 146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59"/>
                    <a:gd name="T43" fmla="*/ 0 h 1468"/>
                    <a:gd name="T44" fmla="*/ 1159 w 1159"/>
                    <a:gd name="T45" fmla="*/ 1468 h 146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59" h="1468">
                      <a:moveTo>
                        <a:pt x="395" y="0"/>
                      </a:moveTo>
                      <a:lnTo>
                        <a:pt x="39" y="232"/>
                      </a:lnTo>
                      <a:lnTo>
                        <a:pt x="362" y="679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450" y="1468"/>
                      </a:lnTo>
                      <a:lnTo>
                        <a:pt x="596" y="1210"/>
                      </a:lnTo>
                      <a:lnTo>
                        <a:pt x="725" y="1468"/>
                      </a:lnTo>
                      <a:lnTo>
                        <a:pt x="1159" y="1468"/>
                      </a:lnTo>
                      <a:lnTo>
                        <a:pt x="876" y="946"/>
                      </a:lnTo>
                      <a:lnTo>
                        <a:pt x="873" y="536"/>
                      </a:lnTo>
                      <a:lnTo>
                        <a:pt x="346" y="229"/>
                      </a:lnTo>
                      <a:lnTo>
                        <a:pt x="395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5" name="Freeform 50">
                  <a:extLst>
                    <a:ext uri="{FF2B5EF4-FFF2-40B4-BE49-F238E27FC236}">
                      <a16:creationId xmlns:a16="http://schemas.microsoft.com/office/drawing/2014/main" id="{C3AD078E-4B8C-432D-BFE2-B60220783A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125" y="2125407"/>
                  <a:ext cx="63539" cy="193754"/>
                </a:xfrm>
                <a:custGeom>
                  <a:avLst/>
                  <a:gdLst>
                    <a:gd name="T0" fmla="*/ 398 w 451"/>
                    <a:gd name="T1" fmla="*/ 3 h 1470"/>
                    <a:gd name="T2" fmla="*/ 395 w 451"/>
                    <a:gd name="T3" fmla="*/ 0 h 1470"/>
                    <a:gd name="T4" fmla="*/ 38 w 451"/>
                    <a:gd name="T5" fmla="*/ 231 h 1470"/>
                    <a:gd name="T6" fmla="*/ 362 w 451"/>
                    <a:gd name="T7" fmla="*/ 681 h 1470"/>
                    <a:gd name="T8" fmla="*/ 362 w 451"/>
                    <a:gd name="T9" fmla="*/ 926 h 1470"/>
                    <a:gd name="T10" fmla="*/ 0 w 451"/>
                    <a:gd name="T11" fmla="*/ 1468 h 1470"/>
                    <a:gd name="T12" fmla="*/ 1 w 451"/>
                    <a:gd name="T13" fmla="*/ 1470 h 1470"/>
                    <a:gd name="T14" fmla="*/ 451 w 451"/>
                    <a:gd name="T15" fmla="*/ 1470 h 1470"/>
                    <a:gd name="T16" fmla="*/ 451 w 451"/>
                    <a:gd name="T17" fmla="*/ 1468 h 1470"/>
                    <a:gd name="T18" fmla="*/ 4 w 451"/>
                    <a:gd name="T19" fmla="*/ 1468 h 1470"/>
                    <a:gd name="T20" fmla="*/ 364 w 451"/>
                    <a:gd name="T21" fmla="*/ 927 h 1470"/>
                    <a:gd name="T22" fmla="*/ 364 w 451"/>
                    <a:gd name="T23" fmla="*/ 678 h 1470"/>
                    <a:gd name="T24" fmla="*/ 41 w 451"/>
                    <a:gd name="T25" fmla="*/ 234 h 1470"/>
                    <a:gd name="T26" fmla="*/ 398 w 451"/>
                    <a:gd name="T27" fmla="*/ 3 h 147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1"/>
                    <a:gd name="T43" fmla="*/ 0 h 1470"/>
                    <a:gd name="T44" fmla="*/ 451 w 451"/>
                    <a:gd name="T45" fmla="*/ 1470 h 147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1" h="1470">
                      <a:moveTo>
                        <a:pt x="398" y="3"/>
                      </a:moveTo>
                      <a:lnTo>
                        <a:pt x="395" y="0"/>
                      </a:lnTo>
                      <a:lnTo>
                        <a:pt x="38" y="231"/>
                      </a:lnTo>
                      <a:lnTo>
                        <a:pt x="362" y="681"/>
                      </a:lnTo>
                      <a:lnTo>
                        <a:pt x="362" y="926"/>
                      </a:lnTo>
                      <a:lnTo>
                        <a:pt x="0" y="1468"/>
                      </a:lnTo>
                      <a:lnTo>
                        <a:pt x="1" y="1470"/>
                      </a:lnTo>
                      <a:lnTo>
                        <a:pt x="451" y="1470"/>
                      </a:lnTo>
                      <a:lnTo>
                        <a:pt x="451" y="1468"/>
                      </a:lnTo>
                      <a:lnTo>
                        <a:pt x="4" y="1468"/>
                      </a:lnTo>
                      <a:lnTo>
                        <a:pt x="364" y="927"/>
                      </a:lnTo>
                      <a:lnTo>
                        <a:pt x="364" y="678"/>
                      </a:lnTo>
                      <a:lnTo>
                        <a:pt x="41" y="234"/>
                      </a:lnTo>
                      <a:lnTo>
                        <a:pt x="398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6" name="Freeform 51">
                  <a:extLst>
                    <a:ext uri="{FF2B5EF4-FFF2-40B4-BE49-F238E27FC236}">
                      <a16:creationId xmlns:a16="http://schemas.microsoft.com/office/drawing/2014/main" id="{3C74CBE7-D84A-4DD9-B786-5B10355E3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7664" y="2285009"/>
                  <a:ext cx="100349" cy="34152"/>
                </a:xfrm>
                <a:custGeom>
                  <a:avLst/>
                  <a:gdLst>
                    <a:gd name="T0" fmla="*/ 0 w 710"/>
                    <a:gd name="T1" fmla="*/ 259 h 259"/>
                    <a:gd name="T2" fmla="*/ 146 w 710"/>
                    <a:gd name="T3" fmla="*/ 1 h 259"/>
                    <a:gd name="T4" fmla="*/ 274 w 710"/>
                    <a:gd name="T5" fmla="*/ 258 h 259"/>
                    <a:gd name="T6" fmla="*/ 710 w 710"/>
                    <a:gd name="T7" fmla="*/ 259 h 259"/>
                    <a:gd name="T8" fmla="*/ 708 w 710"/>
                    <a:gd name="T9" fmla="*/ 257 h 259"/>
                    <a:gd name="T10" fmla="*/ 276 w 710"/>
                    <a:gd name="T11" fmla="*/ 257 h 259"/>
                    <a:gd name="T12" fmla="*/ 147 w 710"/>
                    <a:gd name="T13" fmla="*/ 0 h 259"/>
                    <a:gd name="T14" fmla="*/ 145 w 710"/>
                    <a:gd name="T15" fmla="*/ 0 h 259"/>
                    <a:gd name="T16" fmla="*/ 0 w 710"/>
                    <a:gd name="T17" fmla="*/ 257 h 259"/>
                    <a:gd name="T18" fmla="*/ 0 w 710"/>
                    <a:gd name="T19" fmla="*/ 259 h 25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10"/>
                    <a:gd name="T31" fmla="*/ 0 h 259"/>
                    <a:gd name="T32" fmla="*/ 710 w 710"/>
                    <a:gd name="T33" fmla="*/ 259 h 25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10" h="259">
                      <a:moveTo>
                        <a:pt x="0" y="259"/>
                      </a:moveTo>
                      <a:lnTo>
                        <a:pt x="146" y="1"/>
                      </a:lnTo>
                      <a:lnTo>
                        <a:pt x="274" y="258"/>
                      </a:lnTo>
                      <a:lnTo>
                        <a:pt x="710" y="259"/>
                      </a:lnTo>
                      <a:lnTo>
                        <a:pt x="708" y="257"/>
                      </a:lnTo>
                      <a:lnTo>
                        <a:pt x="276" y="257"/>
                      </a:lnTo>
                      <a:lnTo>
                        <a:pt x="147" y="0"/>
                      </a:lnTo>
                      <a:lnTo>
                        <a:pt x="145" y="0"/>
                      </a:lnTo>
                      <a:lnTo>
                        <a:pt x="0" y="257"/>
                      </a:lnTo>
                      <a:lnTo>
                        <a:pt x="0" y="2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7" name="Freeform 52">
                  <a:extLst>
                    <a:ext uri="{FF2B5EF4-FFF2-40B4-BE49-F238E27FC236}">
                      <a16:creationId xmlns:a16="http://schemas.microsoft.com/office/drawing/2014/main" id="{D520DC66-EBBC-4027-BAF1-3313D8906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2893" y="2125407"/>
                  <a:ext cx="115120" cy="193754"/>
                </a:xfrm>
                <a:custGeom>
                  <a:avLst/>
                  <a:gdLst>
                    <a:gd name="T0" fmla="*/ 815 w 815"/>
                    <a:gd name="T1" fmla="*/ 1470 h 1470"/>
                    <a:gd name="T2" fmla="*/ 532 w 815"/>
                    <a:gd name="T3" fmla="*/ 947 h 1470"/>
                    <a:gd name="T4" fmla="*/ 529 w 815"/>
                    <a:gd name="T5" fmla="*/ 536 h 1470"/>
                    <a:gd name="T6" fmla="*/ 2 w 815"/>
                    <a:gd name="T7" fmla="*/ 229 h 1470"/>
                    <a:gd name="T8" fmla="*/ 52 w 815"/>
                    <a:gd name="T9" fmla="*/ 1 h 1470"/>
                    <a:gd name="T10" fmla="*/ 49 w 815"/>
                    <a:gd name="T11" fmla="*/ 0 h 1470"/>
                    <a:gd name="T12" fmla="*/ 49 w 815"/>
                    <a:gd name="T13" fmla="*/ 4 h 1470"/>
                    <a:gd name="T14" fmla="*/ 0 w 815"/>
                    <a:gd name="T15" fmla="*/ 231 h 1470"/>
                    <a:gd name="T16" fmla="*/ 527 w 815"/>
                    <a:gd name="T17" fmla="*/ 539 h 1470"/>
                    <a:gd name="T18" fmla="*/ 529 w 815"/>
                    <a:gd name="T19" fmla="*/ 947 h 1470"/>
                    <a:gd name="T20" fmla="*/ 813 w 815"/>
                    <a:gd name="T21" fmla="*/ 1468 h 1470"/>
                    <a:gd name="T22" fmla="*/ 815 w 815"/>
                    <a:gd name="T23" fmla="*/ 1470 h 147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5"/>
                    <a:gd name="T37" fmla="*/ 0 h 1470"/>
                    <a:gd name="T38" fmla="*/ 815 w 815"/>
                    <a:gd name="T39" fmla="*/ 1470 h 147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5" h="1470">
                      <a:moveTo>
                        <a:pt x="815" y="1470"/>
                      </a:moveTo>
                      <a:lnTo>
                        <a:pt x="532" y="947"/>
                      </a:lnTo>
                      <a:lnTo>
                        <a:pt x="529" y="536"/>
                      </a:lnTo>
                      <a:lnTo>
                        <a:pt x="2" y="229"/>
                      </a:lnTo>
                      <a:lnTo>
                        <a:pt x="52" y="1"/>
                      </a:lnTo>
                      <a:lnTo>
                        <a:pt x="49" y="0"/>
                      </a:lnTo>
                      <a:lnTo>
                        <a:pt x="49" y="4"/>
                      </a:lnTo>
                      <a:lnTo>
                        <a:pt x="0" y="231"/>
                      </a:lnTo>
                      <a:lnTo>
                        <a:pt x="527" y="539"/>
                      </a:lnTo>
                      <a:lnTo>
                        <a:pt x="529" y="947"/>
                      </a:lnTo>
                      <a:lnTo>
                        <a:pt x="813" y="1468"/>
                      </a:lnTo>
                      <a:lnTo>
                        <a:pt x="815" y="14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8" name="Freeform 53">
                  <a:extLst>
                    <a:ext uri="{FF2B5EF4-FFF2-40B4-BE49-F238E27FC236}">
                      <a16:creationId xmlns:a16="http://schemas.microsoft.com/office/drawing/2014/main" id="{EFDED782-36AC-4969-8B49-F596283BC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6077"/>
                  <a:ext cx="81592" cy="75671"/>
                </a:xfrm>
                <a:custGeom>
                  <a:avLst/>
                  <a:gdLst>
                    <a:gd name="T0" fmla="*/ 2 w 578"/>
                    <a:gd name="T1" fmla="*/ 286 h 574"/>
                    <a:gd name="T2" fmla="*/ 3 w 578"/>
                    <a:gd name="T3" fmla="*/ 246 h 574"/>
                    <a:gd name="T4" fmla="*/ 11 w 578"/>
                    <a:gd name="T5" fmla="*/ 209 h 574"/>
                    <a:gd name="T6" fmla="*/ 24 w 578"/>
                    <a:gd name="T7" fmla="*/ 175 h 574"/>
                    <a:gd name="T8" fmla="*/ 40 w 578"/>
                    <a:gd name="T9" fmla="*/ 141 h 574"/>
                    <a:gd name="T10" fmla="*/ 62 w 578"/>
                    <a:gd name="T11" fmla="*/ 111 h 574"/>
                    <a:gd name="T12" fmla="*/ 86 w 578"/>
                    <a:gd name="T13" fmla="*/ 83 h 574"/>
                    <a:gd name="T14" fmla="*/ 113 w 578"/>
                    <a:gd name="T15" fmla="*/ 59 h 574"/>
                    <a:gd name="T16" fmla="*/ 144 w 578"/>
                    <a:gd name="T17" fmla="*/ 40 h 574"/>
                    <a:gd name="T18" fmla="*/ 177 w 578"/>
                    <a:gd name="T19" fmla="*/ 23 h 574"/>
                    <a:gd name="T20" fmla="*/ 213 w 578"/>
                    <a:gd name="T21" fmla="*/ 11 h 574"/>
                    <a:gd name="T22" fmla="*/ 249 w 578"/>
                    <a:gd name="T23" fmla="*/ 3 h 574"/>
                    <a:gd name="T24" fmla="*/ 289 w 578"/>
                    <a:gd name="T25" fmla="*/ 0 h 574"/>
                    <a:gd name="T26" fmla="*/ 328 w 578"/>
                    <a:gd name="T27" fmla="*/ 3 h 574"/>
                    <a:gd name="T28" fmla="*/ 365 w 578"/>
                    <a:gd name="T29" fmla="*/ 11 h 574"/>
                    <a:gd name="T30" fmla="*/ 401 w 578"/>
                    <a:gd name="T31" fmla="*/ 23 h 574"/>
                    <a:gd name="T32" fmla="*/ 434 w 578"/>
                    <a:gd name="T33" fmla="*/ 40 h 574"/>
                    <a:gd name="T34" fmla="*/ 465 w 578"/>
                    <a:gd name="T35" fmla="*/ 59 h 574"/>
                    <a:gd name="T36" fmla="*/ 493 w 578"/>
                    <a:gd name="T37" fmla="*/ 83 h 574"/>
                    <a:gd name="T38" fmla="*/ 517 w 578"/>
                    <a:gd name="T39" fmla="*/ 111 h 574"/>
                    <a:gd name="T40" fmla="*/ 538 w 578"/>
                    <a:gd name="T41" fmla="*/ 141 h 574"/>
                    <a:gd name="T42" fmla="*/ 554 w 578"/>
                    <a:gd name="T43" fmla="*/ 175 h 574"/>
                    <a:gd name="T44" fmla="*/ 567 w 578"/>
                    <a:gd name="T45" fmla="*/ 209 h 574"/>
                    <a:gd name="T46" fmla="*/ 575 w 578"/>
                    <a:gd name="T47" fmla="*/ 246 h 574"/>
                    <a:gd name="T48" fmla="*/ 578 w 578"/>
                    <a:gd name="T49" fmla="*/ 286 h 574"/>
                    <a:gd name="T50" fmla="*/ 575 w 578"/>
                    <a:gd name="T51" fmla="*/ 325 h 574"/>
                    <a:gd name="T52" fmla="*/ 567 w 578"/>
                    <a:gd name="T53" fmla="*/ 362 h 574"/>
                    <a:gd name="T54" fmla="*/ 554 w 578"/>
                    <a:gd name="T55" fmla="*/ 397 h 574"/>
                    <a:gd name="T56" fmla="*/ 538 w 578"/>
                    <a:gd name="T57" fmla="*/ 430 h 574"/>
                    <a:gd name="T58" fmla="*/ 517 w 578"/>
                    <a:gd name="T59" fmla="*/ 461 h 574"/>
                    <a:gd name="T60" fmla="*/ 493 w 578"/>
                    <a:gd name="T61" fmla="*/ 489 h 574"/>
                    <a:gd name="T62" fmla="*/ 465 w 578"/>
                    <a:gd name="T63" fmla="*/ 512 h 574"/>
                    <a:gd name="T64" fmla="*/ 434 w 578"/>
                    <a:gd name="T65" fmla="*/ 534 h 574"/>
                    <a:gd name="T66" fmla="*/ 401 w 578"/>
                    <a:gd name="T67" fmla="*/ 550 h 574"/>
                    <a:gd name="T68" fmla="*/ 365 w 578"/>
                    <a:gd name="T69" fmla="*/ 563 h 574"/>
                    <a:gd name="T70" fmla="*/ 328 w 578"/>
                    <a:gd name="T71" fmla="*/ 571 h 574"/>
                    <a:gd name="T72" fmla="*/ 289 w 578"/>
                    <a:gd name="T73" fmla="*/ 574 h 574"/>
                    <a:gd name="T74" fmla="*/ 249 w 578"/>
                    <a:gd name="T75" fmla="*/ 571 h 574"/>
                    <a:gd name="T76" fmla="*/ 213 w 578"/>
                    <a:gd name="T77" fmla="*/ 563 h 574"/>
                    <a:gd name="T78" fmla="*/ 177 w 578"/>
                    <a:gd name="T79" fmla="*/ 550 h 574"/>
                    <a:gd name="T80" fmla="*/ 144 w 578"/>
                    <a:gd name="T81" fmla="*/ 534 h 574"/>
                    <a:gd name="T82" fmla="*/ 113 w 578"/>
                    <a:gd name="T83" fmla="*/ 512 h 574"/>
                    <a:gd name="T84" fmla="*/ 86 w 578"/>
                    <a:gd name="T85" fmla="*/ 489 h 574"/>
                    <a:gd name="T86" fmla="*/ 62 w 578"/>
                    <a:gd name="T87" fmla="*/ 461 h 574"/>
                    <a:gd name="T88" fmla="*/ 40 w 578"/>
                    <a:gd name="T89" fmla="*/ 430 h 574"/>
                    <a:gd name="T90" fmla="*/ 24 w 578"/>
                    <a:gd name="T91" fmla="*/ 397 h 574"/>
                    <a:gd name="T92" fmla="*/ 11 w 578"/>
                    <a:gd name="T93" fmla="*/ 362 h 574"/>
                    <a:gd name="T94" fmla="*/ 3 w 578"/>
                    <a:gd name="T95" fmla="*/ 325 h 574"/>
                    <a:gd name="T96" fmla="*/ 2 w 578"/>
                    <a:gd name="T97" fmla="*/ 286 h 574"/>
                    <a:gd name="T98" fmla="*/ 0 w 578"/>
                    <a:gd name="T99" fmla="*/ 285 h 574"/>
                    <a:gd name="T100" fmla="*/ 0 w 578"/>
                    <a:gd name="T101" fmla="*/ 285 h 574"/>
                    <a:gd name="T102" fmla="*/ 0 w 578"/>
                    <a:gd name="T103" fmla="*/ 285 h 574"/>
                    <a:gd name="T104" fmla="*/ 0 w 578"/>
                    <a:gd name="T105" fmla="*/ 285 h 574"/>
                    <a:gd name="T106" fmla="*/ 0 w 578"/>
                    <a:gd name="T107" fmla="*/ 285 h 574"/>
                    <a:gd name="T108" fmla="*/ 0 w 578"/>
                    <a:gd name="T109" fmla="*/ 285 h 574"/>
                    <a:gd name="T110" fmla="*/ 0 w 578"/>
                    <a:gd name="T111" fmla="*/ 285 h 574"/>
                    <a:gd name="T112" fmla="*/ 0 w 578"/>
                    <a:gd name="T113" fmla="*/ 285 h 574"/>
                    <a:gd name="T114" fmla="*/ 0 w 578"/>
                    <a:gd name="T115" fmla="*/ 285 h 574"/>
                    <a:gd name="T116" fmla="*/ 0 w 578"/>
                    <a:gd name="T117" fmla="*/ 285 h 574"/>
                    <a:gd name="T118" fmla="*/ 0 w 578"/>
                    <a:gd name="T119" fmla="*/ 285 h 574"/>
                    <a:gd name="T120" fmla="*/ 2 w 578"/>
                    <a:gd name="T121" fmla="*/ 286 h 574"/>
                    <a:gd name="T122" fmla="*/ 2 w 578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8"/>
                    <a:gd name="T187" fmla="*/ 0 h 574"/>
                    <a:gd name="T188" fmla="*/ 578 w 578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8" h="574">
                      <a:moveTo>
                        <a:pt x="2" y="286"/>
                      </a:moveTo>
                      <a:lnTo>
                        <a:pt x="3" y="246"/>
                      </a:lnTo>
                      <a:lnTo>
                        <a:pt x="11" y="209"/>
                      </a:lnTo>
                      <a:lnTo>
                        <a:pt x="24" y="175"/>
                      </a:lnTo>
                      <a:lnTo>
                        <a:pt x="40" y="141"/>
                      </a:lnTo>
                      <a:lnTo>
                        <a:pt x="62" y="111"/>
                      </a:lnTo>
                      <a:lnTo>
                        <a:pt x="86" y="83"/>
                      </a:lnTo>
                      <a:lnTo>
                        <a:pt x="113" y="59"/>
                      </a:lnTo>
                      <a:lnTo>
                        <a:pt x="144" y="40"/>
                      </a:lnTo>
                      <a:lnTo>
                        <a:pt x="177" y="23"/>
                      </a:lnTo>
                      <a:lnTo>
                        <a:pt x="213" y="11"/>
                      </a:lnTo>
                      <a:lnTo>
                        <a:pt x="249" y="3"/>
                      </a:lnTo>
                      <a:lnTo>
                        <a:pt x="289" y="0"/>
                      </a:lnTo>
                      <a:lnTo>
                        <a:pt x="328" y="3"/>
                      </a:lnTo>
                      <a:lnTo>
                        <a:pt x="365" y="11"/>
                      </a:lnTo>
                      <a:lnTo>
                        <a:pt x="401" y="23"/>
                      </a:lnTo>
                      <a:lnTo>
                        <a:pt x="434" y="40"/>
                      </a:lnTo>
                      <a:lnTo>
                        <a:pt x="465" y="59"/>
                      </a:lnTo>
                      <a:lnTo>
                        <a:pt x="493" y="83"/>
                      </a:lnTo>
                      <a:lnTo>
                        <a:pt x="517" y="111"/>
                      </a:lnTo>
                      <a:lnTo>
                        <a:pt x="538" y="141"/>
                      </a:lnTo>
                      <a:lnTo>
                        <a:pt x="554" y="175"/>
                      </a:lnTo>
                      <a:lnTo>
                        <a:pt x="567" y="209"/>
                      </a:lnTo>
                      <a:lnTo>
                        <a:pt x="575" y="246"/>
                      </a:lnTo>
                      <a:lnTo>
                        <a:pt x="578" y="286"/>
                      </a:lnTo>
                      <a:lnTo>
                        <a:pt x="575" y="325"/>
                      </a:lnTo>
                      <a:lnTo>
                        <a:pt x="567" y="362"/>
                      </a:lnTo>
                      <a:lnTo>
                        <a:pt x="554" y="397"/>
                      </a:lnTo>
                      <a:lnTo>
                        <a:pt x="538" y="430"/>
                      </a:lnTo>
                      <a:lnTo>
                        <a:pt x="517" y="461"/>
                      </a:lnTo>
                      <a:lnTo>
                        <a:pt x="493" y="489"/>
                      </a:lnTo>
                      <a:lnTo>
                        <a:pt x="465" y="512"/>
                      </a:lnTo>
                      <a:lnTo>
                        <a:pt x="434" y="534"/>
                      </a:lnTo>
                      <a:lnTo>
                        <a:pt x="401" y="550"/>
                      </a:lnTo>
                      <a:lnTo>
                        <a:pt x="365" y="563"/>
                      </a:lnTo>
                      <a:lnTo>
                        <a:pt x="328" y="571"/>
                      </a:lnTo>
                      <a:lnTo>
                        <a:pt x="289" y="574"/>
                      </a:lnTo>
                      <a:lnTo>
                        <a:pt x="249" y="571"/>
                      </a:lnTo>
                      <a:lnTo>
                        <a:pt x="213" y="563"/>
                      </a:lnTo>
                      <a:lnTo>
                        <a:pt x="177" y="550"/>
                      </a:lnTo>
                      <a:lnTo>
                        <a:pt x="144" y="534"/>
                      </a:lnTo>
                      <a:lnTo>
                        <a:pt x="113" y="512"/>
                      </a:lnTo>
                      <a:lnTo>
                        <a:pt x="86" y="489"/>
                      </a:lnTo>
                      <a:lnTo>
                        <a:pt x="62" y="461"/>
                      </a:lnTo>
                      <a:lnTo>
                        <a:pt x="40" y="430"/>
                      </a:lnTo>
                      <a:lnTo>
                        <a:pt x="24" y="397"/>
                      </a:lnTo>
                      <a:lnTo>
                        <a:pt x="11" y="362"/>
                      </a:lnTo>
                      <a:lnTo>
                        <a:pt x="3" y="325"/>
                      </a:lnTo>
                      <a:lnTo>
                        <a:pt x="2" y="286"/>
                      </a:lnTo>
                      <a:lnTo>
                        <a:pt x="0" y="285"/>
                      </a:lnTo>
                      <a:lnTo>
                        <a:pt x="2" y="2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59" name="Freeform 54">
                  <a:extLst>
                    <a:ext uri="{FF2B5EF4-FFF2-40B4-BE49-F238E27FC236}">
                      <a16:creationId xmlns:a16="http://schemas.microsoft.com/office/drawing/2014/main" id="{303DEF34-A455-4650-9FDA-DEFCEDEC7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6077"/>
                  <a:ext cx="81592" cy="75671"/>
                </a:xfrm>
                <a:custGeom>
                  <a:avLst/>
                  <a:gdLst>
                    <a:gd name="T0" fmla="*/ 2 w 578"/>
                    <a:gd name="T1" fmla="*/ 286 h 574"/>
                    <a:gd name="T2" fmla="*/ 3 w 578"/>
                    <a:gd name="T3" fmla="*/ 246 h 574"/>
                    <a:gd name="T4" fmla="*/ 11 w 578"/>
                    <a:gd name="T5" fmla="*/ 209 h 574"/>
                    <a:gd name="T6" fmla="*/ 24 w 578"/>
                    <a:gd name="T7" fmla="*/ 175 h 574"/>
                    <a:gd name="T8" fmla="*/ 40 w 578"/>
                    <a:gd name="T9" fmla="*/ 141 h 574"/>
                    <a:gd name="T10" fmla="*/ 62 w 578"/>
                    <a:gd name="T11" fmla="*/ 111 h 574"/>
                    <a:gd name="T12" fmla="*/ 86 w 578"/>
                    <a:gd name="T13" fmla="*/ 83 h 574"/>
                    <a:gd name="T14" fmla="*/ 113 w 578"/>
                    <a:gd name="T15" fmla="*/ 59 h 574"/>
                    <a:gd name="T16" fmla="*/ 144 w 578"/>
                    <a:gd name="T17" fmla="*/ 40 h 574"/>
                    <a:gd name="T18" fmla="*/ 177 w 578"/>
                    <a:gd name="T19" fmla="*/ 23 h 574"/>
                    <a:gd name="T20" fmla="*/ 213 w 578"/>
                    <a:gd name="T21" fmla="*/ 11 h 574"/>
                    <a:gd name="T22" fmla="*/ 249 w 578"/>
                    <a:gd name="T23" fmla="*/ 3 h 574"/>
                    <a:gd name="T24" fmla="*/ 289 w 578"/>
                    <a:gd name="T25" fmla="*/ 0 h 574"/>
                    <a:gd name="T26" fmla="*/ 328 w 578"/>
                    <a:gd name="T27" fmla="*/ 3 h 574"/>
                    <a:gd name="T28" fmla="*/ 365 w 578"/>
                    <a:gd name="T29" fmla="*/ 11 h 574"/>
                    <a:gd name="T30" fmla="*/ 401 w 578"/>
                    <a:gd name="T31" fmla="*/ 23 h 574"/>
                    <a:gd name="T32" fmla="*/ 434 w 578"/>
                    <a:gd name="T33" fmla="*/ 40 h 574"/>
                    <a:gd name="T34" fmla="*/ 465 w 578"/>
                    <a:gd name="T35" fmla="*/ 59 h 574"/>
                    <a:gd name="T36" fmla="*/ 493 w 578"/>
                    <a:gd name="T37" fmla="*/ 83 h 574"/>
                    <a:gd name="T38" fmla="*/ 517 w 578"/>
                    <a:gd name="T39" fmla="*/ 111 h 574"/>
                    <a:gd name="T40" fmla="*/ 538 w 578"/>
                    <a:gd name="T41" fmla="*/ 141 h 574"/>
                    <a:gd name="T42" fmla="*/ 554 w 578"/>
                    <a:gd name="T43" fmla="*/ 175 h 574"/>
                    <a:gd name="T44" fmla="*/ 567 w 578"/>
                    <a:gd name="T45" fmla="*/ 209 h 574"/>
                    <a:gd name="T46" fmla="*/ 575 w 578"/>
                    <a:gd name="T47" fmla="*/ 246 h 574"/>
                    <a:gd name="T48" fmla="*/ 578 w 578"/>
                    <a:gd name="T49" fmla="*/ 286 h 574"/>
                    <a:gd name="T50" fmla="*/ 575 w 578"/>
                    <a:gd name="T51" fmla="*/ 325 h 574"/>
                    <a:gd name="T52" fmla="*/ 567 w 578"/>
                    <a:gd name="T53" fmla="*/ 362 h 574"/>
                    <a:gd name="T54" fmla="*/ 554 w 578"/>
                    <a:gd name="T55" fmla="*/ 397 h 574"/>
                    <a:gd name="T56" fmla="*/ 538 w 578"/>
                    <a:gd name="T57" fmla="*/ 430 h 574"/>
                    <a:gd name="T58" fmla="*/ 517 w 578"/>
                    <a:gd name="T59" fmla="*/ 461 h 574"/>
                    <a:gd name="T60" fmla="*/ 493 w 578"/>
                    <a:gd name="T61" fmla="*/ 489 h 574"/>
                    <a:gd name="T62" fmla="*/ 465 w 578"/>
                    <a:gd name="T63" fmla="*/ 512 h 574"/>
                    <a:gd name="T64" fmla="*/ 434 w 578"/>
                    <a:gd name="T65" fmla="*/ 534 h 574"/>
                    <a:gd name="T66" fmla="*/ 401 w 578"/>
                    <a:gd name="T67" fmla="*/ 550 h 574"/>
                    <a:gd name="T68" fmla="*/ 365 w 578"/>
                    <a:gd name="T69" fmla="*/ 563 h 574"/>
                    <a:gd name="T70" fmla="*/ 328 w 578"/>
                    <a:gd name="T71" fmla="*/ 571 h 574"/>
                    <a:gd name="T72" fmla="*/ 289 w 578"/>
                    <a:gd name="T73" fmla="*/ 574 h 574"/>
                    <a:gd name="T74" fmla="*/ 249 w 578"/>
                    <a:gd name="T75" fmla="*/ 571 h 574"/>
                    <a:gd name="T76" fmla="*/ 213 w 578"/>
                    <a:gd name="T77" fmla="*/ 563 h 574"/>
                    <a:gd name="T78" fmla="*/ 177 w 578"/>
                    <a:gd name="T79" fmla="*/ 550 h 574"/>
                    <a:gd name="T80" fmla="*/ 144 w 578"/>
                    <a:gd name="T81" fmla="*/ 534 h 574"/>
                    <a:gd name="T82" fmla="*/ 113 w 578"/>
                    <a:gd name="T83" fmla="*/ 512 h 574"/>
                    <a:gd name="T84" fmla="*/ 86 w 578"/>
                    <a:gd name="T85" fmla="*/ 489 h 574"/>
                    <a:gd name="T86" fmla="*/ 62 w 578"/>
                    <a:gd name="T87" fmla="*/ 461 h 574"/>
                    <a:gd name="T88" fmla="*/ 40 w 578"/>
                    <a:gd name="T89" fmla="*/ 430 h 574"/>
                    <a:gd name="T90" fmla="*/ 24 w 578"/>
                    <a:gd name="T91" fmla="*/ 397 h 574"/>
                    <a:gd name="T92" fmla="*/ 11 w 578"/>
                    <a:gd name="T93" fmla="*/ 362 h 574"/>
                    <a:gd name="T94" fmla="*/ 3 w 578"/>
                    <a:gd name="T95" fmla="*/ 325 h 574"/>
                    <a:gd name="T96" fmla="*/ 2 w 578"/>
                    <a:gd name="T97" fmla="*/ 286 h 574"/>
                    <a:gd name="T98" fmla="*/ 0 w 578"/>
                    <a:gd name="T99" fmla="*/ 285 h 574"/>
                    <a:gd name="T100" fmla="*/ 0 w 578"/>
                    <a:gd name="T101" fmla="*/ 285 h 574"/>
                    <a:gd name="T102" fmla="*/ 0 w 578"/>
                    <a:gd name="T103" fmla="*/ 285 h 574"/>
                    <a:gd name="T104" fmla="*/ 0 w 578"/>
                    <a:gd name="T105" fmla="*/ 285 h 574"/>
                    <a:gd name="T106" fmla="*/ 0 w 578"/>
                    <a:gd name="T107" fmla="*/ 285 h 574"/>
                    <a:gd name="T108" fmla="*/ 0 w 578"/>
                    <a:gd name="T109" fmla="*/ 285 h 574"/>
                    <a:gd name="T110" fmla="*/ 0 w 578"/>
                    <a:gd name="T111" fmla="*/ 285 h 574"/>
                    <a:gd name="T112" fmla="*/ 0 w 578"/>
                    <a:gd name="T113" fmla="*/ 285 h 574"/>
                    <a:gd name="T114" fmla="*/ 0 w 578"/>
                    <a:gd name="T115" fmla="*/ 285 h 574"/>
                    <a:gd name="T116" fmla="*/ 0 w 578"/>
                    <a:gd name="T117" fmla="*/ 285 h 574"/>
                    <a:gd name="T118" fmla="*/ 0 w 578"/>
                    <a:gd name="T119" fmla="*/ 285 h 574"/>
                    <a:gd name="T120" fmla="*/ 2 w 578"/>
                    <a:gd name="T121" fmla="*/ 286 h 574"/>
                    <a:gd name="T122" fmla="*/ 2 w 578"/>
                    <a:gd name="T123" fmla="*/ 286 h 57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8"/>
                    <a:gd name="T187" fmla="*/ 0 h 574"/>
                    <a:gd name="T188" fmla="*/ 578 w 578"/>
                    <a:gd name="T189" fmla="*/ 574 h 57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8" h="574">
                      <a:moveTo>
                        <a:pt x="2" y="286"/>
                      </a:moveTo>
                      <a:lnTo>
                        <a:pt x="3" y="246"/>
                      </a:lnTo>
                      <a:lnTo>
                        <a:pt x="11" y="209"/>
                      </a:lnTo>
                      <a:lnTo>
                        <a:pt x="24" y="175"/>
                      </a:lnTo>
                      <a:lnTo>
                        <a:pt x="40" y="141"/>
                      </a:lnTo>
                      <a:lnTo>
                        <a:pt x="62" y="111"/>
                      </a:lnTo>
                      <a:lnTo>
                        <a:pt x="86" y="83"/>
                      </a:lnTo>
                      <a:lnTo>
                        <a:pt x="113" y="59"/>
                      </a:lnTo>
                      <a:lnTo>
                        <a:pt x="144" y="40"/>
                      </a:lnTo>
                      <a:lnTo>
                        <a:pt x="177" y="23"/>
                      </a:lnTo>
                      <a:lnTo>
                        <a:pt x="213" y="11"/>
                      </a:lnTo>
                      <a:lnTo>
                        <a:pt x="249" y="3"/>
                      </a:lnTo>
                      <a:lnTo>
                        <a:pt x="289" y="0"/>
                      </a:lnTo>
                      <a:lnTo>
                        <a:pt x="328" y="3"/>
                      </a:lnTo>
                      <a:lnTo>
                        <a:pt x="365" y="11"/>
                      </a:lnTo>
                      <a:lnTo>
                        <a:pt x="401" y="23"/>
                      </a:lnTo>
                      <a:lnTo>
                        <a:pt x="434" y="40"/>
                      </a:lnTo>
                      <a:lnTo>
                        <a:pt x="465" y="59"/>
                      </a:lnTo>
                      <a:lnTo>
                        <a:pt x="493" y="83"/>
                      </a:lnTo>
                      <a:lnTo>
                        <a:pt x="517" y="111"/>
                      </a:lnTo>
                      <a:lnTo>
                        <a:pt x="538" y="141"/>
                      </a:lnTo>
                      <a:lnTo>
                        <a:pt x="554" y="175"/>
                      </a:lnTo>
                      <a:lnTo>
                        <a:pt x="567" y="209"/>
                      </a:lnTo>
                      <a:lnTo>
                        <a:pt x="575" y="246"/>
                      </a:lnTo>
                      <a:lnTo>
                        <a:pt x="578" y="286"/>
                      </a:lnTo>
                      <a:lnTo>
                        <a:pt x="575" y="325"/>
                      </a:lnTo>
                      <a:lnTo>
                        <a:pt x="567" y="362"/>
                      </a:lnTo>
                      <a:lnTo>
                        <a:pt x="554" y="397"/>
                      </a:lnTo>
                      <a:lnTo>
                        <a:pt x="538" y="430"/>
                      </a:lnTo>
                      <a:lnTo>
                        <a:pt x="517" y="461"/>
                      </a:lnTo>
                      <a:lnTo>
                        <a:pt x="493" y="489"/>
                      </a:lnTo>
                      <a:lnTo>
                        <a:pt x="465" y="512"/>
                      </a:lnTo>
                      <a:lnTo>
                        <a:pt x="434" y="534"/>
                      </a:lnTo>
                      <a:lnTo>
                        <a:pt x="401" y="550"/>
                      </a:lnTo>
                      <a:lnTo>
                        <a:pt x="365" y="563"/>
                      </a:lnTo>
                      <a:lnTo>
                        <a:pt x="328" y="571"/>
                      </a:lnTo>
                      <a:lnTo>
                        <a:pt x="289" y="574"/>
                      </a:lnTo>
                      <a:lnTo>
                        <a:pt x="249" y="571"/>
                      </a:lnTo>
                      <a:lnTo>
                        <a:pt x="213" y="563"/>
                      </a:lnTo>
                      <a:lnTo>
                        <a:pt x="177" y="550"/>
                      </a:lnTo>
                      <a:lnTo>
                        <a:pt x="144" y="534"/>
                      </a:lnTo>
                      <a:lnTo>
                        <a:pt x="113" y="512"/>
                      </a:lnTo>
                      <a:lnTo>
                        <a:pt x="86" y="489"/>
                      </a:lnTo>
                      <a:lnTo>
                        <a:pt x="62" y="461"/>
                      </a:lnTo>
                      <a:lnTo>
                        <a:pt x="40" y="430"/>
                      </a:lnTo>
                      <a:lnTo>
                        <a:pt x="24" y="397"/>
                      </a:lnTo>
                      <a:lnTo>
                        <a:pt x="11" y="362"/>
                      </a:lnTo>
                      <a:lnTo>
                        <a:pt x="3" y="325"/>
                      </a:lnTo>
                      <a:lnTo>
                        <a:pt x="2" y="286"/>
                      </a:lnTo>
                      <a:lnTo>
                        <a:pt x="0" y="285"/>
                      </a:lnTo>
                      <a:lnTo>
                        <a:pt x="2" y="286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0" name="Freeform 55">
                  <a:extLst>
                    <a:ext uri="{FF2B5EF4-FFF2-40B4-BE49-F238E27FC236}">
                      <a16:creationId xmlns:a16="http://schemas.microsoft.com/office/drawing/2014/main" id="{652DC985-8806-4FFC-B985-3DAB6E7AC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25854"/>
                  <a:ext cx="81827" cy="37947"/>
                </a:xfrm>
                <a:custGeom>
                  <a:avLst/>
                  <a:gdLst>
                    <a:gd name="T0" fmla="*/ 0 w 579"/>
                    <a:gd name="T1" fmla="*/ 287 h 287"/>
                    <a:gd name="T2" fmla="*/ 3 w 579"/>
                    <a:gd name="T3" fmla="*/ 287 h 287"/>
                    <a:gd name="T4" fmla="*/ 4 w 579"/>
                    <a:gd name="T5" fmla="*/ 247 h 287"/>
                    <a:gd name="T6" fmla="*/ 12 w 579"/>
                    <a:gd name="T7" fmla="*/ 210 h 287"/>
                    <a:gd name="T8" fmla="*/ 26 w 579"/>
                    <a:gd name="T9" fmla="*/ 176 h 287"/>
                    <a:gd name="T10" fmla="*/ 40 w 579"/>
                    <a:gd name="T11" fmla="*/ 146 h 287"/>
                    <a:gd name="T12" fmla="*/ 63 w 579"/>
                    <a:gd name="T13" fmla="*/ 113 h 287"/>
                    <a:gd name="T14" fmla="*/ 87 w 579"/>
                    <a:gd name="T15" fmla="*/ 85 h 287"/>
                    <a:gd name="T16" fmla="*/ 115 w 579"/>
                    <a:gd name="T17" fmla="*/ 61 h 287"/>
                    <a:gd name="T18" fmla="*/ 152 w 579"/>
                    <a:gd name="T19" fmla="*/ 38 h 287"/>
                    <a:gd name="T20" fmla="*/ 177 w 579"/>
                    <a:gd name="T21" fmla="*/ 25 h 287"/>
                    <a:gd name="T22" fmla="*/ 213 w 579"/>
                    <a:gd name="T23" fmla="*/ 13 h 287"/>
                    <a:gd name="T24" fmla="*/ 249 w 579"/>
                    <a:gd name="T25" fmla="*/ 5 h 287"/>
                    <a:gd name="T26" fmla="*/ 289 w 579"/>
                    <a:gd name="T27" fmla="*/ 3 h 287"/>
                    <a:gd name="T28" fmla="*/ 328 w 579"/>
                    <a:gd name="T29" fmla="*/ 5 h 287"/>
                    <a:gd name="T30" fmla="*/ 365 w 579"/>
                    <a:gd name="T31" fmla="*/ 13 h 287"/>
                    <a:gd name="T32" fmla="*/ 401 w 579"/>
                    <a:gd name="T33" fmla="*/ 25 h 287"/>
                    <a:gd name="T34" fmla="*/ 426 w 579"/>
                    <a:gd name="T35" fmla="*/ 38 h 287"/>
                    <a:gd name="T36" fmla="*/ 463 w 579"/>
                    <a:gd name="T37" fmla="*/ 61 h 287"/>
                    <a:gd name="T38" fmla="*/ 491 w 579"/>
                    <a:gd name="T39" fmla="*/ 85 h 287"/>
                    <a:gd name="T40" fmla="*/ 515 w 579"/>
                    <a:gd name="T41" fmla="*/ 113 h 287"/>
                    <a:gd name="T42" fmla="*/ 538 w 579"/>
                    <a:gd name="T43" fmla="*/ 146 h 287"/>
                    <a:gd name="T44" fmla="*/ 553 w 579"/>
                    <a:gd name="T45" fmla="*/ 176 h 287"/>
                    <a:gd name="T46" fmla="*/ 566 w 579"/>
                    <a:gd name="T47" fmla="*/ 210 h 287"/>
                    <a:gd name="T48" fmla="*/ 574 w 579"/>
                    <a:gd name="T49" fmla="*/ 247 h 287"/>
                    <a:gd name="T50" fmla="*/ 576 w 579"/>
                    <a:gd name="T51" fmla="*/ 287 h 287"/>
                    <a:gd name="T52" fmla="*/ 579 w 579"/>
                    <a:gd name="T53" fmla="*/ 287 h 287"/>
                    <a:gd name="T54" fmla="*/ 576 w 579"/>
                    <a:gd name="T55" fmla="*/ 247 h 287"/>
                    <a:gd name="T56" fmla="*/ 569 w 579"/>
                    <a:gd name="T57" fmla="*/ 210 h 287"/>
                    <a:gd name="T58" fmla="*/ 555 w 579"/>
                    <a:gd name="T59" fmla="*/ 176 h 287"/>
                    <a:gd name="T60" fmla="*/ 538 w 579"/>
                    <a:gd name="T61" fmla="*/ 138 h 287"/>
                    <a:gd name="T62" fmla="*/ 518 w 579"/>
                    <a:gd name="T63" fmla="*/ 110 h 287"/>
                    <a:gd name="T64" fmla="*/ 494 w 579"/>
                    <a:gd name="T65" fmla="*/ 82 h 287"/>
                    <a:gd name="T66" fmla="*/ 466 w 579"/>
                    <a:gd name="T67" fmla="*/ 58 h 287"/>
                    <a:gd name="T68" fmla="*/ 442 w 579"/>
                    <a:gd name="T69" fmla="*/ 44 h 287"/>
                    <a:gd name="T70" fmla="*/ 401 w 579"/>
                    <a:gd name="T71" fmla="*/ 23 h 287"/>
                    <a:gd name="T72" fmla="*/ 365 w 579"/>
                    <a:gd name="T73" fmla="*/ 11 h 287"/>
                    <a:gd name="T74" fmla="*/ 328 w 579"/>
                    <a:gd name="T75" fmla="*/ 3 h 287"/>
                    <a:gd name="T76" fmla="*/ 289 w 579"/>
                    <a:gd name="T77" fmla="*/ 0 h 287"/>
                    <a:gd name="T78" fmla="*/ 249 w 579"/>
                    <a:gd name="T79" fmla="*/ 3 h 287"/>
                    <a:gd name="T80" fmla="*/ 213 w 579"/>
                    <a:gd name="T81" fmla="*/ 11 h 287"/>
                    <a:gd name="T82" fmla="*/ 177 w 579"/>
                    <a:gd name="T83" fmla="*/ 23 h 287"/>
                    <a:gd name="T84" fmla="*/ 136 w 579"/>
                    <a:gd name="T85" fmla="*/ 44 h 287"/>
                    <a:gd name="T86" fmla="*/ 112 w 579"/>
                    <a:gd name="T87" fmla="*/ 58 h 287"/>
                    <a:gd name="T88" fmla="*/ 84 w 579"/>
                    <a:gd name="T89" fmla="*/ 82 h 287"/>
                    <a:gd name="T90" fmla="*/ 60 w 579"/>
                    <a:gd name="T91" fmla="*/ 110 h 287"/>
                    <a:gd name="T92" fmla="*/ 40 w 579"/>
                    <a:gd name="T93" fmla="*/ 138 h 287"/>
                    <a:gd name="T94" fmla="*/ 23 w 579"/>
                    <a:gd name="T95" fmla="*/ 176 h 287"/>
                    <a:gd name="T96" fmla="*/ 10 w 579"/>
                    <a:gd name="T97" fmla="*/ 210 h 287"/>
                    <a:gd name="T98" fmla="*/ 2 w 579"/>
                    <a:gd name="T99" fmla="*/ 247 h 287"/>
                    <a:gd name="T100" fmla="*/ 0 w 579"/>
                    <a:gd name="T101" fmla="*/ 287 h 28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579"/>
                    <a:gd name="T154" fmla="*/ 0 h 287"/>
                    <a:gd name="T155" fmla="*/ 579 w 579"/>
                    <a:gd name="T156" fmla="*/ 287 h 287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579" h="287">
                      <a:moveTo>
                        <a:pt x="0" y="287"/>
                      </a:moveTo>
                      <a:lnTo>
                        <a:pt x="3" y="287"/>
                      </a:lnTo>
                      <a:lnTo>
                        <a:pt x="4" y="247"/>
                      </a:lnTo>
                      <a:lnTo>
                        <a:pt x="12" y="210"/>
                      </a:lnTo>
                      <a:lnTo>
                        <a:pt x="26" y="176"/>
                      </a:lnTo>
                      <a:lnTo>
                        <a:pt x="40" y="146"/>
                      </a:lnTo>
                      <a:lnTo>
                        <a:pt x="63" y="113"/>
                      </a:lnTo>
                      <a:lnTo>
                        <a:pt x="87" y="85"/>
                      </a:lnTo>
                      <a:lnTo>
                        <a:pt x="115" y="61"/>
                      </a:lnTo>
                      <a:lnTo>
                        <a:pt x="152" y="38"/>
                      </a:lnTo>
                      <a:lnTo>
                        <a:pt x="177" y="25"/>
                      </a:lnTo>
                      <a:lnTo>
                        <a:pt x="213" y="13"/>
                      </a:lnTo>
                      <a:lnTo>
                        <a:pt x="249" y="5"/>
                      </a:lnTo>
                      <a:lnTo>
                        <a:pt x="289" y="3"/>
                      </a:lnTo>
                      <a:lnTo>
                        <a:pt x="328" y="5"/>
                      </a:lnTo>
                      <a:lnTo>
                        <a:pt x="365" y="13"/>
                      </a:lnTo>
                      <a:lnTo>
                        <a:pt x="401" y="25"/>
                      </a:lnTo>
                      <a:lnTo>
                        <a:pt x="426" y="38"/>
                      </a:lnTo>
                      <a:lnTo>
                        <a:pt x="463" y="61"/>
                      </a:lnTo>
                      <a:lnTo>
                        <a:pt x="491" y="85"/>
                      </a:lnTo>
                      <a:lnTo>
                        <a:pt x="515" y="113"/>
                      </a:lnTo>
                      <a:lnTo>
                        <a:pt x="538" y="146"/>
                      </a:lnTo>
                      <a:lnTo>
                        <a:pt x="553" y="176"/>
                      </a:lnTo>
                      <a:lnTo>
                        <a:pt x="566" y="210"/>
                      </a:lnTo>
                      <a:lnTo>
                        <a:pt x="574" y="247"/>
                      </a:lnTo>
                      <a:lnTo>
                        <a:pt x="576" y="287"/>
                      </a:lnTo>
                      <a:lnTo>
                        <a:pt x="579" y="287"/>
                      </a:lnTo>
                      <a:lnTo>
                        <a:pt x="576" y="247"/>
                      </a:lnTo>
                      <a:lnTo>
                        <a:pt x="569" y="210"/>
                      </a:lnTo>
                      <a:lnTo>
                        <a:pt x="555" y="176"/>
                      </a:lnTo>
                      <a:lnTo>
                        <a:pt x="538" y="138"/>
                      </a:lnTo>
                      <a:lnTo>
                        <a:pt x="518" y="110"/>
                      </a:lnTo>
                      <a:lnTo>
                        <a:pt x="494" y="82"/>
                      </a:lnTo>
                      <a:lnTo>
                        <a:pt x="466" y="58"/>
                      </a:lnTo>
                      <a:lnTo>
                        <a:pt x="442" y="44"/>
                      </a:lnTo>
                      <a:lnTo>
                        <a:pt x="401" y="23"/>
                      </a:lnTo>
                      <a:lnTo>
                        <a:pt x="365" y="11"/>
                      </a:lnTo>
                      <a:lnTo>
                        <a:pt x="328" y="3"/>
                      </a:lnTo>
                      <a:lnTo>
                        <a:pt x="289" y="0"/>
                      </a:lnTo>
                      <a:lnTo>
                        <a:pt x="249" y="3"/>
                      </a:lnTo>
                      <a:lnTo>
                        <a:pt x="213" y="11"/>
                      </a:lnTo>
                      <a:lnTo>
                        <a:pt x="177" y="23"/>
                      </a:lnTo>
                      <a:lnTo>
                        <a:pt x="136" y="44"/>
                      </a:lnTo>
                      <a:lnTo>
                        <a:pt x="112" y="58"/>
                      </a:lnTo>
                      <a:lnTo>
                        <a:pt x="84" y="82"/>
                      </a:lnTo>
                      <a:lnTo>
                        <a:pt x="60" y="110"/>
                      </a:lnTo>
                      <a:lnTo>
                        <a:pt x="40" y="138"/>
                      </a:lnTo>
                      <a:lnTo>
                        <a:pt x="23" y="176"/>
                      </a:lnTo>
                      <a:lnTo>
                        <a:pt x="10" y="210"/>
                      </a:lnTo>
                      <a:lnTo>
                        <a:pt x="2" y="247"/>
                      </a:lnTo>
                      <a:lnTo>
                        <a:pt x="0" y="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1" name="Freeform 56">
                  <a:extLst>
                    <a:ext uri="{FF2B5EF4-FFF2-40B4-BE49-F238E27FC236}">
                      <a16:creationId xmlns:a16="http://schemas.microsoft.com/office/drawing/2014/main" id="{76070072-11E2-422D-BBE4-AAAC99E78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354"/>
                  <a:ext cx="81827" cy="38394"/>
                </a:xfrm>
                <a:custGeom>
                  <a:avLst/>
                  <a:gdLst>
                    <a:gd name="T0" fmla="*/ 577 w 580"/>
                    <a:gd name="T1" fmla="*/ 2 h 291"/>
                    <a:gd name="T2" fmla="*/ 575 w 580"/>
                    <a:gd name="T3" fmla="*/ 41 h 291"/>
                    <a:gd name="T4" fmla="*/ 567 w 580"/>
                    <a:gd name="T5" fmla="*/ 78 h 291"/>
                    <a:gd name="T6" fmla="*/ 554 w 580"/>
                    <a:gd name="T7" fmla="*/ 113 h 291"/>
                    <a:gd name="T8" fmla="*/ 539 w 580"/>
                    <a:gd name="T9" fmla="*/ 142 h 291"/>
                    <a:gd name="T10" fmla="*/ 516 w 580"/>
                    <a:gd name="T11" fmla="*/ 175 h 291"/>
                    <a:gd name="T12" fmla="*/ 492 w 580"/>
                    <a:gd name="T13" fmla="*/ 203 h 291"/>
                    <a:gd name="T14" fmla="*/ 464 w 580"/>
                    <a:gd name="T15" fmla="*/ 227 h 291"/>
                    <a:gd name="T16" fmla="*/ 431 w 580"/>
                    <a:gd name="T17" fmla="*/ 250 h 291"/>
                    <a:gd name="T18" fmla="*/ 402 w 580"/>
                    <a:gd name="T19" fmla="*/ 264 h 291"/>
                    <a:gd name="T20" fmla="*/ 366 w 580"/>
                    <a:gd name="T21" fmla="*/ 278 h 291"/>
                    <a:gd name="T22" fmla="*/ 329 w 580"/>
                    <a:gd name="T23" fmla="*/ 286 h 291"/>
                    <a:gd name="T24" fmla="*/ 290 w 580"/>
                    <a:gd name="T25" fmla="*/ 288 h 291"/>
                    <a:gd name="T26" fmla="*/ 250 w 580"/>
                    <a:gd name="T27" fmla="*/ 286 h 291"/>
                    <a:gd name="T28" fmla="*/ 214 w 580"/>
                    <a:gd name="T29" fmla="*/ 278 h 291"/>
                    <a:gd name="T30" fmla="*/ 178 w 580"/>
                    <a:gd name="T31" fmla="*/ 264 h 291"/>
                    <a:gd name="T32" fmla="*/ 149 w 580"/>
                    <a:gd name="T33" fmla="*/ 250 h 291"/>
                    <a:gd name="T34" fmla="*/ 116 w 580"/>
                    <a:gd name="T35" fmla="*/ 227 h 291"/>
                    <a:gd name="T36" fmla="*/ 88 w 580"/>
                    <a:gd name="T37" fmla="*/ 203 h 291"/>
                    <a:gd name="T38" fmla="*/ 64 w 580"/>
                    <a:gd name="T39" fmla="*/ 175 h 291"/>
                    <a:gd name="T40" fmla="*/ 41 w 580"/>
                    <a:gd name="T41" fmla="*/ 142 h 291"/>
                    <a:gd name="T42" fmla="*/ 27 w 580"/>
                    <a:gd name="T43" fmla="*/ 113 h 291"/>
                    <a:gd name="T44" fmla="*/ 13 w 580"/>
                    <a:gd name="T45" fmla="*/ 78 h 291"/>
                    <a:gd name="T46" fmla="*/ 5 w 580"/>
                    <a:gd name="T47" fmla="*/ 41 h 291"/>
                    <a:gd name="T48" fmla="*/ 4 w 580"/>
                    <a:gd name="T49" fmla="*/ 1 h 291"/>
                    <a:gd name="T50" fmla="*/ 3 w 580"/>
                    <a:gd name="T51" fmla="*/ 0 h 291"/>
                    <a:gd name="T52" fmla="*/ 0 w 580"/>
                    <a:gd name="T53" fmla="*/ 2 h 291"/>
                    <a:gd name="T54" fmla="*/ 1 w 580"/>
                    <a:gd name="T55" fmla="*/ 4 h 291"/>
                    <a:gd name="T56" fmla="*/ 3 w 580"/>
                    <a:gd name="T57" fmla="*/ 41 h 291"/>
                    <a:gd name="T58" fmla="*/ 11 w 580"/>
                    <a:gd name="T59" fmla="*/ 78 h 291"/>
                    <a:gd name="T60" fmla="*/ 24 w 580"/>
                    <a:gd name="T61" fmla="*/ 113 h 291"/>
                    <a:gd name="T62" fmla="*/ 41 w 580"/>
                    <a:gd name="T63" fmla="*/ 150 h 291"/>
                    <a:gd name="T64" fmla="*/ 61 w 580"/>
                    <a:gd name="T65" fmla="*/ 178 h 291"/>
                    <a:gd name="T66" fmla="*/ 85 w 580"/>
                    <a:gd name="T67" fmla="*/ 206 h 291"/>
                    <a:gd name="T68" fmla="*/ 113 w 580"/>
                    <a:gd name="T69" fmla="*/ 230 h 291"/>
                    <a:gd name="T70" fmla="*/ 141 w 580"/>
                    <a:gd name="T71" fmla="*/ 250 h 291"/>
                    <a:gd name="T72" fmla="*/ 178 w 580"/>
                    <a:gd name="T73" fmla="*/ 267 h 291"/>
                    <a:gd name="T74" fmla="*/ 214 w 580"/>
                    <a:gd name="T75" fmla="*/ 280 h 291"/>
                    <a:gd name="T76" fmla="*/ 250 w 580"/>
                    <a:gd name="T77" fmla="*/ 288 h 291"/>
                    <a:gd name="T78" fmla="*/ 290 w 580"/>
                    <a:gd name="T79" fmla="*/ 291 h 291"/>
                    <a:gd name="T80" fmla="*/ 329 w 580"/>
                    <a:gd name="T81" fmla="*/ 288 h 291"/>
                    <a:gd name="T82" fmla="*/ 366 w 580"/>
                    <a:gd name="T83" fmla="*/ 280 h 291"/>
                    <a:gd name="T84" fmla="*/ 402 w 580"/>
                    <a:gd name="T85" fmla="*/ 267 h 291"/>
                    <a:gd name="T86" fmla="*/ 439 w 580"/>
                    <a:gd name="T87" fmla="*/ 250 h 291"/>
                    <a:gd name="T88" fmla="*/ 467 w 580"/>
                    <a:gd name="T89" fmla="*/ 230 h 291"/>
                    <a:gd name="T90" fmla="*/ 495 w 580"/>
                    <a:gd name="T91" fmla="*/ 206 h 291"/>
                    <a:gd name="T92" fmla="*/ 519 w 580"/>
                    <a:gd name="T93" fmla="*/ 178 h 291"/>
                    <a:gd name="T94" fmla="*/ 539 w 580"/>
                    <a:gd name="T95" fmla="*/ 150 h 291"/>
                    <a:gd name="T96" fmla="*/ 556 w 580"/>
                    <a:gd name="T97" fmla="*/ 113 h 291"/>
                    <a:gd name="T98" fmla="*/ 570 w 580"/>
                    <a:gd name="T99" fmla="*/ 78 h 291"/>
                    <a:gd name="T100" fmla="*/ 577 w 580"/>
                    <a:gd name="T101" fmla="*/ 41 h 291"/>
                    <a:gd name="T102" fmla="*/ 580 w 580"/>
                    <a:gd name="T103" fmla="*/ 2 h 291"/>
                    <a:gd name="T104" fmla="*/ 577 w 580"/>
                    <a:gd name="T105" fmla="*/ 2 h 2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580"/>
                    <a:gd name="T160" fmla="*/ 0 h 291"/>
                    <a:gd name="T161" fmla="*/ 580 w 580"/>
                    <a:gd name="T162" fmla="*/ 291 h 29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580" h="291">
                      <a:moveTo>
                        <a:pt x="577" y="2"/>
                      </a:moveTo>
                      <a:lnTo>
                        <a:pt x="575" y="41"/>
                      </a:lnTo>
                      <a:lnTo>
                        <a:pt x="567" y="78"/>
                      </a:lnTo>
                      <a:lnTo>
                        <a:pt x="554" y="113"/>
                      </a:lnTo>
                      <a:lnTo>
                        <a:pt x="539" y="142"/>
                      </a:lnTo>
                      <a:lnTo>
                        <a:pt x="516" y="175"/>
                      </a:lnTo>
                      <a:lnTo>
                        <a:pt x="492" y="203"/>
                      </a:lnTo>
                      <a:lnTo>
                        <a:pt x="464" y="227"/>
                      </a:lnTo>
                      <a:lnTo>
                        <a:pt x="431" y="250"/>
                      </a:lnTo>
                      <a:lnTo>
                        <a:pt x="402" y="264"/>
                      </a:lnTo>
                      <a:lnTo>
                        <a:pt x="366" y="278"/>
                      </a:lnTo>
                      <a:lnTo>
                        <a:pt x="329" y="286"/>
                      </a:lnTo>
                      <a:lnTo>
                        <a:pt x="290" y="288"/>
                      </a:lnTo>
                      <a:lnTo>
                        <a:pt x="250" y="286"/>
                      </a:lnTo>
                      <a:lnTo>
                        <a:pt x="214" y="278"/>
                      </a:lnTo>
                      <a:lnTo>
                        <a:pt x="178" y="264"/>
                      </a:lnTo>
                      <a:lnTo>
                        <a:pt x="149" y="250"/>
                      </a:lnTo>
                      <a:lnTo>
                        <a:pt x="116" y="227"/>
                      </a:lnTo>
                      <a:lnTo>
                        <a:pt x="88" y="203"/>
                      </a:lnTo>
                      <a:lnTo>
                        <a:pt x="64" y="175"/>
                      </a:lnTo>
                      <a:lnTo>
                        <a:pt x="41" y="142"/>
                      </a:lnTo>
                      <a:lnTo>
                        <a:pt x="27" y="113"/>
                      </a:lnTo>
                      <a:lnTo>
                        <a:pt x="13" y="78"/>
                      </a:lnTo>
                      <a:lnTo>
                        <a:pt x="5" y="4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3" y="41"/>
                      </a:lnTo>
                      <a:lnTo>
                        <a:pt x="11" y="78"/>
                      </a:lnTo>
                      <a:lnTo>
                        <a:pt x="24" y="113"/>
                      </a:lnTo>
                      <a:lnTo>
                        <a:pt x="41" y="150"/>
                      </a:lnTo>
                      <a:lnTo>
                        <a:pt x="61" y="178"/>
                      </a:lnTo>
                      <a:lnTo>
                        <a:pt x="85" y="206"/>
                      </a:lnTo>
                      <a:lnTo>
                        <a:pt x="113" y="230"/>
                      </a:lnTo>
                      <a:lnTo>
                        <a:pt x="141" y="250"/>
                      </a:lnTo>
                      <a:lnTo>
                        <a:pt x="178" y="267"/>
                      </a:lnTo>
                      <a:lnTo>
                        <a:pt x="214" y="280"/>
                      </a:lnTo>
                      <a:lnTo>
                        <a:pt x="250" y="288"/>
                      </a:lnTo>
                      <a:lnTo>
                        <a:pt x="290" y="291"/>
                      </a:lnTo>
                      <a:lnTo>
                        <a:pt x="329" y="288"/>
                      </a:lnTo>
                      <a:lnTo>
                        <a:pt x="366" y="280"/>
                      </a:lnTo>
                      <a:lnTo>
                        <a:pt x="402" y="267"/>
                      </a:lnTo>
                      <a:lnTo>
                        <a:pt x="439" y="250"/>
                      </a:lnTo>
                      <a:lnTo>
                        <a:pt x="467" y="230"/>
                      </a:lnTo>
                      <a:lnTo>
                        <a:pt x="495" y="206"/>
                      </a:lnTo>
                      <a:lnTo>
                        <a:pt x="519" y="178"/>
                      </a:lnTo>
                      <a:lnTo>
                        <a:pt x="539" y="150"/>
                      </a:lnTo>
                      <a:lnTo>
                        <a:pt x="556" y="113"/>
                      </a:lnTo>
                      <a:lnTo>
                        <a:pt x="570" y="78"/>
                      </a:lnTo>
                      <a:lnTo>
                        <a:pt x="577" y="41"/>
                      </a:lnTo>
                      <a:lnTo>
                        <a:pt x="580" y="2"/>
                      </a:lnTo>
                      <a:lnTo>
                        <a:pt x="577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2" name="Freeform 57">
                  <a:extLst>
                    <a:ext uri="{FF2B5EF4-FFF2-40B4-BE49-F238E27FC236}">
                      <a16:creationId xmlns:a16="http://schemas.microsoft.com/office/drawing/2014/main" id="{3FD30130-3894-41F9-BD77-4F3C09AAE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578"/>
                  <a:ext cx="469" cy="446"/>
                </a:xfrm>
                <a:custGeom>
                  <a:avLst/>
                  <a:gdLst>
                    <a:gd name="T0" fmla="*/ 0 w 4"/>
                    <a:gd name="T1" fmla="*/ 1 h 3"/>
                    <a:gd name="T2" fmla="*/ 1 w 4"/>
                    <a:gd name="T3" fmla="*/ 3 h 3"/>
                    <a:gd name="T4" fmla="*/ 3 w 4"/>
                    <a:gd name="T5" fmla="*/ 1 h 3"/>
                    <a:gd name="T6" fmla="*/ 4 w 4"/>
                    <a:gd name="T7" fmla="*/ 0 h 3"/>
                    <a:gd name="T8" fmla="*/ 1 w 4"/>
                    <a:gd name="T9" fmla="*/ 3 h 3"/>
                    <a:gd name="T10" fmla="*/ 0 w 4"/>
                    <a:gd name="T11" fmla="*/ 1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"/>
                    <a:gd name="T19" fmla="*/ 0 h 3"/>
                    <a:gd name="T20" fmla="*/ 4 w 4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" h="3">
                      <a:moveTo>
                        <a:pt x="0" y="1"/>
                      </a:move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1" y="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3" name="Freeform 58">
                  <a:extLst>
                    <a:ext uri="{FF2B5EF4-FFF2-40B4-BE49-F238E27FC236}">
                      <a16:creationId xmlns:a16="http://schemas.microsoft.com/office/drawing/2014/main" id="{409D11F8-F3B5-47EC-950B-944075412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712" y="2163801"/>
                  <a:ext cx="469" cy="223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3 w 3"/>
                    <a:gd name="T5" fmla="*/ 0 h 2"/>
                    <a:gd name="T6" fmla="*/ 2 w 3"/>
                    <a:gd name="T7" fmla="*/ 0 h 2"/>
                    <a:gd name="T8" fmla="*/ 0 w 3"/>
                    <a:gd name="T9" fmla="*/ 2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2"/>
                    <a:gd name="T17" fmla="*/ 3 w 3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4" name="Freeform 59">
                  <a:extLst>
                    <a:ext uri="{FF2B5EF4-FFF2-40B4-BE49-F238E27FC236}">
                      <a16:creationId xmlns:a16="http://schemas.microsoft.com/office/drawing/2014/main" id="{B5FF6071-388C-4C29-8C39-EE70052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358"/>
                </a:xfrm>
                <a:custGeom>
                  <a:avLst/>
                  <a:gdLst>
                    <a:gd name="T0" fmla="*/ 0 w 4787"/>
                    <a:gd name="T1" fmla="*/ 0 h 230"/>
                    <a:gd name="T2" fmla="*/ 0 w 4787"/>
                    <a:gd name="T3" fmla="*/ 230 h 230"/>
                    <a:gd name="T4" fmla="*/ 4787 w 4787"/>
                    <a:gd name="T5" fmla="*/ 230 h 230"/>
                    <a:gd name="T6" fmla="*/ 4787 w 4787"/>
                    <a:gd name="T7" fmla="*/ 0 h 230"/>
                    <a:gd name="T8" fmla="*/ 0 w 4787"/>
                    <a:gd name="T9" fmla="*/ 0 h 230"/>
                    <a:gd name="T10" fmla="*/ 0 w 4787"/>
                    <a:gd name="T11" fmla="*/ 0 h 2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87"/>
                    <a:gd name="T19" fmla="*/ 0 h 230"/>
                    <a:gd name="T20" fmla="*/ 4787 w 4787"/>
                    <a:gd name="T21" fmla="*/ 230 h 23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87" h="230">
                      <a:moveTo>
                        <a:pt x="0" y="0"/>
                      </a:moveTo>
                      <a:lnTo>
                        <a:pt x="0" y="230"/>
                      </a:lnTo>
                      <a:lnTo>
                        <a:pt x="4787" y="230"/>
                      </a:lnTo>
                      <a:lnTo>
                        <a:pt x="478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5" name="Freeform 60">
                  <a:extLst>
                    <a:ext uri="{FF2B5EF4-FFF2-40B4-BE49-F238E27FC236}">
                      <a16:creationId xmlns:a16="http://schemas.microsoft.com/office/drawing/2014/main" id="{F3EB87DF-1FB7-4D64-8CA1-E2F749A6B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358"/>
                </a:xfrm>
                <a:custGeom>
                  <a:avLst/>
                  <a:gdLst>
                    <a:gd name="T0" fmla="*/ 0 w 4787"/>
                    <a:gd name="T1" fmla="*/ 0 h 230"/>
                    <a:gd name="T2" fmla="*/ 0 w 4787"/>
                    <a:gd name="T3" fmla="*/ 230 h 230"/>
                    <a:gd name="T4" fmla="*/ 4787 w 4787"/>
                    <a:gd name="T5" fmla="*/ 230 h 230"/>
                    <a:gd name="T6" fmla="*/ 4787 w 4787"/>
                    <a:gd name="T7" fmla="*/ 0 h 230"/>
                    <a:gd name="T8" fmla="*/ 0 w 4787"/>
                    <a:gd name="T9" fmla="*/ 0 h 230"/>
                    <a:gd name="T10" fmla="*/ 0 w 4787"/>
                    <a:gd name="T11" fmla="*/ 0 h 2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87"/>
                    <a:gd name="T19" fmla="*/ 0 h 230"/>
                    <a:gd name="T20" fmla="*/ 4787 w 4787"/>
                    <a:gd name="T21" fmla="*/ 230 h 23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87" h="230">
                      <a:moveTo>
                        <a:pt x="0" y="0"/>
                      </a:moveTo>
                      <a:lnTo>
                        <a:pt x="0" y="230"/>
                      </a:lnTo>
                      <a:lnTo>
                        <a:pt x="4787" y="230"/>
                      </a:lnTo>
                      <a:lnTo>
                        <a:pt x="478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6" name="Freeform 61">
                  <a:extLst>
                    <a:ext uri="{FF2B5EF4-FFF2-40B4-BE49-F238E27FC236}">
                      <a16:creationId xmlns:a16="http://schemas.microsoft.com/office/drawing/2014/main" id="{CB477216-DCED-4661-89CB-D573C525A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715"/>
                  <a:ext cx="675951" cy="30581"/>
                </a:xfrm>
                <a:custGeom>
                  <a:avLst/>
                  <a:gdLst>
                    <a:gd name="T0" fmla="*/ 2 w 4788"/>
                    <a:gd name="T1" fmla="*/ 0 h 232"/>
                    <a:gd name="T2" fmla="*/ 0 w 4788"/>
                    <a:gd name="T3" fmla="*/ 0 h 232"/>
                    <a:gd name="T4" fmla="*/ 0 w 4788"/>
                    <a:gd name="T5" fmla="*/ 230 h 232"/>
                    <a:gd name="T6" fmla="*/ 4788 w 4788"/>
                    <a:gd name="T7" fmla="*/ 232 h 232"/>
                    <a:gd name="T8" fmla="*/ 4787 w 4788"/>
                    <a:gd name="T9" fmla="*/ 229 h 232"/>
                    <a:gd name="T10" fmla="*/ 2 w 4788"/>
                    <a:gd name="T11" fmla="*/ 229 h 232"/>
                    <a:gd name="T12" fmla="*/ 2 w 4788"/>
                    <a:gd name="T13" fmla="*/ 0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788"/>
                    <a:gd name="T22" fmla="*/ 0 h 232"/>
                    <a:gd name="T23" fmla="*/ 4788 w 4788"/>
                    <a:gd name="T24" fmla="*/ 232 h 2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788" h="23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4788" y="232"/>
                      </a:lnTo>
                      <a:lnTo>
                        <a:pt x="4787" y="229"/>
                      </a:lnTo>
                      <a:lnTo>
                        <a:pt x="2" y="229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67" name="Freeform 62">
                  <a:extLst>
                    <a:ext uri="{FF2B5EF4-FFF2-40B4-BE49-F238E27FC236}">
                      <a16:creationId xmlns:a16="http://schemas.microsoft.com/office/drawing/2014/main" id="{FC993AB6-D76A-4577-87CC-A70DAA1DDD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915" y="2318492"/>
                  <a:ext cx="676419" cy="30804"/>
                </a:xfrm>
                <a:custGeom>
                  <a:avLst/>
                  <a:gdLst>
                    <a:gd name="T0" fmla="*/ 4788 w 4790"/>
                    <a:gd name="T1" fmla="*/ 234 h 234"/>
                    <a:gd name="T2" fmla="*/ 4790 w 4790"/>
                    <a:gd name="T3" fmla="*/ 1 h 234"/>
                    <a:gd name="T4" fmla="*/ 1 w 4790"/>
                    <a:gd name="T5" fmla="*/ 0 h 234"/>
                    <a:gd name="T6" fmla="*/ 0 w 4790"/>
                    <a:gd name="T7" fmla="*/ 2 h 234"/>
                    <a:gd name="T8" fmla="*/ 2 w 4790"/>
                    <a:gd name="T9" fmla="*/ 5 h 234"/>
                    <a:gd name="T10" fmla="*/ 4787 w 4790"/>
                    <a:gd name="T11" fmla="*/ 5 h 234"/>
                    <a:gd name="T12" fmla="*/ 4787 w 4790"/>
                    <a:gd name="T13" fmla="*/ 231 h 234"/>
                    <a:gd name="T14" fmla="*/ 4788 w 4790"/>
                    <a:gd name="T15" fmla="*/ 234 h 2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790"/>
                    <a:gd name="T25" fmla="*/ 0 h 234"/>
                    <a:gd name="T26" fmla="*/ 4790 w 4790"/>
                    <a:gd name="T27" fmla="*/ 234 h 23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790" h="234">
                      <a:moveTo>
                        <a:pt x="4788" y="234"/>
                      </a:moveTo>
                      <a:lnTo>
                        <a:pt x="4790" y="1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2" y="5"/>
                      </a:lnTo>
                      <a:lnTo>
                        <a:pt x="4787" y="5"/>
                      </a:lnTo>
                      <a:lnTo>
                        <a:pt x="4787" y="231"/>
                      </a:lnTo>
                      <a:lnTo>
                        <a:pt x="4788" y="2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 sz="1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sp>
            <p:nvSpPr>
              <p:cNvPr id="1527" name="Rosca 694">
                <a:extLst>
                  <a:ext uri="{FF2B5EF4-FFF2-40B4-BE49-F238E27FC236}">
                    <a16:creationId xmlns:a16="http://schemas.microsoft.com/office/drawing/2014/main" id="{EEFFCFED-B012-4475-AE25-6439C45A860C}"/>
                  </a:ext>
                </a:extLst>
              </p:cNvPr>
              <p:cNvSpPr/>
              <p:nvPr/>
            </p:nvSpPr>
            <p:spPr>
              <a:xfrm>
                <a:off x="2483904" y="1548974"/>
                <a:ext cx="1188000" cy="1188000"/>
              </a:xfrm>
              <a:prstGeom prst="donut">
                <a:avLst>
                  <a:gd name="adj" fmla="val 13933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28" name="WordArt 64">
                <a:extLst>
                  <a:ext uri="{FF2B5EF4-FFF2-40B4-BE49-F238E27FC236}">
                    <a16:creationId xmlns:a16="http://schemas.microsoft.com/office/drawing/2014/main" id="{524B853C-26F6-431B-8AAE-36FCBE48A49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40135" y="1596996"/>
                <a:ext cx="1080000" cy="1080000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Down">
                  <a:avLst>
                    <a:gd name="adj" fmla="val 43201"/>
                  </a:avLst>
                </a:prstTxWarp>
              </a:bodyPr>
              <a:lstStyle/>
              <a:p>
                <a:r>
                  <a:rPr lang="pt-BR" sz="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COM A UNIÃO DE TODOS</a:t>
                </a:r>
              </a:p>
            </p:txBody>
          </p:sp>
          <p:sp>
            <p:nvSpPr>
              <p:cNvPr id="1529" name="WordArt 63">
                <a:extLst>
                  <a:ext uri="{FF2B5EF4-FFF2-40B4-BE49-F238E27FC236}">
                    <a16:creationId xmlns:a16="http://schemas.microsoft.com/office/drawing/2014/main" id="{7251EC37-2296-49AA-B6C4-3890780C1CC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2587131" y="1653102"/>
                <a:ext cx="972000" cy="972000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2230956"/>
                  </a:avLst>
                </a:prstTxWarp>
              </a:bodyPr>
              <a:lstStyle/>
              <a:p>
                <a:r>
                  <a:rPr lang="pt-BR" sz="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ACIDENTE  ZERO</a:t>
                </a:r>
              </a:p>
            </p:txBody>
          </p:sp>
        </p:grpSp>
        <p:pic>
          <p:nvPicPr>
            <p:cNvPr id="1524" name="Imagem 60" descr="BONECO HONDA.gif">
              <a:extLst>
                <a:ext uri="{FF2B5EF4-FFF2-40B4-BE49-F238E27FC236}">
                  <a16:creationId xmlns:a16="http://schemas.microsoft.com/office/drawing/2014/main" id="{E72DF96B-835A-486E-8588-D1FFDAC4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-330635" y="5729419"/>
              <a:ext cx="547611" cy="1023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69" name="Agrupar 1568">
            <a:extLst>
              <a:ext uri="{FF2B5EF4-FFF2-40B4-BE49-F238E27FC236}">
                <a16:creationId xmlns:a16="http://schemas.microsoft.com/office/drawing/2014/main" id="{CF869E20-D830-4B48-AAF8-7ADC39E14D26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1570" name="Agrupar 1569">
              <a:extLst>
                <a:ext uri="{FF2B5EF4-FFF2-40B4-BE49-F238E27FC236}">
                  <a16:creationId xmlns:a16="http://schemas.microsoft.com/office/drawing/2014/main" id="{C93D4AFE-C53B-4E1B-AD2A-BD67D1E52A7D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1576" name="Retângulo Arredondado 1313">
                <a:extLst>
                  <a:ext uri="{FF2B5EF4-FFF2-40B4-BE49-F238E27FC236}">
                    <a16:creationId xmlns:a16="http://schemas.microsoft.com/office/drawing/2014/main" id="{619EC30B-6BCC-49B3-85DE-C0028F25A77C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7" name="Retângulo Arredondado 1314">
                <a:extLst>
                  <a:ext uri="{FF2B5EF4-FFF2-40B4-BE49-F238E27FC236}">
                    <a16:creationId xmlns:a16="http://schemas.microsoft.com/office/drawing/2014/main" id="{4A880428-58EB-4884-AE66-A6EC234ADCF7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8" name="Retângulo Arredondado 1315">
                <a:extLst>
                  <a:ext uri="{FF2B5EF4-FFF2-40B4-BE49-F238E27FC236}">
                    <a16:creationId xmlns:a16="http://schemas.microsoft.com/office/drawing/2014/main" id="{9C770E7B-B8C6-4DA5-A403-E6D940A24AAD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9" name="Retângulo Arredondado 1316">
                <a:extLst>
                  <a:ext uri="{FF2B5EF4-FFF2-40B4-BE49-F238E27FC236}">
                    <a16:creationId xmlns:a16="http://schemas.microsoft.com/office/drawing/2014/main" id="{E0D76D88-F2C4-450A-B758-8F2845D642FB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0" name="Retângulo Arredondado 1317">
                <a:extLst>
                  <a:ext uri="{FF2B5EF4-FFF2-40B4-BE49-F238E27FC236}">
                    <a16:creationId xmlns:a16="http://schemas.microsoft.com/office/drawing/2014/main" id="{24C4D8F6-782C-40DA-A46E-376D8CB19E7D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1" name="Retângulo 1580">
                <a:extLst>
                  <a:ext uri="{FF2B5EF4-FFF2-40B4-BE49-F238E27FC236}">
                    <a16:creationId xmlns:a16="http://schemas.microsoft.com/office/drawing/2014/main" id="{6FC2A938-F27B-4E77-886E-2EB8C99C0F91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2" name="Retângulo 1581">
                <a:extLst>
                  <a:ext uri="{FF2B5EF4-FFF2-40B4-BE49-F238E27FC236}">
                    <a16:creationId xmlns:a16="http://schemas.microsoft.com/office/drawing/2014/main" id="{8BDE6EA1-EDBF-4C3F-908E-87D83A95DD54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3" name="Retângulo 1582">
                <a:extLst>
                  <a:ext uri="{FF2B5EF4-FFF2-40B4-BE49-F238E27FC236}">
                    <a16:creationId xmlns:a16="http://schemas.microsoft.com/office/drawing/2014/main" id="{810131C7-F3D0-49F3-8AE6-D206DA08DE7C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84" name="Retângulo 1583">
                <a:extLst>
                  <a:ext uri="{FF2B5EF4-FFF2-40B4-BE49-F238E27FC236}">
                    <a16:creationId xmlns:a16="http://schemas.microsoft.com/office/drawing/2014/main" id="{F78691A7-2131-4272-AF6C-E40421507561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>
                  <a:latin typeface="+mj-lt"/>
                </a:endParaRPr>
              </a:p>
            </p:txBody>
          </p:sp>
          <p:grpSp>
            <p:nvGrpSpPr>
              <p:cNvPr id="1585" name="Agrupar 1584">
                <a:extLst>
                  <a:ext uri="{FF2B5EF4-FFF2-40B4-BE49-F238E27FC236}">
                    <a16:creationId xmlns:a16="http://schemas.microsoft.com/office/drawing/2014/main" id="{5C4236CD-8509-418D-AB2C-52A5928CA191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1611" name="Retângulo Arredondado 1352">
                  <a:extLst>
                    <a:ext uri="{FF2B5EF4-FFF2-40B4-BE49-F238E27FC236}">
                      <a16:creationId xmlns:a16="http://schemas.microsoft.com/office/drawing/2014/main" id="{AB029E0E-727B-45CD-9B8D-7C43CBAA4323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12" name="CaixaDeTexto 1611">
                  <a:extLst>
                    <a:ext uri="{FF2B5EF4-FFF2-40B4-BE49-F238E27FC236}">
                      <a16:creationId xmlns:a16="http://schemas.microsoft.com/office/drawing/2014/main" id="{CE0860A5-1EB0-442B-81BE-63470204F3BE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586" name="Agrupar 1585">
                <a:extLst>
                  <a:ext uri="{FF2B5EF4-FFF2-40B4-BE49-F238E27FC236}">
                    <a16:creationId xmlns:a16="http://schemas.microsoft.com/office/drawing/2014/main" id="{8462A29C-0D8F-426B-A3AF-ADFE16A95992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1609" name="Retângulo Arredondado 1350">
                  <a:extLst>
                    <a:ext uri="{FF2B5EF4-FFF2-40B4-BE49-F238E27FC236}">
                      <a16:creationId xmlns:a16="http://schemas.microsoft.com/office/drawing/2014/main" id="{762A0122-96B4-4846-A7CA-14401DE5458F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10" name="CaixaDeTexto 1609">
                  <a:extLst>
                    <a:ext uri="{FF2B5EF4-FFF2-40B4-BE49-F238E27FC236}">
                      <a16:creationId xmlns:a16="http://schemas.microsoft.com/office/drawing/2014/main" id="{A0EBF60B-E333-4E8F-B193-1F69E5864688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1587" name="Retângulo Arredondado 1324">
                <a:extLst>
                  <a:ext uri="{FF2B5EF4-FFF2-40B4-BE49-F238E27FC236}">
                    <a16:creationId xmlns:a16="http://schemas.microsoft.com/office/drawing/2014/main" id="{61AE408F-75E5-4EEA-A9CF-00734782D856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8" name="CaixaDeTexto 1587">
                <a:extLst>
                  <a:ext uri="{FF2B5EF4-FFF2-40B4-BE49-F238E27FC236}">
                    <a16:creationId xmlns:a16="http://schemas.microsoft.com/office/drawing/2014/main" id="{DD3A0B7C-8DF2-4BA3-89F5-1A01ADAAD295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1589" name="Agrupar 1588">
                <a:extLst>
                  <a:ext uri="{FF2B5EF4-FFF2-40B4-BE49-F238E27FC236}">
                    <a16:creationId xmlns:a16="http://schemas.microsoft.com/office/drawing/2014/main" id="{2611A04B-54C2-4AAC-8A5F-58FA20F98F6E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1607" name="Retângulo Arredondado 1348">
                  <a:extLst>
                    <a:ext uri="{FF2B5EF4-FFF2-40B4-BE49-F238E27FC236}">
                      <a16:creationId xmlns:a16="http://schemas.microsoft.com/office/drawing/2014/main" id="{A89576AB-F4F3-483B-BDBE-717390C52A92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8" name="CaixaDeTexto 1607">
                  <a:extLst>
                    <a:ext uri="{FF2B5EF4-FFF2-40B4-BE49-F238E27FC236}">
                      <a16:creationId xmlns:a16="http://schemas.microsoft.com/office/drawing/2014/main" id="{39848CA5-8B15-45B6-BE9E-8C1DBBEF95A8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1590" name="Agrupar 1589">
                <a:extLst>
                  <a:ext uri="{FF2B5EF4-FFF2-40B4-BE49-F238E27FC236}">
                    <a16:creationId xmlns:a16="http://schemas.microsoft.com/office/drawing/2014/main" id="{DA0B7D8E-C083-4011-84A1-9E525E85767B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1605" name="Retângulo Arredondado 1346">
                  <a:extLst>
                    <a:ext uri="{FF2B5EF4-FFF2-40B4-BE49-F238E27FC236}">
                      <a16:creationId xmlns:a16="http://schemas.microsoft.com/office/drawing/2014/main" id="{CCEBA590-0A02-4083-BAAC-679780D02474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6" name="CaixaDeTexto 1605">
                  <a:extLst>
                    <a:ext uri="{FF2B5EF4-FFF2-40B4-BE49-F238E27FC236}">
                      <a16:creationId xmlns:a16="http://schemas.microsoft.com/office/drawing/2014/main" id="{F901754A-46EC-47AA-A0A0-DE4A7EC86D22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1591" name="Retângulo Arredondado 1328">
                <a:extLst>
                  <a:ext uri="{FF2B5EF4-FFF2-40B4-BE49-F238E27FC236}">
                    <a16:creationId xmlns:a16="http://schemas.microsoft.com/office/drawing/2014/main" id="{F32CF3AC-2ACB-4ED2-AFB2-873E571EA7F9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92" name="Retângulo 1591">
                <a:extLst>
                  <a:ext uri="{FF2B5EF4-FFF2-40B4-BE49-F238E27FC236}">
                    <a16:creationId xmlns:a16="http://schemas.microsoft.com/office/drawing/2014/main" id="{B486CAC2-F2BB-4A3A-AFFF-CD723405BDAB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593" name="Retângulo 1592">
                <a:extLst>
                  <a:ext uri="{FF2B5EF4-FFF2-40B4-BE49-F238E27FC236}">
                    <a16:creationId xmlns:a16="http://schemas.microsoft.com/office/drawing/2014/main" id="{E86010AF-23FE-4421-9BA3-8F01A7122195}"/>
                  </a:ext>
                </a:extLst>
              </p:cNvPr>
              <p:cNvSpPr/>
              <p:nvPr/>
            </p:nvSpPr>
            <p:spPr>
              <a:xfrm>
                <a:off x="516949" y="5833962"/>
                <a:ext cx="122574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Sem alterações na segurança</a:t>
                </a:r>
              </a:p>
            </p:txBody>
          </p:sp>
          <p:grpSp>
            <p:nvGrpSpPr>
              <p:cNvPr id="1594" name="Agrupar 1593">
                <a:extLst>
                  <a:ext uri="{FF2B5EF4-FFF2-40B4-BE49-F238E27FC236}">
                    <a16:creationId xmlns:a16="http://schemas.microsoft.com/office/drawing/2014/main" id="{108B49FB-F72B-44B5-8DB0-1F516029BA25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1603" name="Retângulo Arredondado 1344">
                  <a:extLst>
                    <a:ext uri="{FF2B5EF4-FFF2-40B4-BE49-F238E27FC236}">
                      <a16:creationId xmlns:a16="http://schemas.microsoft.com/office/drawing/2014/main" id="{9C96B2F6-C899-4052-86C3-07E24D488CEB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04" name="CaixaDeTexto 1603">
                  <a:extLst>
                    <a:ext uri="{FF2B5EF4-FFF2-40B4-BE49-F238E27FC236}">
                      <a16:creationId xmlns:a16="http://schemas.microsoft.com/office/drawing/2014/main" id="{9DA12554-5A12-4195-9AC9-E46E80D96525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1595" name="Retângulo 1594">
                <a:extLst>
                  <a:ext uri="{FF2B5EF4-FFF2-40B4-BE49-F238E27FC236}">
                    <a16:creationId xmlns:a16="http://schemas.microsoft.com/office/drawing/2014/main" id="{52DD9CDD-6E3C-47A9-9ED5-BFAA4B6153DF}"/>
                  </a:ext>
                </a:extLst>
              </p:cNvPr>
              <p:cNvSpPr/>
              <p:nvPr/>
            </p:nvSpPr>
            <p:spPr>
              <a:xfrm>
                <a:off x="2134073" y="5752996"/>
                <a:ext cx="1373185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Controle de Redução de Consumo;</a:t>
                </a:r>
              </a:p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1596" name="Retângulo 1595">
                <a:extLst>
                  <a:ext uri="{FF2B5EF4-FFF2-40B4-BE49-F238E27FC236}">
                    <a16:creationId xmlns:a16="http://schemas.microsoft.com/office/drawing/2014/main" id="{A705323D-F64E-4A42-8146-9EA96530F01F}"/>
                  </a:ext>
                </a:extLst>
              </p:cNvPr>
              <p:cNvSpPr/>
              <p:nvPr/>
            </p:nvSpPr>
            <p:spPr>
              <a:xfrm>
                <a:off x="3660203" y="5769163"/>
                <a:ext cx="1310473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Suporte direto com o DTI - HDA;</a:t>
                </a:r>
              </a:p>
            </p:txBody>
          </p:sp>
          <p:sp>
            <p:nvSpPr>
              <p:cNvPr id="1597" name="Retângulo 1596">
                <a:extLst>
                  <a:ext uri="{FF2B5EF4-FFF2-40B4-BE49-F238E27FC236}">
                    <a16:creationId xmlns:a16="http://schemas.microsoft.com/office/drawing/2014/main" id="{6E5316B4-7F01-489B-A97B-2980ADA2FD74}"/>
                  </a:ext>
                </a:extLst>
              </p:cNvPr>
              <p:cNvSpPr/>
              <p:nvPr/>
            </p:nvSpPr>
            <p:spPr>
              <a:xfrm>
                <a:off x="4670757" y="5836797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- Sem Investimentos</a:t>
                </a:r>
                <a:endParaRPr lang="pt-BR" sz="1050" b="1">
                  <a:solidFill>
                    <a:srgbClr val="177CC2"/>
                  </a:solidFill>
                  <a:latin typeface="+mj-lt"/>
                </a:endParaRPr>
              </a:p>
            </p:txBody>
          </p:sp>
          <p:sp>
            <p:nvSpPr>
              <p:cNvPr id="1598" name="Retângulo 1597">
                <a:extLst>
                  <a:ext uri="{FF2B5EF4-FFF2-40B4-BE49-F238E27FC236}">
                    <a16:creationId xmlns:a16="http://schemas.microsoft.com/office/drawing/2014/main" id="{0346F294-E55D-4174-B62F-1419BE1DBE97}"/>
                  </a:ext>
                </a:extLst>
              </p:cNvPr>
              <p:cNvSpPr/>
              <p:nvPr/>
            </p:nvSpPr>
            <p:spPr>
              <a:xfrm>
                <a:off x="6356632" y="5825096"/>
                <a:ext cx="150416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latin typeface="+mj-lt"/>
                    <a:ea typeface="HGP創英角ｺﾞｼｯｸUB" pitchFamily="50" charset="-128"/>
                  </a:rPr>
                  <a:t>Alto esforço para entrega da solução;</a:t>
                </a:r>
              </a:p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Recursos: 2y</a:t>
                </a:r>
              </a:p>
              <a:p>
                <a:r>
                  <a:rPr lang="pt-BR" sz="1050" b="1">
                    <a:solidFill>
                      <a:srgbClr val="C00000"/>
                    </a:solidFill>
                    <a:latin typeface="+mj-lt"/>
                    <a:ea typeface="HGP創英角ｺﾞｼｯｸUB" pitchFamily="50" charset="-128"/>
                  </a:rPr>
                  <a:t>Prazo: 11 meses</a:t>
                </a:r>
              </a:p>
            </p:txBody>
          </p:sp>
          <p:sp>
            <p:nvSpPr>
              <p:cNvPr id="1599" name="Retângulo 1598">
                <a:extLst>
                  <a:ext uri="{FF2B5EF4-FFF2-40B4-BE49-F238E27FC236}">
                    <a16:creationId xmlns:a16="http://schemas.microsoft.com/office/drawing/2014/main" id="{6AB312E1-EEB1-4BEB-9682-060BA35F282E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1601" name="Retângulo 1600">
                <a:extLst>
                  <a:ext uri="{FF2B5EF4-FFF2-40B4-BE49-F238E27FC236}">
                    <a16:creationId xmlns:a16="http://schemas.microsoft.com/office/drawing/2014/main" id="{47207E6D-F025-49FD-B0EB-847FBB66FB11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1602" name="Imagem 1601">
                <a:extLst>
                  <a:ext uri="{FF2B5EF4-FFF2-40B4-BE49-F238E27FC236}">
                    <a16:creationId xmlns:a16="http://schemas.microsoft.com/office/drawing/2014/main" id="{B401E7FA-B1CE-4550-BEE8-1A2869484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1571" name="Imagem 1570">
              <a:extLst>
                <a:ext uri="{FF2B5EF4-FFF2-40B4-BE49-F238E27FC236}">
                  <a16:creationId xmlns:a16="http://schemas.microsoft.com/office/drawing/2014/main" id="{89098C19-87DB-420E-AAD0-0F36FF85C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1572" name="Imagem 1571" descr="Ícone&#10;&#10;Descrição gerada automaticamente">
              <a:extLst>
                <a:ext uri="{FF2B5EF4-FFF2-40B4-BE49-F238E27FC236}">
                  <a16:creationId xmlns:a16="http://schemas.microsoft.com/office/drawing/2014/main" id="{99B54C96-F758-4DB1-95FB-BC0415DC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1573" name="Imagem 1572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3BB5B20B-CA0B-4653-A8A0-52F05B4E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1574" name="Imagem 1573">
              <a:extLst>
                <a:ext uri="{FF2B5EF4-FFF2-40B4-BE49-F238E27FC236}">
                  <a16:creationId xmlns:a16="http://schemas.microsoft.com/office/drawing/2014/main" id="{7AC5F7FA-1FCA-4F88-8340-51A9D710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</p:grpSp>
      <p:sp>
        <p:nvSpPr>
          <p:cNvPr id="1613" name="Retângulo Arredondado 1378">
            <a:extLst>
              <a:ext uri="{FF2B5EF4-FFF2-40B4-BE49-F238E27FC236}">
                <a16:creationId xmlns:a16="http://schemas.microsoft.com/office/drawing/2014/main" id="{C4D1AC01-5586-452B-9C95-DC4A6F43A3F2}"/>
              </a:ext>
            </a:extLst>
          </p:cNvPr>
          <p:cNvSpPr/>
          <p:nvPr/>
        </p:nvSpPr>
        <p:spPr>
          <a:xfrm>
            <a:off x="6265154" y="5528981"/>
            <a:ext cx="1383022" cy="1260471"/>
          </a:xfrm>
          <a:prstGeom prst="roundRect">
            <a:avLst>
              <a:gd name="adj" fmla="val 55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14" name="Conector reto 7">
            <a:extLst>
              <a:ext uri="{FF2B5EF4-FFF2-40B4-BE49-F238E27FC236}">
                <a16:creationId xmlns:a16="http://schemas.microsoft.com/office/drawing/2014/main" id="{8A36D5AD-94EB-49C0-A176-941139DF12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15" name="Agrupar 1614">
            <a:extLst>
              <a:ext uri="{FF2B5EF4-FFF2-40B4-BE49-F238E27FC236}">
                <a16:creationId xmlns:a16="http://schemas.microsoft.com/office/drawing/2014/main" id="{E571DD9D-9A07-47B3-A94E-63B145167080}"/>
              </a:ext>
            </a:extLst>
          </p:cNvPr>
          <p:cNvGrpSpPr/>
          <p:nvPr/>
        </p:nvGrpSpPr>
        <p:grpSpPr>
          <a:xfrm>
            <a:off x="1059110" y="6422896"/>
            <a:ext cx="8063000" cy="363135"/>
            <a:chOff x="59906" y="6840238"/>
            <a:chExt cx="9200882" cy="535743"/>
          </a:xfrm>
        </p:grpSpPr>
        <p:pic>
          <p:nvPicPr>
            <p:cNvPr id="1616" name="Imagem 1615" descr="Ícone&#10;&#10;Descrição gerada automaticamente">
              <a:extLst>
                <a:ext uri="{FF2B5EF4-FFF2-40B4-BE49-F238E27FC236}">
                  <a16:creationId xmlns:a16="http://schemas.microsoft.com/office/drawing/2014/main" id="{FEFF31D8-D99A-4C95-A09E-A638D293E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1618" name="Imagem 1617" descr="Ícone&#10;&#10;Descrição gerada automaticamente">
              <a:extLst>
                <a:ext uri="{FF2B5EF4-FFF2-40B4-BE49-F238E27FC236}">
                  <a16:creationId xmlns:a16="http://schemas.microsoft.com/office/drawing/2014/main" id="{BFC1DEA7-DD27-4781-A688-AD299470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1619" name="Imagem 1618" descr="Ícone&#10;&#10;Descrição gerada automaticamente">
              <a:extLst>
                <a:ext uri="{FF2B5EF4-FFF2-40B4-BE49-F238E27FC236}">
                  <a16:creationId xmlns:a16="http://schemas.microsoft.com/office/drawing/2014/main" id="{4C634927-9F62-4055-B625-6829B70B0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770" y="6901798"/>
              <a:ext cx="470547" cy="470546"/>
            </a:xfrm>
            <a:prstGeom prst="rect">
              <a:avLst/>
            </a:prstGeom>
          </p:spPr>
        </p:pic>
        <p:pic>
          <p:nvPicPr>
            <p:cNvPr id="1620" name="Imagem 1619" descr="Ícone&#10;&#10;Descrição gerada automaticamente">
              <a:extLst>
                <a:ext uri="{FF2B5EF4-FFF2-40B4-BE49-F238E27FC236}">
                  <a16:creationId xmlns:a16="http://schemas.microsoft.com/office/drawing/2014/main" id="{B0DB6912-FE87-4B13-BB13-34F0B32B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1621" name="Imagem 1620" descr="Ícone&#10;&#10;Descrição gerada automaticamente">
              <a:extLst>
                <a:ext uri="{FF2B5EF4-FFF2-40B4-BE49-F238E27FC236}">
                  <a16:creationId xmlns:a16="http://schemas.microsoft.com/office/drawing/2014/main" id="{D09D5BDD-8087-4663-BE71-2A68E66A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799" y="6840238"/>
              <a:ext cx="517602" cy="517602"/>
            </a:xfrm>
            <a:prstGeom prst="rect">
              <a:avLst/>
            </a:prstGeom>
          </p:spPr>
        </p:pic>
        <p:pic>
          <p:nvPicPr>
            <p:cNvPr id="1626" name="Imagem 1625" descr="Ícone&#10;&#10;Descrição gerada automaticamente">
              <a:extLst>
                <a:ext uri="{FF2B5EF4-FFF2-40B4-BE49-F238E27FC236}">
                  <a16:creationId xmlns:a16="http://schemas.microsoft.com/office/drawing/2014/main" id="{15E4E901-434F-4D4B-A8C6-1A8A44F09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6" y="6905002"/>
              <a:ext cx="470547" cy="470548"/>
            </a:xfrm>
            <a:prstGeom prst="rect">
              <a:avLst/>
            </a:prstGeom>
          </p:spPr>
        </p:pic>
      </p:grpSp>
      <p:sp>
        <p:nvSpPr>
          <p:cNvPr id="1625" name="CaixaDeTexto 1624">
            <a:extLst>
              <a:ext uri="{FF2B5EF4-FFF2-40B4-BE49-F238E27FC236}">
                <a16:creationId xmlns:a16="http://schemas.microsoft.com/office/drawing/2014/main" id="{A8A799A5-B36A-4474-8A18-E3F015309480}"/>
              </a:ext>
            </a:extLst>
          </p:cNvPr>
          <p:cNvSpPr txBox="1"/>
          <p:nvPr/>
        </p:nvSpPr>
        <p:spPr>
          <a:xfrm>
            <a:off x="6199113" y="5426220"/>
            <a:ext cx="56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rgbClr val="C00000"/>
                </a:solidFill>
                <a:latin typeface="BankGothic Lt BT" panose="020B0607020203060204" pitchFamily="34" charset="0"/>
              </a:rPr>
              <a:t>D</a:t>
            </a:r>
          </a:p>
        </p:txBody>
      </p:sp>
      <p:sp>
        <p:nvSpPr>
          <p:cNvPr id="984" name="Retângulo 983">
            <a:extLst>
              <a:ext uri="{FF2B5EF4-FFF2-40B4-BE49-F238E27FC236}">
                <a16:creationId xmlns:a16="http://schemas.microsoft.com/office/drawing/2014/main" id="{EB2228AD-BE46-4D79-86F0-B3F8AA762FDD}"/>
              </a:ext>
            </a:extLst>
          </p:cNvPr>
          <p:cNvSpPr/>
          <p:nvPr/>
        </p:nvSpPr>
        <p:spPr>
          <a:xfrm>
            <a:off x="-286345" y="7179664"/>
            <a:ext cx="9716690" cy="404185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79" name="Agrupar 978">
            <a:extLst>
              <a:ext uri="{FF2B5EF4-FFF2-40B4-BE49-F238E27FC236}">
                <a16:creationId xmlns:a16="http://schemas.microsoft.com/office/drawing/2014/main" id="{9CD7AC4C-59B2-4B4B-AE6E-AA97A5459E4D}"/>
              </a:ext>
            </a:extLst>
          </p:cNvPr>
          <p:cNvGrpSpPr/>
          <p:nvPr/>
        </p:nvGrpSpPr>
        <p:grpSpPr>
          <a:xfrm>
            <a:off x="7090317" y="7390411"/>
            <a:ext cx="2411465" cy="2033864"/>
            <a:chOff x="9780535" y="3492649"/>
            <a:chExt cx="2411465" cy="2033864"/>
          </a:xfrm>
          <a:effectLst>
            <a:glow rad="101600">
              <a:schemeClr val="bg1">
                <a:alpha val="60000"/>
              </a:schemeClr>
            </a:glow>
          </a:effectLst>
        </p:grpSpPr>
        <p:pic>
          <p:nvPicPr>
            <p:cNvPr id="980" name="Imagem 979">
              <a:extLst>
                <a:ext uri="{FF2B5EF4-FFF2-40B4-BE49-F238E27FC236}">
                  <a16:creationId xmlns:a16="http://schemas.microsoft.com/office/drawing/2014/main" id="{122B05FD-EBBF-47A7-82C6-96840F38D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535" y="3492649"/>
              <a:ext cx="2400138" cy="2033864"/>
            </a:xfrm>
            <a:prstGeom prst="rect">
              <a:avLst/>
            </a:prstGeom>
          </p:spPr>
        </p:pic>
        <p:sp>
          <p:nvSpPr>
            <p:cNvPr id="981" name="Elipse 980">
              <a:extLst>
                <a:ext uri="{FF2B5EF4-FFF2-40B4-BE49-F238E27FC236}">
                  <a16:creationId xmlns:a16="http://schemas.microsoft.com/office/drawing/2014/main" id="{53B6CB0B-D0A9-4CDB-B48A-FDF2F7386636}"/>
                </a:ext>
              </a:extLst>
            </p:cNvPr>
            <p:cNvSpPr/>
            <p:nvPr/>
          </p:nvSpPr>
          <p:spPr>
            <a:xfrm>
              <a:off x="12122861" y="3492649"/>
              <a:ext cx="69139" cy="214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83" name="Retângulo 982">
            <a:extLst>
              <a:ext uri="{FF2B5EF4-FFF2-40B4-BE49-F238E27FC236}">
                <a16:creationId xmlns:a16="http://schemas.microsoft.com/office/drawing/2014/main" id="{9CED424F-B49D-432B-B6BF-57D94FB9BEF1}"/>
              </a:ext>
            </a:extLst>
          </p:cNvPr>
          <p:cNvSpPr/>
          <p:nvPr/>
        </p:nvSpPr>
        <p:spPr>
          <a:xfrm>
            <a:off x="94126" y="-976070"/>
            <a:ext cx="2582250" cy="201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Microsoft Sans Serif" pitchFamily="34" charset="0"/>
              </a:rPr>
              <a:t>REDUÇÃO DO TEMPO DE FUNCIONAMENTO DA CARGA</a:t>
            </a:r>
          </a:p>
        </p:txBody>
      </p:sp>
      <p:sp>
        <p:nvSpPr>
          <p:cNvPr id="985" name="Retângulo de cantos arredondados 35">
            <a:extLst>
              <a:ext uri="{FF2B5EF4-FFF2-40B4-BE49-F238E27FC236}">
                <a16:creationId xmlns:a16="http://schemas.microsoft.com/office/drawing/2014/main" id="{8D44D760-84AF-486D-B83F-3F6000447328}"/>
              </a:ext>
            </a:extLst>
          </p:cNvPr>
          <p:cNvSpPr/>
          <p:nvPr/>
        </p:nvSpPr>
        <p:spPr>
          <a:xfrm>
            <a:off x="142475" y="-965857"/>
            <a:ext cx="2427365" cy="156928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987" name="Retângulo de cantos arredondados 35">
            <a:extLst>
              <a:ext uri="{FF2B5EF4-FFF2-40B4-BE49-F238E27FC236}">
                <a16:creationId xmlns:a16="http://schemas.microsoft.com/office/drawing/2014/main" id="{EA968120-A936-4CAF-8F35-4778DD6DE645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988" name="Picture 4" descr="Gorilla Signs &amp; Wraps | Graphic Design">
            <a:extLst>
              <a:ext uri="{FF2B5EF4-FFF2-40B4-BE49-F238E27FC236}">
                <a16:creationId xmlns:a16="http://schemas.microsoft.com/office/drawing/2014/main" id="{9078A864-FC11-4E62-B914-BC58B96C5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79E2016-2B61-64D4-BE2F-C5FEF1322833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</p:spTree>
    <p:extLst>
      <p:ext uri="{BB962C8B-B14F-4D97-AF65-F5344CB8AC3E}">
        <p14:creationId xmlns:p14="http://schemas.microsoft.com/office/powerpoint/2010/main" val="14386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1" grpId="0" animBg="1"/>
      <p:bldP spid="1516" grpId="0"/>
      <p:bldP spid="1517" grpId="0"/>
      <p:bldP spid="1613" grpId="0" animBg="1"/>
      <p:bldP spid="1625" grpId="0"/>
      <p:bldP spid="98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60BB4FCF-431E-9346-000E-79D8EEDA5E78}"/>
              </a:ext>
            </a:extLst>
          </p:cNvPr>
          <p:cNvSpPr/>
          <p:nvPr/>
        </p:nvSpPr>
        <p:spPr>
          <a:xfrm>
            <a:off x="5330058" y="1559313"/>
            <a:ext cx="3646078" cy="2794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BR" sz="15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Arredondado 411">
            <a:extLst>
              <a:ext uri="{FF2B5EF4-FFF2-40B4-BE49-F238E27FC236}">
                <a16:creationId xmlns:a16="http://schemas.microsoft.com/office/drawing/2014/main" id="{C9D3BB27-C0CF-46B0-8A5B-5E32C74D0E0F}"/>
              </a:ext>
            </a:extLst>
          </p:cNvPr>
          <p:cNvSpPr/>
          <p:nvPr/>
        </p:nvSpPr>
        <p:spPr>
          <a:xfrm>
            <a:off x="61484" y="716719"/>
            <a:ext cx="9035624" cy="719096"/>
          </a:xfrm>
          <a:prstGeom prst="roundRect">
            <a:avLst>
              <a:gd name="adj" fmla="val 10142"/>
            </a:avLst>
          </a:prstGeom>
          <a:solidFill>
            <a:srgbClr val="FFFFC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8BD217-4D71-4173-8E01-3B2B52EB140E}"/>
              </a:ext>
            </a:extLst>
          </p:cNvPr>
          <p:cNvSpPr txBox="1"/>
          <p:nvPr/>
        </p:nvSpPr>
        <p:spPr>
          <a:xfrm>
            <a:off x="59833" y="896246"/>
            <a:ext cx="151848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663300"/>
                </a:solidFill>
              </a:rPr>
              <a:t>3ª Proposta: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57E29E1-36B7-40C3-B91B-83E1816F978E}"/>
              </a:ext>
            </a:extLst>
          </p:cNvPr>
          <p:cNvSpPr txBox="1"/>
          <p:nvPr/>
        </p:nvSpPr>
        <p:spPr>
          <a:xfrm>
            <a:off x="1270137" y="925362"/>
            <a:ext cx="7812380" cy="3385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600" b="1"/>
              <a:t>Utilizar a Ferramenta de Gerenciamento de Consumo de Energia “nativa” do MS Windows.</a:t>
            </a:r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6790E82C-D25A-4D9F-B144-8327F26855DA}"/>
              </a:ext>
            </a:extLst>
          </p:cNvPr>
          <p:cNvSpPr/>
          <p:nvPr/>
        </p:nvSpPr>
        <p:spPr>
          <a:xfrm>
            <a:off x="11637" y="-27384"/>
            <a:ext cx="37078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>
                <a:solidFill>
                  <a:prstClr val="white"/>
                </a:solidFill>
                <a:latin typeface="Calibri" panose="020F0502020204030204" pitchFamily="34" charset="0"/>
                <a:cs typeface="Aharoni" pitchFamily="2" charset="-79"/>
              </a:rPr>
              <a:t>Estudo das Soluções</a:t>
            </a: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itchFamily="2" charset="-79"/>
            </a:endParaRPr>
          </a:p>
        </p:txBody>
      </p:sp>
      <p:cxnSp>
        <p:nvCxnSpPr>
          <p:cNvPr id="171" name="Conector reto 7">
            <a:extLst>
              <a:ext uri="{FF2B5EF4-FFF2-40B4-BE49-F238E27FC236}">
                <a16:creationId xmlns:a16="http://schemas.microsoft.com/office/drawing/2014/main" id="{BA0C960B-744F-4A92-A1DB-CD4EE74416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512" y="5490726"/>
            <a:ext cx="88249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BF95C45B-0303-4059-A364-0190C574CF95}"/>
              </a:ext>
            </a:extLst>
          </p:cNvPr>
          <p:cNvGrpSpPr/>
          <p:nvPr/>
        </p:nvGrpSpPr>
        <p:grpSpPr>
          <a:xfrm>
            <a:off x="-1457" y="5416651"/>
            <a:ext cx="9798543" cy="1382792"/>
            <a:chOff x="2482992" y="6716460"/>
            <a:chExt cx="9798543" cy="1382792"/>
          </a:xfrm>
        </p:grpSpPr>
        <p:grpSp>
          <p:nvGrpSpPr>
            <p:cNvPr id="173" name="Agrupar 172">
              <a:extLst>
                <a:ext uri="{FF2B5EF4-FFF2-40B4-BE49-F238E27FC236}">
                  <a16:creationId xmlns:a16="http://schemas.microsoft.com/office/drawing/2014/main" id="{FF7763F2-9E9B-4B30-AF31-F680FA23178C}"/>
                </a:ext>
              </a:extLst>
            </p:cNvPr>
            <p:cNvGrpSpPr/>
            <p:nvPr/>
          </p:nvGrpSpPr>
          <p:grpSpPr>
            <a:xfrm>
              <a:off x="2482992" y="6716460"/>
              <a:ext cx="9798543" cy="1382792"/>
              <a:chOff x="46978" y="5416387"/>
              <a:chExt cx="9798543" cy="1382792"/>
            </a:xfrm>
          </p:grpSpPr>
          <p:sp>
            <p:nvSpPr>
              <p:cNvPr id="178" name="Retângulo Arredondado 1313">
                <a:extLst>
                  <a:ext uri="{FF2B5EF4-FFF2-40B4-BE49-F238E27FC236}">
                    <a16:creationId xmlns:a16="http://schemas.microsoft.com/office/drawing/2014/main" id="{9B1559A1-EAEC-473C-A662-F3F9ECE93665}"/>
                  </a:ext>
                </a:extLst>
              </p:cNvPr>
              <p:cNvSpPr/>
              <p:nvPr/>
            </p:nvSpPr>
            <p:spPr>
              <a:xfrm>
                <a:off x="1724307" y="5563520"/>
                <a:ext cx="1454282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9" name="Retângulo Arredondado 1314">
                <a:extLst>
                  <a:ext uri="{FF2B5EF4-FFF2-40B4-BE49-F238E27FC236}">
                    <a16:creationId xmlns:a16="http://schemas.microsoft.com/office/drawing/2014/main" id="{A2BF9DC9-5734-441D-873A-AA31AEC97B47}"/>
                  </a:ext>
                </a:extLst>
              </p:cNvPr>
              <p:cNvSpPr/>
              <p:nvPr/>
            </p:nvSpPr>
            <p:spPr>
              <a:xfrm>
                <a:off x="3246263" y="5561286"/>
                <a:ext cx="1477851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0" name="Retângulo Arredondado 1315">
                <a:extLst>
                  <a:ext uri="{FF2B5EF4-FFF2-40B4-BE49-F238E27FC236}">
                    <a16:creationId xmlns:a16="http://schemas.microsoft.com/office/drawing/2014/main" id="{DE829AC7-F1F4-4263-BF39-50FDEF0DB909}"/>
                  </a:ext>
                </a:extLst>
              </p:cNvPr>
              <p:cNvSpPr/>
              <p:nvPr/>
            </p:nvSpPr>
            <p:spPr>
              <a:xfrm>
                <a:off x="4777001" y="5563519"/>
                <a:ext cx="1466546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1" name="Retângulo Arredondado 1316">
                <a:extLst>
                  <a:ext uri="{FF2B5EF4-FFF2-40B4-BE49-F238E27FC236}">
                    <a16:creationId xmlns:a16="http://schemas.microsoft.com/office/drawing/2014/main" id="{D8D94DC7-22C3-46DA-B008-553C43EBDD07}"/>
                  </a:ext>
                </a:extLst>
              </p:cNvPr>
              <p:cNvSpPr/>
              <p:nvPr/>
            </p:nvSpPr>
            <p:spPr>
              <a:xfrm>
                <a:off x="6310329" y="5565291"/>
                <a:ext cx="139704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2" name="Retângulo Arredondado 1317">
                <a:extLst>
                  <a:ext uri="{FF2B5EF4-FFF2-40B4-BE49-F238E27FC236}">
                    <a16:creationId xmlns:a16="http://schemas.microsoft.com/office/drawing/2014/main" id="{18DDDAC5-9B33-416F-B7F8-DA167E394CBF}"/>
                  </a:ext>
                </a:extLst>
              </p:cNvPr>
              <p:cNvSpPr/>
              <p:nvPr/>
            </p:nvSpPr>
            <p:spPr>
              <a:xfrm>
                <a:off x="7780540" y="5552708"/>
                <a:ext cx="1389343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602017F5-3AEE-4927-8FC2-7199E71194A2}"/>
                  </a:ext>
                </a:extLst>
              </p:cNvPr>
              <p:cNvSpPr/>
              <p:nvPr/>
            </p:nvSpPr>
            <p:spPr>
              <a:xfrm>
                <a:off x="2065075" y="5589588"/>
                <a:ext cx="11654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MANAGEMENT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F9ACAFBB-4E99-4006-B100-1823F811378B}"/>
                  </a:ext>
                </a:extLst>
              </p:cNvPr>
              <p:cNvSpPr/>
              <p:nvPr/>
            </p:nvSpPr>
            <p:spPr>
              <a:xfrm>
                <a:off x="3748113" y="5597899"/>
                <a:ext cx="7448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QUALITY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AB5A264B-77CB-4C36-B95A-2C36197E7E16}"/>
                  </a:ext>
                </a:extLst>
              </p:cNvPr>
              <p:cNvSpPr/>
              <p:nvPr/>
            </p:nvSpPr>
            <p:spPr>
              <a:xfrm>
                <a:off x="5361507" y="5601886"/>
                <a:ext cx="5170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COST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16F84CEB-4A0D-4EC8-8946-6BB7BB8EAB78}"/>
                  </a:ext>
                </a:extLst>
              </p:cNvPr>
              <p:cNvSpPr/>
              <p:nvPr/>
            </p:nvSpPr>
            <p:spPr>
              <a:xfrm>
                <a:off x="6407899" y="5576582"/>
                <a:ext cx="129035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DELIVERY</a:t>
                </a:r>
                <a:endParaRPr lang="pt-BR" sz="1200" b="1">
                  <a:latin typeface="+mj-lt"/>
                </a:endParaRPr>
              </a:p>
            </p:txBody>
          </p:sp>
          <p:grpSp>
            <p:nvGrpSpPr>
              <p:cNvPr id="187" name="Agrupar 186">
                <a:extLst>
                  <a:ext uri="{FF2B5EF4-FFF2-40B4-BE49-F238E27FC236}">
                    <a16:creationId xmlns:a16="http://schemas.microsoft.com/office/drawing/2014/main" id="{25E47741-D07F-4D6C-B56E-7BC3C4EC97FB}"/>
                  </a:ext>
                </a:extLst>
              </p:cNvPr>
              <p:cNvGrpSpPr/>
              <p:nvPr/>
            </p:nvGrpSpPr>
            <p:grpSpPr>
              <a:xfrm>
                <a:off x="1672801" y="5424813"/>
                <a:ext cx="567035" cy="584775"/>
                <a:chOff x="-342793" y="5423557"/>
                <a:chExt cx="567035" cy="584775"/>
              </a:xfrm>
            </p:grpSpPr>
            <p:sp>
              <p:nvSpPr>
                <p:cNvPr id="212" name="Retângulo Arredondado 1352">
                  <a:extLst>
                    <a:ext uri="{FF2B5EF4-FFF2-40B4-BE49-F238E27FC236}">
                      <a16:creationId xmlns:a16="http://schemas.microsoft.com/office/drawing/2014/main" id="{4D8BE080-0F7B-432B-94CC-8F5179EDF443}"/>
                    </a:ext>
                  </a:extLst>
                </p:cNvPr>
                <p:cNvSpPr/>
                <p:nvPr/>
              </p:nvSpPr>
              <p:spPr>
                <a:xfrm>
                  <a:off x="-237038" y="5605480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CaixaDeTexto 212">
                  <a:extLst>
                    <a:ext uri="{FF2B5EF4-FFF2-40B4-BE49-F238E27FC236}">
                      <a16:creationId xmlns:a16="http://schemas.microsoft.com/office/drawing/2014/main" id="{FE69010E-DA9C-49DD-8D66-B6DCC6C470C7}"/>
                    </a:ext>
                  </a:extLst>
                </p:cNvPr>
                <p:cNvSpPr txBox="1"/>
                <p:nvPr/>
              </p:nvSpPr>
              <p:spPr>
                <a:xfrm>
                  <a:off x="-342793" y="5423557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88" name="Agrupar 187">
                <a:extLst>
                  <a:ext uri="{FF2B5EF4-FFF2-40B4-BE49-F238E27FC236}">
                    <a16:creationId xmlns:a16="http://schemas.microsoft.com/office/drawing/2014/main" id="{397E59D9-73D9-45BE-A740-8B23C2AF9214}"/>
                  </a:ext>
                </a:extLst>
              </p:cNvPr>
              <p:cNvGrpSpPr/>
              <p:nvPr/>
            </p:nvGrpSpPr>
            <p:grpSpPr>
              <a:xfrm>
                <a:off x="3153392" y="5448123"/>
                <a:ext cx="567035" cy="584775"/>
                <a:chOff x="-878168" y="5438030"/>
                <a:chExt cx="567035" cy="584775"/>
              </a:xfrm>
            </p:grpSpPr>
            <p:sp>
              <p:nvSpPr>
                <p:cNvPr id="210" name="Retângulo Arredondado 1350">
                  <a:extLst>
                    <a:ext uri="{FF2B5EF4-FFF2-40B4-BE49-F238E27FC236}">
                      <a16:creationId xmlns:a16="http://schemas.microsoft.com/office/drawing/2014/main" id="{9DCDABDA-0F04-4181-9444-7751DDE84947}"/>
                    </a:ext>
                  </a:extLst>
                </p:cNvPr>
                <p:cNvSpPr/>
                <p:nvPr/>
              </p:nvSpPr>
              <p:spPr>
                <a:xfrm>
                  <a:off x="-775041" y="5606568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CaixaDeTexto 210">
                  <a:extLst>
                    <a:ext uri="{FF2B5EF4-FFF2-40B4-BE49-F238E27FC236}">
                      <a16:creationId xmlns:a16="http://schemas.microsoft.com/office/drawing/2014/main" id="{95838EEA-2ABA-406C-9A35-C298EA0C2949}"/>
                    </a:ext>
                  </a:extLst>
                </p:cNvPr>
                <p:cNvSpPr txBox="1"/>
                <p:nvPr/>
              </p:nvSpPr>
              <p:spPr>
                <a:xfrm>
                  <a:off x="-878168" y="5438030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Q</a:t>
                  </a:r>
                </a:p>
              </p:txBody>
            </p:sp>
          </p:grpSp>
          <p:sp>
            <p:nvSpPr>
              <p:cNvPr id="189" name="Retângulo Arredondado 1324">
                <a:extLst>
                  <a:ext uri="{FF2B5EF4-FFF2-40B4-BE49-F238E27FC236}">
                    <a16:creationId xmlns:a16="http://schemas.microsoft.com/office/drawing/2014/main" id="{5435DE4B-DB2B-49AD-89DF-5304A88FEC41}"/>
                  </a:ext>
                </a:extLst>
              </p:cNvPr>
              <p:cNvSpPr/>
              <p:nvPr/>
            </p:nvSpPr>
            <p:spPr>
              <a:xfrm>
                <a:off x="4789318" y="5582738"/>
                <a:ext cx="344380" cy="296417"/>
              </a:xfrm>
              <a:prstGeom prst="roundRect">
                <a:avLst>
                  <a:gd name="adj" fmla="val 18049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0" name="CaixaDeTexto 189">
                <a:extLst>
                  <a:ext uri="{FF2B5EF4-FFF2-40B4-BE49-F238E27FC236}">
                    <a16:creationId xmlns:a16="http://schemas.microsoft.com/office/drawing/2014/main" id="{0D37D536-D34C-4DE8-9341-22A1F8FB3C59}"/>
                  </a:ext>
                </a:extLst>
              </p:cNvPr>
              <p:cNvSpPr txBox="1"/>
              <p:nvPr/>
            </p:nvSpPr>
            <p:spPr>
              <a:xfrm>
                <a:off x="4695602" y="5424813"/>
                <a:ext cx="567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rgbClr val="0070C0"/>
                    </a:solidFill>
                    <a:latin typeface="BankGothic Lt BT" panose="020B0607020203060204" pitchFamily="34" charset="0"/>
                  </a:rPr>
                  <a:t>C</a:t>
                </a:r>
              </a:p>
            </p:txBody>
          </p:sp>
          <p:grpSp>
            <p:nvGrpSpPr>
              <p:cNvPr id="191" name="Agrupar 190">
                <a:extLst>
                  <a:ext uri="{FF2B5EF4-FFF2-40B4-BE49-F238E27FC236}">
                    <a16:creationId xmlns:a16="http://schemas.microsoft.com/office/drawing/2014/main" id="{EF7D72F6-63F6-4B2F-BE4D-BA14BEB9451F}"/>
                  </a:ext>
                </a:extLst>
              </p:cNvPr>
              <p:cNvGrpSpPr/>
              <p:nvPr/>
            </p:nvGrpSpPr>
            <p:grpSpPr>
              <a:xfrm>
                <a:off x="6242881" y="5416387"/>
                <a:ext cx="567035" cy="584775"/>
                <a:chOff x="-1821263" y="5410584"/>
                <a:chExt cx="567035" cy="584775"/>
              </a:xfrm>
            </p:grpSpPr>
            <p:sp>
              <p:nvSpPr>
                <p:cNvPr id="208" name="Retângulo Arredondado 1348">
                  <a:extLst>
                    <a:ext uri="{FF2B5EF4-FFF2-40B4-BE49-F238E27FC236}">
                      <a16:creationId xmlns:a16="http://schemas.microsoft.com/office/drawing/2014/main" id="{13D86436-ECA7-4F5D-8FC1-06A6C1FB38CF}"/>
                    </a:ext>
                  </a:extLst>
                </p:cNvPr>
                <p:cNvSpPr/>
                <p:nvPr/>
              </p:nvSpPr>
              <p:spPr>
                <a:xfrm>
                  <a:off x="-1714905" y="5566541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CaixaDeTexto 208">
                  <a:extLst>
                    <a:ext uri="{FF2B5EF4-FFF2-40B4-BE49-F238E27FC236}">
                      <a16:creationId xmlns:a16="http://schemas.microsoft.com/office/drawing/2014/main" id="{73B0D3F8-8F7B-4C77-9544-79227725D05B}"/>
                    </a:ext>
                  </a:extLst>
                </p:cNvPr>
                <p:cNvSpPr txBox="1"/>
                <p:nvPr/>
              </p:nvSpPr>
              <p:spPr>
                <a:xfrm>
                  <a:off x="-1821263" y="5410584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:a16="http://schemas.microsoft.com/office/drawing/2014/main" id="{65BDF372-4FEC-498C-AD15-4D23E15B2D7E}"/>
                  </a:ext>
                </a:extLst>
              </p:cNvPr>
              <p:cNvGrpSpPr/>
              <p:nvPr/>
            </p:nvGrpSpPr>
            <p:grpSpPr>
              <a:xfrm>
                <a:off x="7723471" y="5419598"/>
                <a:ext cx="1473163" cy="584775"/>
                <a:chOff x="-2343855" y="5424813"/>
                <a:chExt cx="1473163" cy="584775"/>
              </a:xfrm>
            </p:grpSpPr>
            <p:sp>
              <p:nvSpPr>
                <p:cNvPr id="206" name="Retângulo Arredondado 1346">
                  <a:extLst>
                    <a:ext uri="{FF2B5EF4-FFF2-40B4-BE49-F238E27FC236}">
                      <a16:creationId xmlns:a16="http://schemas.microsoft.com/office/drawing/2014/main" id="{33E8EF4A-A78E-4E79-A771-ACAEEFFB2771}"/>
                    </a:ext>
                  </a:extLst>
                </p:cNvPr>
                <p:cNvSpPr/>
                <p:nvPr/>
              </p:nvSpPr>
              <p:spPr>
                <a:xfrm>
                  <a:off x="-2267474" y="5604474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CaixaDeTexto 206">
                  <a:extLst>
                    <a:ext uri="{FF2B5EF4-FFF2-40B4-BE49-F238E27FC236}">
                      <a16:creationId xmlns:a16="http://schemas.microsoft.com/office/drawing/2014/main" id="{E8484681-25BE-4EC7-8F7A-A5B6B83CF31E}"/>
                    </a:ext>
                  </a:extLst>
                </p:cNvPr>
                <p:cNvSpPr txBox="1"/>
                <p:nvPr/>
              </p:nvSpPr>
              <p:spPr>
                <a:xfrm flipH="1">
                  <a:off x="-2343855" y="5424813"/>
                  <a:ext cx="14731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E</a:t>
                  </a:r>
                </a:p>
              </p:txBody>
            </p:sp>
          </p:grpSp>
          <p:sp>
            <p:nvSpPr>
              <p:cNvPr id="193" name="Retângulo Arredondado 1328">
                <a:extLst>
                  <a:ext uri="{FF2B5EF4-FFF2-40B4-BE49-F238E27FC236}">
                    <a16:creationId xmlns:a16="http://schemas.microsoft.com/office/drawing/2014/main" id="{D5D4592D-F168-40D0-A8FA-F8E783EA5174}"/>
                  </a:ext>
                </a:extLst>
              </p:cNvPr>
              <p:cNvSpPr/>
              <p:nvPr/>
            </p:nvSpPr>
            <p:spPr>
              <a:xfrm>
                <a:off x="111166" y="5563521"/>
                <a:ext cx="1561528" cy="1233888"/>
              </a:xfrm>
              <a:prstGeom prst="roundRect">
                <a:avLst>
                  <a:gd name="adj" fmla="val 476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4" name="Retângulo 193">
                <a:extLst>
                  <a:ext uri="{FF2B5EF4-FFF2-40B4-BE49-F238E27FC236}">
                    <a16:creationId xmlns:a16="http://schemas.microsoft.com/office/drawing/2014/main" id="{93ED26EF-4A09-4A1C-BF08-5CDA999AF19C}"/>
                  </a:ext>
                </a:extLst>
              </p:cNvPr>
              <p:cNvSpPr/>
              <p:nvPr/>
            </p:nvSpPr>
            <p:spPr>
              <a:xfrm>
                <a:off x="689476" y="5607359"/>
                <a:ext cx="6508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200" b="1">
                    <a:latin typeface="+mj-lt"/>
                    <a:ea typeface="HGP創英角ｺﾞｼｯｸUB" pitchFamily="50" charset="-128"/>
                  </a:rPr>
                  <a:t>SAFETY</a:t>
                </a:r>
                <a:endParaRPr lang="pt-BR" sz="1200" b="1">
                  <a:latin typeface="+mj-lt"/>
                </a:endParaRPr>
              </a:p>
            </p:txBody>
          </p:sp>
          <p:sp>
            <p:nvSpPr>
              <p:cNvPr id="195" name="Retângulo 194">
                <a:extLst>
                  <a:ext uri="{FF2B5EF4-FFF2-40B4-BE49-F238E27FC236}">
                    <a16:creationId xmlns:a16="http://schemas.microsoft.com/office/drawing/2014/main" id="{370FA47F-031F-49FC-8CA1-E940FAFD2765}"/>
                  </a:ext>
                </a:extLst>
              </p:cNvPr>
              <p:cNvSpPr/>
              <p:nvPr/>
            </p:nvSpPr>
            <p:spPr>
              <a:xfrm>
                <a:off x="516949" y="6026466"/>
                <a:ext cx="122574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Sem alterações na segurança</a:t>
                </a:r>
              </a:p>
            </p:txBody>
          </p:sp>
          <p:grpSp>
            <p:nvGrpSpPr>
              <p:cNvPr id="196" name="Agrupar 195">
                <a:extLst>
                  <a:ext uri="{FF2B5EF4-FFF2-40B4-BE49-F238E27FC236}">
                    <a16:creationId xmlns:a16="http://schemas.microsoft.com/office/drawing/2014/main" id="{246347D5-3C45-46C0-8E5B-0EE699B5FF8F}"/>
                  </a:ext>
                </a:extLst>
              </p:cNvPr>
              <p:cNvGrpSpPr/>
              <p:nvPr/>
            </p:nvGrpSpPr>
            <p:grpSpPr>
              <a:xfrm>
                <a:off x="46978" y="5424813"/>
                <a:ext cx="567035" cy="584775"/>
                <a:chOff x="46978" y="5424813"/>
                <a:chExt cx="567035" cy="584775"/>
              </a:xfrm>
            </p:grpSpPr>
            <p:sp>
              <p:nvSpPr>
                <p:cNvPr id="204" name="Retângulo Arredondado 1344">
                  <a:extLst>
                    <a:ext uri="{FF2B5EF4-FFF2-40B4-BE49-F238E27FC236}">
                      <a16:creationId xmlns:a16="http://schemas.microsoft.com/office/drawing/2014/main" id="{07FEF170-5A08-4CC7-BD9A-D9EF13756AC3}"/>
                    </a:ext>
                  </a:extLst>
                </p:cNvPr>
                <p:cNvSpPr/>
                <p:nvPr/>
              </p:nvSpPr>
              <p:spPr>
                <a:xfrm>
                  <a:off x="140278" y="5606736"/>
                  <a:ext cx="344380" cy="296417"/>
                </a:xfrm>
                <a:prstGeom prst="roundRect">
                  <a:avLst>
                    <a:gd name="adj" fmla="val 18049"/>
                  </a:avLst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CaixaDeTexto 204">
                  <a:extLst>
                    <a:ext uri="{FF2B5EF4-FFF2-40B4-BE49-F238E27FC236}">
                      <a16:creationId xmlns:a16="http://schemas.microsoft.com/office/drawing/2014/main" id="{8E073585-4767-44DB-9C6B-5105517AC595}"/>
                    </a:ext>
                  </a:extLst>
                </p:cNvPr>
                <p:cNvSpPr txBox="1"/>
                <p:nvPr/>
              </p:nvSpPr>
              <p:spPr>
                <a:xfrm>
                  <a:off x="46978" y="5424813"/>
                  <a:ext cx="5670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3200" b="1">
                      <a:solidFill>
                        <a:srgbClr val="0070C0"/>
                      </a:solidFill>
                      <a:latin typeface="BankGothic Lt BT" panose="020B0607020203060204" pitchFamily="34" charset="0"/>
                    </a:rPr>
                    <a:t>S</a:t>
                  </a:r>
                </a:p>
              </p:txBody>
            </p:sp>
          </p:grpSp>
          <p:sp>
            <p:nvSpPr>
              <p:cNvPr id="197" name="Retângulo 196">
                <a:extLst>
                  <a:ext uri="{FF2B5EF4-FFF2-40B4-BE49-F238E27FC236}">
                    <a16:creationId xmlns:a16="http://schemas.microsoft.com/office/drawing/2014/main" id="{DD888567-26EC-436D-BCA0-516C0FE5BAE9}"/>
                  </a:ext>
                </a:extLst>
              </p:cNvPr>
              <p:cNvSpPr/>
              <p:nvPr/>
            </p:nvSpPr>
            <p:spPr>
              <a:xfrm>
                <a:off x="2134073" y="6041752"/>
                <a:ext cx="137318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</a:rPr>
                  <a:t>- Administração Central;</a:t>
                </a:r>
              </a:p>
            </p:txBody>
          </p:sp>
          <p:sp>
            <p:nvSpPr>
              <p:cNvPr id="198" name="Retângulo 197">
                <a:extLst>
                  <a:ext uri="{FF2B5EF4-FFF2-40B4-BE49-F238E27FC236}">
                    <a16:creationId xmlns:a16="http://schemas.microsoft.com/office/drawing/2014/main" id="{00B29547-48F4-4F58-A7A5-FE3105DB8F55}"/>
                  </a:ext>
                </a:extLst>
              </p:cNvPr>
              <p:cNvSpPr/>
              <p:nvPr/>
            </p:nvSpPr>
            <p:spPr>
              <a:xfrm>
                <a:off x="3660203" y="5985730"/>
                <a:ext cx="1310473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0070C0"/>
                    </a:solidFill>
                    <a:latin typeface="+mj-lt"/>
                    <a:ea typeface="HGP創英角ｺﾞｼｯｸUB" pitchFamily="50" charset="-128"/>
                  </a:rPr>
                  <a:t>- Suporte direto com o DTI - HDA;</a:t>
                </a:r>
              </a:p>
            </p:txBody>
          </p:sp>
          <p:sp>
            <p:nvSpPr>
              <p:cNvPr id="199" name="Retângulo 198">
                <a:extLst>
                  <a:ext uri="{FF2B5EF4-FFF2-40B4-BE49-F238E27FC236}">
                    <a16:creationId xmlns:a16="http://schemas.microsoft.com/office/drawing/2014/main" id="{5A4BBE9B-E376-4E85-9D77-D3B0E783C218}"/>
                  </a:ext>
                </a:extLst>
              </p:cNvPr>
              <p:cNvSpPr/>
              <p:nvPr/>
            </p:nvSpPr>
            <p:spPr>
              <a:xfrm>
                <a:off x="4670757" y="6053364"/>
                <a:ext cx="165022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- Sem Investimentos</a:t>
                </a:r>
                <a:endParaRPr lang="pt-BR" sz="1050" b="1">
                  <a:solidFill>
                    <a:srgbClr val="177CC2"/>
                  </a:solidFill>
                  <a:latin typeface="+mj-lt"/>
                </a:endParaRPr>
              </a:p>
            </p:txBody>
          </p:sp>
          <p:sp>
            <p:nvSpPr>
              <p:cNvPr id="200" name="Retângulo 199">
                <a:extLst>
                  <a:ext uri="{FF2B5EF4-FFF2-40B4-BE49-F238E27FC236}">
                    <a16:creationId xmlns:a16="http://schemas.microsoft.com/office/drawing/2014/main" id="{61A9F01D-F1B1-4A23-B651-DC9519C27493}"/>
                  </a:ext>
                </a:extLst>
              </p:cNvPr>
              <p:cNvSpPr/>
              <p:nvPr/>
            </p:nvSpPr>
            <p:spPr>
              <a:xfrm>
                <a:off x="6356632" y="5921348"/>
                <a:ext cx="150416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050" b="1">
                    <a:solidFill>
                      <a:srgbClr val="177CC2"/>
                    </a:solidFill>
                    <a:latin typeface="+mj-lt"/>
                    <a:ea typeface="HGP創英角ｺﾞｼｯｸUB" pitchFamily="50" charset="-128"/>
                  </a:rPr>
                  <a:t>Baixo esforço para entrega da solução;</a:t>
                </a:r>
              </a:p>
              <a:p>
                <a:r>
                  <a:rPr lang="pt-BR" sz="1050" b="1">
                    <a:solidFill>
                      <a:srgbClr val="00B050"/>
                    </a:solidFill>
                    <a:latin typeface="+mj-lt"/>
                    <a:ea typeface="HGP創英角ｺﾞｼｯｸUB" pitchFamily="50" charset="-128"/>
                  </a:rPr>
                  <a:t>Recursos: 1y</a:t>
                </a:r>
              </a:p>
              <a:p>
                <a:r>
                  <a:rPr lang="pt-BR" sz="1050" b="1">
                    <a:solidFill>
                      <a:srgbClr val="00B050"/>
                    </a:solidFill>
                    <a:latin typeface="+mj-lt"/>
                    <a:ea typeface="HGP創英角ｺﾞｼｯｸUB" pitchFamily="50" charset="-128"/>
                  </a:rPr>
                  <a:t>Prazo: 1 semana</a:t>
                </a:r>
              </a:p>
            </p:txBody>
          </p:sp>
          <p:sp>
            <p:nvSpPr>
              <p:cNvPr id="201" name="Retângulo 200">
                <a:extLst>
                  <a:ext uri="{FF2B5EF4-FFF2-40B4-BE49-F238E27FC236}">
                    <a16:creationId xmlns:a16="http://schemas.microsoft.com/office/drawing/2014/main" id="{CED55518-4198-4CC5-B791-B9F086267851}"/>
                  </a:ext>
                </a:extLst>
              </p:cNvPr>
              <p:cNvSpPr/>
              <p:nvPr/>
            </p:nvSpPr>
            <p:spPr>
              <a:xfrm>
                <a:off x="7861825" y="5902563"/>
                <a:ext cx="896583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50" b="1">
                    <a:solidFill>
                      <a:srgbClr val="006600"/>
                    </a:solidFill>
                    <a:latin typeface="+mj-lt"/>
                    <a:ea typeface="HGP創英角ｺﾞｼｯｸUB" pitchFamily="50" charset="-128"/>
                  </a:rPr>
                  <a:t>Redução da emissão de CO2</a:t>
                </a:r>
                <a:endParaRPr lang="pt-BR" sz="1050" b="1">
                  <a:solidFill>
                    <a:srgbClr val="006600"/>
                  </a:solidFill>
                  <a:latin typeface="+mj-lt"/>
                </a:endParaRPr>
              </a:p>
            </p:txBody>
          </p:sp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D6359432-69BD-4084-BCA8-5EB128CD349D}"/>
                  </a:ext>
                </a:extLst>
              </p:cNvPr>
              <p:cNvSpPr/>
              <p:nvPr/>
            </p:nvSpPr>
            <p:spPr>
              <a:xfrm>
                <a:off x="8077494" y="5615299"/>
                <a:ext cx="1768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200" b="1">
                    <a:latin typeface="+mj-lt"/>
                    <a:ea typeface="HGP創英角ｺﾞｼｯｸUB" pitchFamily="50" charset="-128"/>
                  </a:rPr>
                  <a:t>ENVIRONMENT</a:t>
                </a:r>
                <a:endParaRPr lang="pt-BR" sz="1200" b="1">
                  <a:latin typeface="+mj-lt"/>
                </a:endParaRPr>
              </a:p>
            </p:txBody>
          </p:sp>
          <p:pic>
            <p:nvPicPr>
              <p:cNvPr id="203" name="Imagem 202">
                <a:extLst>
                  <a:ext uri="{FF2B5EF4-FFF2-40B4-BE49-F238E27FC236}">
                    <a16:creationId xmlns:a16="http://schemas.microsoft.com/office/drawing/2014/main" id="{72FD1CD5-AB7E-4704-9C12-15E996467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2338" y="5985942"/>
                <a:ext cx="257619" cy="251561"/>
              </a:xfrm>
              <a:prstGeom prst="rect">
                <a:avLst/>
              </a:prstGeom>
            </p:spPr>
          </p:pic>
        </p:grpSp>
        <p:pic>
          <p:nvPicPr>
            <p:cNvPr id="174" name="Imagem 173">
              <a:extLst>
                <a:ext uri="{FF2B5EF4-FFF2-40B4-BE49-F238E27FC236}">
                  <a16:creationId xmlns:a16="http://schemas.microsoft.com/office/drawing/2014/main" id="{B4ADC17D-0B74-48C9-88BD-65A09DE97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932" y="7546835"/>
              <a:ext cx="453704" cy="475252"/>
            </a:xfrm>
            <a:prstGeom prst="rect">
              <a:avLst/>
            </a:prstGeom>
          </p:spPr>
        </p:pic>
        <p:pic>
          <p:nvPicPr>
            <p:cNvPr id="175" name="Imagem 174" descr="Ícone&#10;&#10;Descrição gerada automaticamente">
              <a:extLst>
                <a:ext uri="{FF2B5EF4-FFF2-40B4-BE49-F238E27FC236}">
                  <a16:creationId xmlns:a16="http://schemas.microsoft.com/office/drawing/2014/main" id="{8F4E3CDF-445C-4A90-979A-FFA4CCF8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376" y="7396581"/>
              <a:ext cx="408546" cy="408546"/>
            </a:xfrm>
            <a:prstGeom prst="rect">
              <a:avLst/>
            </a:prstGeom>
          </p:spPr>
        </p:pic>
        <p:pic>
          <p:nvPicPr>
            <p:cNvPr id="176" name="Imagem 175" descr="Computador aberto em tela de celular&#10;&#10;Descrição gerada automaticamente">
              <a:extLst>
                <a:ext uri="{FF2B5EF4-FFF2-40B4-BE49-F238E27FC236}">
                  <a16:creationId xmlns:a16="http://schemas.microsoft.com/office/drawing/2014/main" id="{3F25C540-1DAB-40E1-9A72-32B3E4AF7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83" y="7407915"/>
              <a:ext cx="400238" cy="398113"/>
            </a:xfrm>
            <a:prstGeom prst="rect">
              <a:avLst/>
            </a:prstGeom>
          </p:spPr>
        </p:pic>
        <p:pic>
          <p:nvPicPr>
            <p:cNvPr id="177" name="Imagem 176">
              <a:extLst>
                <a:ext uri="{FF2B5EF4-FFF2-40B4-BE49-F238E27FC236}">
                  <a16:creationId xmlns:a16="http://schemas.microsoft.com/office/drawing/2014/main" id="{E584E310-3AB8-440B-AD9E-22F4E4BC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87" y="7398308"/>
              <a:ext cx="422160" cy="422160"/>
            </a:xfrm>
            <a:prstGeom prst="rect">
              <a:avLst/>
            </a:prstGeom>
          </p:spPr>
        </p:pic>
      </p:grpSp>
      <p:grpSp>
        <p:nvGrpSpPr>
          <p:cNvPr id="216" name="Agrupar 215">
            <a:extLst>
              <a:ext uri="{FF2B5EF4-FFF2-40B4-BE49-F238E27FC236}">
                <a16:creationId xmlns:a16="http://schemas.microsoft.com/office/drawing/2014/main" id="{C59184D2-9B5A-4C2B-A858-7ED21338486B}"/>
              </a:ext>
            </a:extLst>
          </p:cNvPr>
          <p:cNvGrpSpPr/>
          <p:nvPr/>
        </p:nvGrpSpPr>
        <p:grpSpPr>
          <a:xfrm>
            <a:off x="1059110" y="6441122"/>
            <a:ext cx="8063000" cy="344910"/>
            <a:chOff x="59906" y="6867126"/>
            <a:chExt cx="9200882" cy="508855"/>
          </a:xfrm>
        </p:grpSpPr>
        <p:pic>
          <p:nvPicPr>
            <p:cNvPr id="217" name="Imagem 216" descr="Ícone&#10;&#10;Descrição gerada automaticamente">
              <a:extLst>
                <a:ext uri="{FF2B5EF4-FFF2-40B4-BE49-F238E27FC236}">
                  <a16:creationId xmlns:a16="http://schemas.microsoft.com/office/drawing/2014/main" id="{AFB7A0F5-7C7F-4FBB-826F-6ACC34627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95" y="6903278"/>
              <a:ext cx="470547" cy="470548"/>
            </a:xfrm>
            <a:prstGeom prst="rect">
              <a:avLst/>
            </a:prstGeom>
          </p:spPr>
        </p:pic>
        <p:pic>
          <p:nvPicPr>
            <p:cNvPr id="218" name="Imagem 217" descr="Ícone&#10;&#10;Descrição gerada automaticamente">
              <a:extLst>
                <a:ext uri="{FF2B5EF4-FFF2-40B4-BE49-F238E27FC236}">
                  <a16:creationId xmlns:a16="http://schemas.microsoft.com/office/drawing/2014/main" id="{D1EF9EB7-B949-4F2E-BA9C-809F8F2E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490" y="6905433"/>
              <a:ext cx="470547" cy="470548"/>
            </a:xfrm>
            <a:prstGeom prst="rect">
              <a:avLst/>
            </a:prstGeom>
          </p:spPr>
        </p:pic>
        <p:pic>
          <p:nvPicPr>
            <p:cNvPr id="219" name="Imagem 218" descr="Ícone&#10;&#10;Descrição gerada automaticamente">
              <a:extLst>
                <a:ext uri="{FF2B5EF4-FFF2-40B4-BE49-F238E27FC236}">
                  <a16:creationId xmlns:a16="http://schemas.microsoft.com/office/drawing/2014/main" id="{9125D961-346E-4762-9E35-0714471D0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770" y="6901798"/>
              <a:ext cx="470547" cy="470546"/>
            </a:xfrm>
            <a:prstGeom prst="rect">
              <a:avLst/>
            </a:prstGeom>
          </p:spPr>
        </p:pic>
        <p:pic>
          <p:nvPicPr>
            <p:cNvPr id="220" name="Imagem 219" descr="Ícone&#10;&#10;Descrição gerada automaticamente">
              <a:extLst>
                <a:ext uri="{FF2B5EF4-FFF2-40B4-BE49-F238E27FC236}">
                  <a16:creationId xmlns:a16="http://schemas.microsoft.com/office/drawing/2014/main" id="{2B90675F-F113-40C4-9F42-C491CBBA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1" y="6901798"/>
              <a:ext cx="470547" cy="470547"/>
            </a:xfrm>
            <a:prstGeom prst="rect">
              <a:avLst/>
            </a:prstGeom>
          </p:spPr>
        </p:pic>
        <p:pic>
          <p:nvPicPr>
            <p:cNvPr id="222" name="Imagem 221" descr="Ícone&#10;&#10;Descrição gerada automaticamente">
              <a:extLst>
                <a:ext uri="{FF2B5EF4-FFF2-40B4-BE49-F238E27FC236}">
                  <a16:creationId xmlns:a16="http://schemas.microsoft.com/office/drawing/2014/main" id="{140D4E21-7A58-4830-9341-4543A089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6" y="6905002"/>
              <a:ext cx="470547" cy="470548"/>
            </a:xfrm>
            <a:prstGeom prst="rect">
              <a:avLst/>
            </a:prstGeom>
          </p:spPr>
        </p:pic>
        <p:pic>
          <p:nvPicPr>
            <p:cNvPr id="224" name="Imagem 223" descr="Ícone&#10;&#10;Descrição gerada automaticamente">
              <a:extLst>
                <a:ext uri="{FF2B5EF4-FFF2-40B4-BE49-F238E27FC236}">
                  <a16:creationId xmlns:a16="http://schemas.microsoft.com/office/drawing/2014/main" id="{FDBBBC81-D9FD-4A0D-BB82-3D06310FD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305" y="6867126"/>
              <a:ext cx="470547" cy="470546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08867D5-1EC8-486F-A112-0B7BBEF34024}"/>
              </a:ext>
            </a:extLst>
          </p:cNvPr>
          <p:cNvGrpSpPr/>
          <p:nvPr/>
        </p:nvGrpSpPr>
        <p:grpSpPr>
          <a:xfrm>
            <a:off x="150927" y="1641132"/>
            <a:ext cx="4489607" cy="1792821"/>
            <a:chOff x="4444497" y="1564665"/>
            <a:chExt cx="4601373" cy="1792821"/>
          </a:xfrm>
        </p:grpSpPr>
        <p:pic>
          <p:nvPicPr>
            <p:cNvPr id="4110" name="Picture 14" descr="10 dicas para deixar o PC com Windows 10 mais rápido">
              <a:extLst>
                <a:ext uri="{FF2B5EF4-FFF2-40B4-BE49-F238E27FC236}">
                  <a16:creationId xmlns:a16="http://schemas.microsoft.com/office/drawing/2014/main" id="{892277D2-F114-4489-B2EC-72532F02D7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96"/>
            <a:stretch/>
          </p:blipFill>
          <p:spPr bwMode="auto">
            <a:xfrm>
              <a:off x="4444497" y="1564665"/>
              <a:ext cx="4396350" cy="16326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glow rad="114300">
                <a:schemeClr val="accent1">
                  <a:alpha val="40000"/>
                </a:schemeClr>
              </a:glow>
            </a:effectLst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F7C79AB-5D63-4F5E-92A0-15BDE621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0868" y="2090493"/>
              <a:ext cx="2645002" cy="12669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glow rad="114300"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6809FAB-9F4F-4062-A9BE-93FE6B72D37B}"/>
              </a:ext>
            </a:extLst>
          </p:cNvPr>
          <p:cNvGrpSpPr/>
          <p:nvPr/>
        </p:nvGrpSpPr>
        <p:grpSpPr>
          <a:xfrm>
            <a:off x="5250399" y="1773715"/>
            <a:ext cx="3712561" cy="1479485"/>
            <a:chOff x="-72851" y="1552698"/>
            <a:chExt cx="3712561" cy="1632644"/>
          </a:xfrm>
        </p:grpSpPr>
        <p:pic>
          <p:nvPicPr>
            <p:cNvPr id="4098" name="Picture 2" descr="Eduardo Popovici: Criando uma GPO que replica configurações de proxy para  estações de trabalho">
              <a:extLst>
                <a:ext uri="{FF2B5EF4-FFF2-40B4-BE49-F238E27FC236}">
                  <a16:creationId xmlns:a16="http://schemas.microsoft.com/office/drawing/2014/main" id="{D3C21AF9-7991-4774-9EB7-DB8A572C2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09" y="1552698"/>
              <a:ext cx="2285701" cy="1632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0">
              <a:extLst>
                <a:ext uri="{FF2B5EF4-FFF2-40B4-BE49-F238E27FC236}">
                  <a16:creationId xmlns:a16="http://schemas.microsoft.com/office/drawing/2014/main" id="{8B5DED23-0F1C-49C7-A0E6-02F069FFC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734" y="1798517"/>
              <a:ext cx="350690" cy="347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 descr="Task Scheduler Alternativas e software similar - ProgSoft.net">
              <a:extLst>
                <a:ext uri="{FF2B5EF4-FFF2-40B4-BE49-F238E27FC236}">
                  <a16:creationId xmlns:a16="http://schemas.microsoft.com/office/drawing/2014/main" id="{BFD0FF03-FB74-4362-A0E4-0216BA31A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185" y="1983271"/>
              <a:ext cx="217157" cy="21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" name="Picture 10">
              <a:extLst>
                <a:ext uri="{FF2B5EF4-FFF2-40B4-BE49-F238E27FC236}">
                  <a16:creationId xmlns:a16="http://schemas.microsoft.com/office/drawing/2014/main" id="{1E04C67C-9713-4991-8A35-14554119A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86" y="2458962"/>
              <a:ext cx="239525" cy="237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Picture 10">
              <a:extLst>
                <a:ext uri="{FF2B5EF4-FFF2-40B4-BE49-F238E27FC236}">
                  <a16:creationId xmlns:a16="http://schemas.microsoft.com/office/drawing/2014/main" id="{03C3C818-FD86-455B-82BA-0AF299494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680" y="2457732"/>
              <a:ext cx="239525" cy="237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3" name="CaixaDeTexto 232">
              <a:extLst>
                <a:ext uri="{FF2B5EF4-FFF2-40B4-BE49-F238E27FC236}">
                  <a16:creationId xmlns:a16="http://schemas.microsoft.com/office/drawing/2014/main" id="{777B6C84-D159-4EEC-AB60-499A40CE55A8}"/>
                </a:ext>
              </a:extLst>
            </p:cNvPr>
            <p:cNvSpPr txBox="1"/>
            <p:nvPr/>
          </p:nvSpPr>
          <p:spPr>
            <a:xfrm>
              <a:off x="-72851" y="2758080"/>
              <a:ext cx="1481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r">
                <a:defRPr sz="1000" b="1">
                  <a:solidFill>
                    <a:srgbClr val="177CC2"/>
                  </a:solidFill>
                </a:defRPr>
              </a:lvl1pPr>
            </a:lstStyle>
            <a:p>
              <a:r>
                <a:rPr lang="pt-BR"/>
                <a:t>Desktops e Monitores</a:t>
              </a:r>
            </a:p>
          </p:txBody>
        </p:sp>
        <p:sp>
          <p:nvSpPr>
            <p:cNvPr id="235" name="CaixaDeTexto 234">
              <a:extLst>
                <a:ext uri="{FF2B5EF4-FFF2-40B4-BE49-F238E27FC236}">
                  <a16:creationId xmlns:a16="http://schemas.microsoft.com/office/drawing/2014/main" id="{3F1CD474-6919-4F30-AC21-050A1D1113DA}"/>
                </a:ext>
              </a:extLst>
            </p:cNvPr>
            <p:cNvSpPr txBox="1"/>
            <p:nvPr/>
          </p:nvSpPr>
          <p:spPr>
            <a:xfrm>
              <a:off x="138060" y="1960063"/>
              <a:ext cx="14814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>
                  <a:solidFill>
                    <a:srgbClr val="177CC2"/>
                  </a:solidFill>
                </a:rPr>
                <a:t>Servidores de Domínio</a:t>
              </a:r>
            </a:p>
          </p:txBody>
        </p:sp>
        <p:cxnSp>
          <p:nvCxnSpPr>
            <p:cNvPr id="237" name="Conector reto 236">
              <a:extLst>
                <a:ext uri="{FF2B5EF4-FFF2-40B4-BE49-F238E27FC236}">
                  <a16:creationId xmlns:a16="http://schemas.microsoft.com/office/drawing/2014/main" id="{83CD57B7-8FC4-4BA2-95A8-89F62B289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092" y="1574381"/>
              <a:ext cx="632008" cy="430271"/>
            </a:xfrm>
            <a:prstGeom prst="line">
              <a:avLst/>
            </a:prstGeom>
            <a:ln w="31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ector reto 237">
              <a:extLst>
                <a:ext uri="{FF2B5EF4-FFF2-40B4-BE49-F238E27FC236}">
                  <a16:creationId xmlns:a16="http://schemas.microsoft.com/office/drawing/2014/main" id="{1EC054CF-6DAF-4812-9B52-387E267156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1091" y="2152765"/>
              <a:ext cx="425832" cy="454193"/>
            </a:xfrm>
            <a:prstGeom prst="line">
              <a:avLst/>
            </a:prstGeom>
            <a:ln w="31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DCA061C-6F41-4E92-A7F0-E35894E6E47E}"/>
              </a:ext>
            </a:extLst>
          </p:cNvPr>
          <p:cNvGrpSpPr/>
          <p:nvPr/>
        </p:nvGrpSpPr>
        <p:grpSpPr>
          <a:xfrm>
            <a:off x="5879867" y="3187606"/>
            <a:ext cx="1201977" cy="582973"/>
            <a:chOff x="3067856" y="1712972"/>
            <a:chExt cx="1201977" cy="582973"/>
          </a:xfrm>
        </p:grpSpPr>
        <p:pic>
          <p:nvPicPr>
            <p:cNvPr id="257" name="Picture 3" descr="W:\financeiro\Governança de TI\Banco de Imagens\Icones Médios\seta-direita-verde.png">
              <a:extLst>
                <a:ext uri="{FF2B5EF4-FFF2-40B4-BE49-F238E27FC236}">
                  <a16:creationId xmlns:a16="http://schemas.microsoft.com/office/drawing/2014/main" id="{566669F3-2B89-41D4-8E55-02D51E123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86499" flipV="1">
              <a:off x="3039332" y="2012468"/>
              <a:ext cx="312001" cy="25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7 ótimas Maneiras De Reduzir O Consumo De Energia Do Seu PC Imediatamente |  Routech">
              <a:extLst>
                <a:ext uri="{FF2B5EF4-FFF2-40B4-BE49-F238E27FC236}">
                  <a16:creationId xmlns:a16="http://schemas.microsoft.com/office/drawing/2014/main" id="{7568A0B8-D763-406C-9416-609D5924B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793" y="1712972"/>
              <a:ext cx="1036040" cy="5180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4" name="Picture 247">
            <a:extLst>
              <a:ext uri="{FF2B5EF4-FFF2-40B4-BE49-F238E27FC236}">
                <a16:creationId xmlns:a16="http://schemas.microsoft.com/office/drawing/2014/main" id="{EBFFE792-67E4-40B0-B098-E46DAA6F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715" y="3619534"/>
            <a:ext cx="681036" cy="64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2003FE-5447-4FE1-BE62-CEA5C285297C}"/>
              </a:ext>
            </a:extLst>
          </p:cNvPr>
          <p:cNvGrpSpPr/>
          <p:nvPr/>
        </p:nvGrpSpPr>
        <p:grpSpPr>
          <a:xfrm>
            <a:off x="9718762" y="-178920"/>
            <a:ext cx="2851621" cy="1255187"/>
            <a:chOff x="523010" y="3714072"/>
            <a:chExt cx="2851621" cy="1255187"/>
          </a:xfrm>
        </p:grpSpPr>
        <p:pic>
          <p:nvPicPr>
            <p:cNvPr id="278" name="Imagem 277">
              <a:extLst>
                <a:ext uri="{FF2B5EF4-FFF2-40B4-BE49-F238E27FC236}">
                  <a16:creationId xmlns:a16="http://schemas.microsoft.com/office/drawing/2014/main" id="{73338E06-34AA-4E8A-90EE-21AD8D413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3010" y="3878165"/>
              <a:ext cx="1232377" cy="1091094"/>
            </a:xfrm>
            <a:prstGeom prst="rect">
              <a:avLst/>
            </a:prstGeom>
          </p:spPr>
        </p:pic>
        <p:sp>
          <p:nvSpPr>
            <p:cNvPr id="280" name="Explosão 1 1282">
              <a:extLst>
                <a:ext uri="{FF2B5EF4-FFF2-40B4-BE49-F238E27FC236}">
                  <a16:creationId xmlns:a16="http://schemas.microsoft.com/office/drawing/2014/main" id="{CC8C0713-72C9-45BB-89EA-1244E2B0AF6A}"/>
                </a:ext>
              </a:extLst>
            </p:cNvPr>
            <p:cNvSpPr/>
            <p:nvPr/>
          </p:nvSpPr>
          <p:spPr>
            <a:xfrm>
              <a:off x="1666159" y="3714072"/>
              <a:ext cx="1708472" cy="1232999"/>
            </a:xfrm>
            <a:prstGeom prst="irregularSeal1">
              <a:avLst/>
            </a:prstGeom>
            <a:solidFill>
              <a:srgbClr val="0070C0"/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/>
                <a:t>Metas Atingidas</a:t>
              </a:r>
            </a:p>
          </p:txBody>
        </p:sp>
      </p:grpSp>
      <p:sp>
        <p:nvSpPr>
          <p:cNvPr id="290" name="CaixaDeTexto 289">
            <a:extLst>
              <a:ext uri="{FF2B5EF4-FFF2-40B4-BE49-F238E27FC236}">
                <a16:creationId xmlns:a16="http://schemas.microsoft.com/office/drawing/2014/main" id="{91D510E7-5F3A-4C04-99D7-459392C0169B}"/>
              </a:ext>
            </a:extLst>
          </p:cNvPr>
          <p:cNvSpPr txBox="1"/>
          <p:nvPr/>
        </p:nvSpPr>
        <p:spPr>
          <a:xfrm>
            <a:off x="109540" y="3479093"/>
            <a:ext cx="4586946" cy="415498"/>
          </a:xfrm>
          <a:prstGeom prst="roundRect">
            <a:avLst>
              <a:gd name="adj" fmla="val 0"/>
            </a:avLst>
          </a:prstGeom>
          <a:solidFill>
            <a:schemeClr val="tx2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ctr">
              <a:defRPr sz="1700" b="1" i="1">
                <a:solidFill>
                  <a:schemeClr val="bg1"/>
                </a:solidFill>
              </a:defRPr>
            </a:lvl1pPr>
          </a:lstStyle>
          <a:p>
            <a:r>
              <a:rPr lang="pt-BR" sz="1050"/>
              <a:t>Com a aplicação dos controles já existentes, garantiremos o requisito estabelecido para solução e não teremos nenhum custo de investimento.</a:t>
            </a:r>
          </a:p>
        </p:txBody>
      </p:sp>
      <p:grpSp>
        <p:nvGrpSpPr>
          <p:cNvPr id="252" name="Agrupar 251">
            <a:extLst>
              <a:ext uri="{FF2B5EF4-FFF2-40B4-BE49-F238E27FC236}">
                <a16:creationId xmlns:a16="http://schemas.microsoft.com/office/drawing/2014/main" id="{CC8E9E60-3786-44EF-AEF4-D689061B09F3}"/>
              </a:ext>
            </a:extLst>
          </p:cNvPr>
          <p:cNvGrpSpPr/>
          <p:nvPr/>
        </p:nvGrpSpPr>
        <p:grpSpPr>
          <a:xfrm>
            <a:off x="6352535" y="3401314"/>
            <a:ext cx="2645002" cy="1908905"/>
            <a:chOff x="6705834" y="5119747"/>
            <a:chExt cx="2438234" cy="2352341"/>
          </a:xfrm>
        </p:grpSpPr>
        <p:sp>
          <p:nvSpPr>
            <p:cNvPr id="253" name="Forma Livre 158">
              <a:extLst>
                <a:ext uri="{FF2B5EF4-FFF2-40B4-BE49-F238E27FC236}">
                  <a16:creationId xmlns:a16="http://schemas.microsoft.com/office/drawing/2014/main" id="{D57B436D-FF7F-4EC2-BAED-3D8390F82273}"/>
                </a:ext>
              </a:extLst>
            </p:cNvPr>
            <p:cNvSpPr/>
            <p:nvPr/>
          </p:nvSpPr>
          <p:spPr>
            <a:xfrm flipH="1">
              <a:off x="8084381" y="5119747"/>
              <a:ext cx="676553" cy="1137818"/>
            </a:xfrm>
            <a:custGeom>
              <a:avLst/>
              <a:gdLst>
                <a:gd name="connsiteX0" fmla="*/ 905347 w 1013988"/>
                <a:gd name="connsiteY0" fmla="*/ 2851842 h 2851842"/>
                <a:gd name="connsiteX1" fmla="*/ 398353 w 1013988"/>
                <a:gd name="connsiteY1" fmla="*/ 488887 h 2851842"/>
                <a:gd name="connsiteX2" fmla="*/ 0 w 1013988"/>
                <a:gd name="connsiteY2" fmla="*/ 488887 h 2851842"/>
                <a:gd name="connsiteX3" fmla="*/ 371192 w 1013988"/>
                <a:gd name="connsiteY3" fmla="*/ 0 h 2851842"/>
                <a:gd name="connsiteX4" fmla="*/ 1013988 w 1013988"/>
                <a:gd name="connsiteY4" fmla="*/ 262551 h 2851842"/>
                <a:gd name="connsiteX5" fmla="*/ 841973 w 1013988"/>
                <a:gd name="connsiteY5" fmla="*/ 344032 h 2851842"/>
                <a:gd name="connsiteX6" fmla="*/ 905347 w 1013988"/>
                <a:gd name="connsiteY6" fmla="*/ 2851842 h 2851842"/>
                <a:gd name="connsiteX0" fmla="*/ 905347 w 1013988"/>
                <a:gd name="connsiteY0" fmla="*/ 2897109 h 2897109"/>
                <a:gd name="connsiteX1" fmla="*/ 398353 w 1013988"/>
                <a:gd name="connsiteY1" fmla="*/ 53415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841973 w 1013988"/>
                <a:gd name="connsiteY5" fmla="*/ 389299 h 2897109"/>
                <a:gd name="connsiteX6" fmla="*/ 905347 w 1013988"/>
                <a:gd name="connsiteY6" fmla="*/ 2897109 h 2897109"/>
                <a:gd name="connsiteX0" fmla="*/ 905347 w 1013988"/>
                <a:gd name="connsiteY0" fmla="*/ 2897109 h 2897109"/>
                <a:gd name="connsiteX1" fmla="*/ 398353 w 1013988"/>
                <a:gd name="connsiteY1" fmla="*/ 53415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751439 w 1013988"/>
                <a:gd name="connsiteY5" fmla="*/ 398352 h 2897109"/>
                <a:gd name="connsiteX6" fmla="*/ 905347 w 1013988"/>
                <a:gd name="connsiteY6" fmla="*/ 2897109 h 2897109"/>
                <a:gd name="connsiteX0" fmla="*/ 905347 w 1013988"/>
                <a:gd name="connsiteY0" fmla="*/ 2897109 h 2897109"/>
                <a:gd name="connsiteX1" fmla="*/ 353085 w 1013988"/>
                <a:gd name="connsiteY1" fmla="*/ 506994 h 2897109"/>
                <a:gd name="connsiteX2" fmla="*/ 0 w 1013988"/>
                <a:gd name="connsiteY2" fmla="*/ 534154 h 2897109"/>
                <a:gd name="connsiteX3" fmla="*/ 479834 w 1013988"/>
                <a:gd name="connsiteY3" fmla="*/ 0 h 2897109"/>
                <a:gd name="connsiteX4" fmla="*/ 1013988 w 1013988"/>
                <a:gd name="connsiteY4" fmla="*/ 307818 h 2897109"/>
                <a:gd name="connsiteX5" fmla="*/ 751439 w 1013988"/>
                <a:gd name="connsiteY5" fmla="*/ 398352 h 2897109"/>
                <a:gd name="connsiteX6" fmla="*/ 905347 w 1013988"/>
                <a:gd name="connsiteY6" fmla="*/ 2897109 h 289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3988" h="2897109">
                  <a:moveTo>
                    <a:pt x="905347" y="2897109"/>
                  </a:moveTo>
                  <a:lnTo>
                    <a:pt x="353085" y="506994"/>
                  </a:lnTo>
                  <a:lnTo>
                    <a:pt x="0" y="534154"/>
                  </a:lnTo>
                  <a:lnTo>
                    <a:pt x="479834" y="0"/>
                  </a:lnTo>
                  <a:lnTo>
                    <a:pt x="1013988" y="307818"/>
                  </a:lnTo>
                  <a:lnTo>
                    <a:pt x="751439" y="398352"/>
                  </a:lnTo>
                  <a:lnTo>
                    <a:pt x="905347" y="2897109"/>
                  </a:lnTo>
                  <a:close/>
                </a:path>
              </a:pathLst>
            </a:custGeom>
            <a:solidFill>
              <a:srgbClr val="FFFFCC">
                <a:alpha val="72000"/>
              </a:srgbClr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>
                <a:solidFill>
                  <a:srgbClr val="2D06BA"/>
                </a:solidFill>
              </a:endParaRPr>
            </a:p>
          </p:txBody>
        </p:sp>
        <p:sp>
          <p:nvSpPr>
            <p:cNvPr id="255" name="CaixaDeTexto 254">
              <a:extLst>
                <a:ext uri="{FF2B5EF4-FFF2-40B4-BE49-F238E27FC236}">
                  <a16:creationId xmlns:a16="http://schemas.microsoft.com/office/drawing/2014/main" id="{7C9B5008-8E0E-4757-9DAB-3328BB615B47}"/>
                </a:ext>
              </a:extLst>
            </p:cNvPr>
            <p:cNvSpPr txBox="1"/>
            <p:nvPr/>
          </p:nvSpPr>
          <p:spPr>
            <a:xfrm>
              <a:off x="6705834" y="6334269"/>
              <a:ext cx="2438234" cy="113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>
                  <a:solidFill>
                    <a:schemeClr val="tx1">
                      <a:lumMod val="65000"/>
                      <a:lumOff val="35000"/>
                    </a:schemeClr>
                  </a:solidFill>
                  <a:latin typeface="Elephant" panose="02020904090505020303" pitchFamily="18" charset="0"/>
                </a:rPr>
                <a:t>IDEIAS SIMPLES COM </a:t>
              </a:r>
              <a:r>
                <a:rPr lang="pt-BR">
                  <a:solidFill>
                    <a:srgbClr val="000099"/>
                  </a:solidFill>
                  <a:latin typeface="Elephant" panose="02020904090505020303" pitchFamily="18" charset="0"/>
                </a:rPr>
                <a:t>GRANDES RESULTADOS !</a:t>
              </a:r>
            </a:p>
          </p:txBody>
        </p:sp>
      </p:grpSp>
      <p:pic>
        <p:nvPicPr>
          <p:cNvPr id="256" name="Picture 2" descr="https://welearning.konviva.com.br/action/rest/curso/conteudo/zip/hmabrecuyj9er5nv0cfanpjp/slide-4.jpg">
            <a:extLst>
              <a:ext uri="{FF2B5EF4-FFF2-40B4-BE49-F238E27FC236}">
                <a16:creationId xmlns:a16="http://schemas.microsoft.com/office/drawing/2014/main" id="{51F1DEB0-837C-4980-8B71-781AF0287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7F3F2"/>
              </a:clrFrom>
              <a:clrTo>
                <a:srgbClr val="F7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1" t="7293" r="2559" b="49596"/>
          <a:stretch/>
        </p:blipFill>
        <p:spPr bwMode="auto">
          <a:xfrm>
            <a:off x="5489005" y="4362251"/>
            <a:ext cx="1001079" cy="9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tângulo 105">
            <a:extLst>
              <a:ext uri="{FF2B5EF4-FFF2-40B4-BE49-F238E27FC236}">
                <a16:creationId xmlns:a16="http://schemas.microsoft.com/office/drawing/2014/main" id="{165D740F-2E23-47FB-91C8-89DEF5D3864D}"/>
              </a:ext>
            </a:extLst>
          </p:cNvPr>
          <p:cNvSpPr/>
          <p:nvPr/>
        </p:nvSpPr>
        <p:spPr>
          <a:xfrm>
            <a:off x="1348" y="-637610"/>
            <a:ext cx="2582250" cy="201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Microsoft Sans Serif" pitchFamily="34" charset="0"/>
              </a:rPr>
              <a:t>REDUÇÃO DO TEMPO DE FUNCIONAMENTO DA CARGA</a:t>
            </a:r>
          </a:p>
        </p:txBody>
      </p:sp>
      <p:sp>
        <p:nvSpPr>
          <p:cNvPr id="107" name="Retângulo de cantos arredondados 35">
            <a:extLst>
              <a:ext uri="{FF2B5EF4-FFF2-40B4-BE49-F238E27FC236}">
                <a16:creationId xmlns:a16="http://schemas.microsoft.com/office/drawing/2014/main" id="{B7D8DFAC-BF9A-4F07-8CC6-FB52B78A9A46}"/>
              </a:ext>
            </a:extLst>
          </p:cNvPr>
          <p:cNvSpPr/>
          <p:nvPr/>
        </p:nvSpPr>
        <p:spPr>
          <a:xfrm>
            <a:off x="49697" y="-627397"/>
            <a:ext cx="2427365" cy="156928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sp>
        <p:nvSpPr>
          <p:cNvPr id="109" name="Retângulo de cantos arredondados 35">
            <a:extLst>
              <a:ext uri="{FF2B5EF4-FFF2-40B4-BE49-F238E27FC236}">
                <a16:creationId xmlns:a16="http://schemas.microsoft.com/office/drawing/2014/main" id="{2B16B6BE-51CB-46B9-B5A6-D296FB5F9957}"/>
              </a:ext>
            </a:extLst>
          </p:cNvPr>
          <p:cNvSpPr/>
          <p:nvPr/>
        </p:nvSpPr>
        <p:spPr>
          <a:xfrm>
            <a:off x="335983" y="556740"/>
            <a:ext cx="4313335" cy="144495"/>
          </a:xfrm>
          <a:prstGeom prst="roundRect">
            <a:avLst/>
          </a:prstGeom>
          <a:noFill/>
          <a:ln w="19050">
            <a:solidFill>
              <a:srgbClr val="177CC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110" name="Picture 4" descr="Gorilla Signs &amp; Wraps | Graphic Design">
            <a:extLst>
              <a:ext uri="{FF2B5EF4-FFF2-40B4-BE49-F238E27FC236}">
                <a16:creationId xmlns:a16="http://schemas.microsoft.com/office/drawing/2014/main" id="{98E115EF-BE17-41A9-BBF4-EFF21AF3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429681"/>
            <a:ext cx="377783" cy="3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45BFA6B-87FA-D4F5-BF28-B594C259E67F}"/>
              </a:ext>
            </a:extLst>
          </p:cNvPr>
          <p:cNvSpPr/>
          <p:nvPr/>
        </p:nvSpPr>
        <p:spPr>
          <a:xfrm>
            <a:off x="287634" y="538581"/>
            <a:ext cx="442838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800" b="1">
                <a:solidFill>
                  <a:srgbClr val="002060"/>
                </a:solidFill>
                <a:latin typeface="Calibri" panose="020F0502020204030204" pitchFamily="34" charset="0"/>
                <a:cs typeface="Microsoft Sans Serif" pitchFamily="34" charset="0"/>
              </a:rPr>
              <a:t>REDUÇÃO AUTOMÁTICA DO ALTO CONSUMO DE ENERGIA NOS MOMENTOS DE OCIOSIDADE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83593E-91DB-A13B-EA8D-7E60D06DAA24}"/>
              </a:ext>
            </a:extLst>
          </p:cNvPr>
          <p:cNvSpPr txBox="1"/>
          <p:nvPr/>
        </p:nvSpPr>
        <p:spPr>
          <a:xfrm>
            <a:off x="2929146" y="-889158"/>
            <a:ext cx="7812380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/>
              <a:t>Incorporar regras de controle de consumo de energia nas diretivas de grupo dos servidores de domínio dos equipamentos de TI da fábrica.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66BABD0-BAC8-CDDD-065C-08E31F9622C4}"/>
              </a:ext>
            </a:extLst>
          </p:cNvPr>
          <p:cNvSpPr/>
          <p:nvPr/>
        </p:nvSpPr>
        <p:spPr>
          <a:xfrm>
            <a:off x="5341489" y="1481731"/>
            <a:ext cx="3646078" cy="217157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haroni" pitchFamily="2" charset="-79"/>
              </a:rPr>
              <a:t>Método</a:t>
            </a:r>
            <a:r>
              <a:rPr kumimoji="0" lang="pt-BR" sz="16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haroni" pitchFamily="2" charset="-79"/>
              </a:rPr>
              <a:t> de Ativação via GPO</a:t>
            </a: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haroni" pitchFamily="2" charset="-79"/>
            </a:endParaRP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B753F36-13BB-3485-8FB0-9FD6B7DCA721}"/>
              </a:ext>
            </a:extLst>
          </p:cNvPr>
          <p:cNvCxnSpPr>
            <a:cxnSpLocks/>
          </p:cNvCxnSpPr>
          <p:nvPr/>
        </p:nvCxnSpPr>
        <p:spPr>
          <a:xfrm flipV="1">
            <a:off x="6731806" y="2944337"/>
            <a:ext cx="248842" cy="33245"/>
          </a:xfrm>
          <a:prstGeom prst="line">
            <a:avLst/>
          </a:prstGeom>
          <a:ln w="31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eta para a direita 28">
            <a:extLst>
              <a:ext uri="{FF2B5EF4-FFF2-40B4-BE49-F238E27FC236}">
                <a16:creationId xmlns:a16="http://schemas.microsoft.com/office/drawing/2014/main" id="{28460003-75B8-1059-C32B-28F4F654AA01}"/>
              </a:ext>
            </a:extLst>
          </p:cNvPr>
          <p:cNvSpPr/>
          <p:nvPr/>
        </p:nvSpPr>
        <p:spPr>
          <a:xfrm>
            <a:off x="4841338" y="2546194"/>
            <a:ext cx="449580" cy="36576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pt-BR">
              <a:sym typeface="+mn-ea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B0E26A0-8DD2-F863-3F19-88A84787CF8D}"/>
              </a:ext>
            </a:extLst>
          </p:cNvPr>
          <p:cNvSpPr txBox="1"/>
          <p:nvPr/>
        </p:nvSpPr>
        <p:spPr>
          <a:xfrm>
            <a:off x="5991102" y="4008164"/>
            <a:ext cx="1481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1000" b="1">
                <a:solidFill>
                  <a:srgbClr val="177CC2"/>
                </a:solidFill>
              </a:defRPr>
            </a:lvl1pPr>
          </a:lstStyle>
          <a:p>
            <a:r>
              <a:rPr lang="pt-BR"/>
              <a:t>Equipe de Infra do DTI</a:t>
            </a:r>
          </a:p>
        </p:txBody>
      </p:sp>
      <p:pic>
        <p:nvPicPr>
          <p:cNvPr id="26" name="Picture 3" descr="W:\financeiro\Governança de TI\Banco de Imagens\Icones Médios\seta-direita-verde.png">
            <a:extLst>
              <a:ext uri="{FF2B5EF4-FFF2-40B4-BE49-F238E27FC236}">
                <a16:creationId xmlns:a16="http://schemas.microsoft.com/office/drawing/2014/main" id="{32FBD771-1063-027D-FB72-9E6A9B12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86499" flipV="1">
            <a:off x="6890823" y="3068455"/>
            <a:ext cx="312001" cy="2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" name="Retângulo 290">
            <a:extLst>
              <a:ext uri="{FF2B5EF4-FFF2-40B4-BE49-F238E27FC236}">
                <a16:creationId xmlns:a16="http://schemas.microsoft.com/office/drawing/2014/main" id="{B531F622-96C8-4FB5-92C7-A843FAA3A5DC}"/>
              </a:ext>
            </a:extLst>
          </p:cNvPr>
          <p:cNvSpPr/>
          <p:nvPr/>
        </p:nvSpPr>
        <p:spPr>
          <a:xfrm>
            <a:off x="-42255" y="7057925"/>
            <a:ext cx="9163703" cy="398394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5" name="Agrupar 284">
            <a:extLst>
              <a:ext uri="{FF2B5EF4-FFF2-40B4-BE49-F238E27FC236}">
                <a16:creationId xmlns:a16="http://schemas.microsoft.com/office/drawing/2014/main" id="{BA59D3A9-96E0-48F0-8461-3670E4EBCC84}"/>
              </a:ext>
            </a:extLst>
          </p:cNvPr>
          <p:cNvGrpSpPr/>
          <p:nvPr/>
        </p:nvGrpSpPr>
        <p:grpSpPr>
          <a:xfrm>
            <a:off x="6335754" y="7030517"/>
            <a:ext cx="2801999" cy="2443769"/>
            <a:chOff x="9812979" y="3359039"/>
            <a:chExt cx="2403066" cy="2190666"/>
          </a:xfrm>
        </p:grpSpPr>
        <p:sp>
          <p:nvSpPr>
            <p:cNvPr id="286" name="Elipse 285">
              <a:extLst>
                <a:ext uri="{FF2B5EF4-FFF2-40B4-BE49-F238E27FC236}">
                  <a16:creationId xmlns:a16="http://schemas.microsoft.com/office/drawing/2014/main" id="{B587A7D9-9BA5-486A-972D-3F529067B431}"/>
                </a:ext>
              </a:extLst>
            </p:cNvPr>
            <p:cNvSpPr/>
            <p:nvPr/>
          </p:nvSpPr>
          <p:spPr>
            <a:xfrm>
              <a:off x="10024234" y="3491511"/>
              <a:ext cx="1990138" cy="1943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87" name="Imagem 286">
              <a:extLst>
                <a:ext uri="{FF2B5EF4-FFF2-40B4-BE49-F238E27FC236}">
                  <a16:creationId xmlns:a16="http://schemas.microsoft.com/office/drawing/2014/main" id="{0B83786F-5B41-40EF-9DC5-58B141633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3" b="11150"/>
            <a:stretch/>
          </p:blipFill>
          <p:spPr>
            <a:xfrm>
              <a:off x="9812979" y="3359039"/>
              <a:ext cx="2403066" cy="2190666"/>
            </a:xfrm>
            <a:prstGeom prst="rect">
              <a:avLst/>
            </a:prstGeom>
          </p:spPr>
        </p:pic>
      </p:grpSp>
      <p:pic>
        <p:nvPicPr>
          <p:cNvPr id="10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A3446673-2DFA-3D03-1739-7AC8C16CBE8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06" y="3495266"/>
            <a:ext cx="1591945" cy="186118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CDA42E36-1A6C-9ABA-30F1-1651E50AF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732" y="3043716"/>
            <a:ext cx="609434" cy="60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0" grpId="0" animBg="1"/>
      <p:bldP spid="13" grpId="0" animBg="1"/>
      <p:bldP spid="24" grpId="0" animBg="1"/>
      <p:bldP spid="25" grpId="0"/>
      <p:bldP spid="29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AD8FBC-27E6-B9CB-7B7A-D983F5D8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81" y="1588495"/>
            <a:ext cx="913953" cy="189866"/>
          </a:xfrm>
          <a:prstGeom prst="rect">
            <a:avLst/>
          </a:prstGeom>
        </p:spPr>
      </p:pic>
      <p:sp>
        <p:nvSpPr>
          <p:cNvPr id="7" name="CaixaDeTexto 5">
            <a:extLst>
              <a:ext uri="{FF2B5EF4-FFF2-40B4-BE49-F238E27FC236}">
                <a16:creationId xmlns:a16="http://schemas.microsoft.com/office/drawing/2014/main" id="{C0073ED7-DFEC-ECC9-FE05-33B1F22B0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746" y="2625570"/>
            <a:ext cx="1290542" cy="2298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1350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anose="020B0604020202020204" pitchFamily="34" charset="0"/>
              </a:rPr>
              <a:t>   </a:t>
            </a:r>
            <a:r>
              <a:rPr lang="pt-BR" sz="1350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SUSPENSO</a:t>
            </a:r>
          </a:p>
        </p:txBody>
      </p:sp>
      <p:sp>
        <p:nvSpPr>
          <p:cNvPr id="8" name="CaixaDeTexto 11">
            <a:extLst>
              <a:ext uri="{FF2B5EF4-FFF2-40B4-BE49-F238E27FC236}">
                <a16:creationId xmlns:a16="http://schemas.microsoft.com/office/drawing/2014/main" id="{A2BC08DC-FAFE-5534-4547-AC08FE9B2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991" y="2081479"/>
            <a:ext cx="1284296" cy="229850"/>
          </a:xfrm>
          <a:prstGeom prst="round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1350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anose="020B0604020202020204" pitchFamily="34" charset="0"/>
              </a:rPr>
              <a:t>   LIGADO</a:t>
            </a:r>
          </a:p>
        </p:txBody>
      </p:sp>
      <p:sp>
        <p:nvSpPr>
          <p:cNvPr id="9" name="CaixaDeTexto 13">
            <a:extLst>
              <a:ext uri="{FF2B5EF4-FFF2-40B4-BE49-F238E27FC236}">
                <a16:creationId xmlns:a16="http://schemas.microsoft.com/office/drawing/2014/main" id="{7BFF627A-BAF3-C6CD-C0CC-4237310AE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894" y="3189331"/>
            <a:ext cx="1286393" cy="229850"/>
          </a:xfrm>
          <a:prstGeom prst="roundRect">
            <a:avLst/>
          </a:prstGeom>
          <a:solidFill>
            <a:srgbClr val="FDE11C"/>
          </a:solidFill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1350" b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HIBERNADO</a:t>
            </a:r>
          </a:p>
        </p:txBody>
      </p:sp>
      <p:sp>
        <p:nvSpPr>
          <p:cNvPr id="10" name="CaixaDeTexto 14">
            <a:extLst>
              <a:ext uri="{FF2B5EF4-FFF2-40B4-BE49-F238E27FC236}">
                <a16:creationId xmlns:a16="http://schemas.microsoft.com/office/drawing/2014/main" id="{983C4E97-CD65-57BC-E25D-1B891CFD9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894" y="3743032"/>
            <a:ext cx="1308194" cy="204311"/>
          </a:xfrm>
          <a:prstGeom prst="roundRect">
            <a:avLst/>
          </a:prstGeom>
          <a:solidFill>
            <a:srgbClr val="33CC33"/>
          </a:solidFill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1200" b="1">
                <a:ln w="1905"/>
                <a:solidFill>
                  <a:srgbClr val="33993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BR" sz="1200" b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DESLIGADO</a:t>
            </a:r>
          </a:p>
        </p:txBody>
      </p:sp>
      <p:sp>
        <p:nvSpPr>
          <p:cNvPr id="11" name="CaixaDeTexto 17">
            <a:extLst>
              <a:ext uri="{FF2B5EF4-FFF2-40B4-BE49-F238E27FC236}">
                <a16:creationId xmlns:a16="http://schemas.microsoft.com/office/drawing/2014/main" id="{AF9026EE-9ED8-92F4-B6AF-6D62965AE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656" y="2305196"/>
            <a:ext cx="1854306" cy="246221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pt-BR" altLang="pt-BR" sz="1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(consumo de </a:t>
            </a:r>
            <a:r>
              <a:rPr lang="pt-BR" altLang="pt-BR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100% de energia</a:t>
            </a:r>
            <a:r>
              <a:rPr lang="pt-BR" altLang="pt-BR" sz="1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)</a:t>
            </a:r>
          </a:p>
        </p:txBody>
      </p:sp>
      <p:sp>
        <p:nvSpPr>
          <p:cNvPr id="12" name="CaixaDeTexto 20">
            <a:extLst>
              <a:ext uri="{FF2B5EF4-FFF2-40B4-BE49-F238E27FC236}">
                <a16:creationId xmlns:a16="http://schemas.microsoft.com/office/drawing/2014/main" id="{16C6A0A8-5B10-3694-F7D8-3B5FBBB6F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380" y="2853061"/>
            <a:ext cx="1854308" cy="253916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pt-BR" altLang="pt-BR" sz="105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(consumo de </a:t>
            </a:r>
            <a:r>
              <a:rPr lang="pt-BR" altLang="pt-BR" sz="105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50% de energia</a:t>
            </a:r>
            <a:r>
              <a:rPr lang="pt-BR" altLang="pt-BR" sz="105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)</a:t>
            </a:r>
          </a:p>
        </p:txBody>
      </p:sp>
      <p:cxnSp>
        <p:nvCxnSpPr>
          <p:cNvPr id="13" name="Conector Reto 61">
            <a:extLst>
              <a:ext uri="{FF2B5EF4-FFF2-40B4-BE49-F238E27FC236}">
                <a16:creationId xmlns:a16="http://schemas.microsoft.com/office/drawing/2014/main" id="{5CF45F6A-2B52-E94B-1390-A3EF4F8AF6A7}"/>
              </a:ext>
            </a:extLst>
          </p:cNvPr>
          <p:cNvCxnSpPr/>
          <p:nvPr/>
        </p:nvCxnSpPr>
        <p:spPr bwMode="auto">
          <a:xfrm>
            <a:off x="362891" y="1801903"/>
            <a:ext cx="1429" cy="2524601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CaixaDeTexto 24">
            <a:extLst>
              <a:ext uri="{FF2B5EF4-FFF2-40B4-BE49-F238E27FC236}">
                <a16:creationId xmlns:a16="http://schemas.microsoft.com/office/drawing/2014/main" id="{77A55CF0-C6A7-BF2B-4508-77CBC61A7EA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63908" y="2844753"/>
            <a:ext cx="130676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050" b="0">
                <a:latin typeface="+mj-lt"/>
              </a:rPr>
              <a:t>Consumo de Energia</a:t>
            </a:r>
          </a:p>
        </p:txBody>
      </p:sp>
      <p:cxnSp>
        <p:nvCxnSpPr>
          <p:cNvPr id="15" name="Conector Reto 65">
            <a:extLst>
              <a:ext uri="{FF2B5EF4-FFF2-40B4-BE49-F238E27FC236}">
                <a16:creationId xmlns:a16="http://schemas.microsoft.com/office/drawing/2014/main" id="{CE2BC5BE-8026-1E79-27D4-0DFEA0600137}"/>
              </a:ext>
            </a:extLst>
          </p:cNvPr>
          <p:cNvCxnSpPr/>
          <p:nvPr/>
        </p:nvCxnSpPr>
        <p:spPr bwMode="auto">
          <a:xfrm flipV="1">
            <a:off x="358605" y="4315817"/>
            <a:ext cx="777925" cy="656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79BA0A4A-E321-0FD3-347F-83EF1D9A5440}"/>
              </a:ext>
            </a:extLst>
          </p:cNvPr>
          <p:cNvSpPr/>
          <p:nvPr/>
        </p:nvSpPr>
        <p:spPr bwMode="auto">
          <a:xfrm>
            <a:off x="820602" y="3726416"/>
            <a:ext cx="351234" cy="230324"/>
          </a:xfrm>
          <a:prstGeom prst="rightArrow">
            <a:avLst/>
          </a:prstGeom>
          <a:solidFill>
            <a:srgbClr val="33CC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342900" indent="-342900"/>
            <a:endParaRPr lang="pt-BR" sz="1350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A134E3F1-A919-785E-7843-71CE298CD408}"/>
              </a:ext>
            </a:extLst>
          </p:cNvPr>
          <p:cNvSpPr/>
          <p:nvPr/>
        </p:nvSpPr>
        <p:spPr bwMode="auto">
          <a:xfrm>
            <a:off x="802148" y="3156350"/>
            <a:ext cx="351234" cy="230324"/>
          </a:xfrm>
          <a:prstGeom prst="rightArrow">
            <a:avLst/>
          </a:prstGeom>
          <a:solidFill>
            <a:srgbClr val="FDE11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342900" indent="-342900"/>
            <a:endParaRPr lang="pt-BR" sz="135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6FD0177F-DA6F-F76D-E7CD-5645C511F8BE}"/>
              </a:ext>
            </a:extLst>
          </p:cNvPr>
          <p:cNvSpPr/>
          <p:nvPr/>
        </p:nvSpPr>
        <p:spPr bwMode="auto">
          <a:xfrm>
            <a:off x="786036" y="2611839"/>
            <a:ext cx="351234" cy="23032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342900" indent="-342900"/>
            <a:endParaRPr lang="pt-BR" sz="135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E856E146-26E9-4D74-B17C-A72882B211A8}"/>
              </a:ext>
            </a:extLst>
          </p:cNvPr>
          <p:cNvSpPr/>
          <p:nvPr/>
        </p:nvSpPr>
        <p:spPr bwMode="auto">
          <a:xfrm>
            <a:off x="792544" y="2090737"/>
            <a:ext cx="351234" cy="230324"/>
          </a:xfrm>
          <a:prstGeom prst="rightArrow">
            <a:avLst/>
          </a:prstGeom>
          <a:gradFill rotWithShape="1">
            <a:gsLst>
              <a:gs pos="0">
                <a:srgbClr val="A00000"/>
              </a:gs>
              <a:gs pos="50000">
                <a:srgbClr val="E60000"/>
              </a:gs>
              <a:gs pos="100000">
                <a:srgbClr val="FF0000"/>
              </a:gs>
            </a:gsLst>
            <a:lin ang="162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342900" indent="-342900"/>
            <a:endParaRPr lang="pt-BR" sz="1350"/>
          </a:p>
        </p:txBody>
      </p:sp>
      <p:sp>
        <p:nvSpPr>
          <p:cNvPr id="20" name="Oval 31">
            <a:extLst>
              <a:ext uri="{FF2B5EF4-FFF2-40B4-BE49-F238E27FC236}">
                <a16:creationId xmlns:a16="http://schemas.microsoft.com/office/drawing/2014/main" id="{DF20D633-F629-C83A-542B-6812B81D5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207" y="2041340"/>
            <a:ext cx="334711" cy="304283"/>
          </a:xfrm>
          <a:prstGeom prst="ellipse">
            <a:avLst/>
          </a:prstGeom>
          <a:solidFill>
            <a:srgbClr val="F70000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15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31">
            <a:extLst>
              <a:ext uri="{FF2B5EF4-FFF2-40B4-BE49-F238E27FC236}">
                <a16:creationId xmlns:a16="http://schemas.microsoft.com/office/drawing/2014/main" id="{1961BE18-0A99-638F-E002-54DC320BB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146" y="2579535"/>
            <a:ext cx="334711" cy="304283"/>
          </a:xfrm>
          <a:prstGeom prst="ellipse">
            <a:avLst/>
          </a:prstGeom>
          <a:solidFill>
            <a:schemeClr val="accent6">
              <a:lumMod val="75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15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245CECD4-237C-2B6D-1A20-132D509F4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208" y="3136303"/>
            <a:ext cx="334711" cy="304283"/>
          </a:xfrm>
          <a:prstGeom prst="ellipse">
            <a:avLst/>
          </a:prstGeom>
          <a:solidFill>
            <a:srgbClr val="FDE11C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15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31">
            <a:extLst>
              <a:ext uri="{FF2B5EF4-FFF2-40B4-BE49-F238E27FC236}">
                <a16:creationId xmlns:a16="http://schemas.microsoft.com/office/drawing/2014/main" id="{3CD20652-FFC4-4C79-9967-781212BAC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745" y="3701077"/>
            <a:ext cx="334711" cy="304283"/>
          </a:xfrm>
          <a:prstGeom prst="ellipse">
            <a:avLst/>
          </a:prstGeom>
          <a:solidFill>
            <a:srgbClr val="33CC33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sz="1500" b="1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A57B134-D564-C521-7472-5A49274D70CF}"/>
              </a:ext>
            </a:extLst>
          </p:cNvPr>
          <p:cNvGrpSpPr/>
          <p:nvPr/>
        </p:nvGrpSpPr>
        <p:grpSpPr>
          <a:xfrm>
            <a:off x="-1" y="1020943"/>
            <a:ext cx="4013835" cy="815816"/>
            <a:chOff x="7620" y="1034415"/>
            <a:chExt cx="5351780" cy="1087755"/>
          </a:xfrm>
        </p:grpSpPr>
        <p:sp>
          <p:nvSpPr>
            <p:cNvPr id="26" name="Caixa de Texto 21">
              <a:extLst>
                <a:ext uri="{FF2B5EF4-FFF2-40B4-BE49-F238E27FC236}">
                  <a16:creationId xmlns:a16="http://schemas.microsoft.com/office/drawing/2014/main" id="{E5CF5DCE-AAEF-5BA4-DC97-15957FB68204}"/>
                </a:ext>
              </a:extLst>
            </p:cNvPr>
            <p:cNvSpPr txBox="1"/>
            <p:nvPr/>
          </p:nvSpPr>
          <p:spPr>
            <a:xfrm>
              <a:off x="520700" y="1413510"/>
              <a:ext cx="4838700" cy="339090"/>
            </a:xfrm>
            <a:prstGeom prst="roundRect">
              <a:avLst>
                <a:gd name="adj" fmla="val 13628"/>
              </a:avLst>
            </a:prstGeom>
            <a:solidFill>
              <a:srgbClr val="FFFF93"/>
            </a:solidFill>
            <a:ln w="6350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>
              <a:noAutofit/>
            </a:bodyPr>
            <a:lstStyle/>
            <a:p>
              <a:pPr lvl="0" algn="ctr">
                <a:buClrTx/>
                <a:buSzTx/>
                <a:buFontTx/>
                <a:defRPr/>
              </a:pPr>
              <a:endParaRPr lang="pt-BR" sz="825" b="1" u="sng">
                <a:latin typeface="Arial" panose="020B0604020202020204" pitchFamily="34" charset="0"/>
                <a:sym typeface="+mn-ea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10CA1566-2E05-6C64-2193-189F5A27E78A}"/>
                </a:ext>
              </a:extLst>
            </p:cNvPr>
            <p:cNvSpPr txBox="1"/>
            <p:nvPr/>
          </p:nvSpPr>
          <p:spPr>
            <a:xfrm>
              <a:off x="1007091" y="1400532"/>
              <a:ext cx="327158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b="1"/>
                <a:t>Estados de Consumo de Energia</a:t>
              </a:r>
            </a:p>
          </p:txBody>
        </p:sp>
        <p:pic>
          <p:nvPicPr>
            <p:cNvPr id="28" name="Imagem 27" descr="image-removebg-preview (30)">
              <a:extLst>
                <a:ext uri="{FF2B5EF4-FFF2-40B4-BE49-F238E27FC236}">
                  <a16:creationId xmlns:a16="http://schemas.microsoft.com/office/drawing/2014/main" id="{F4049E09-9C7B-EEB6-9F12-92CB9843A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" y="1034415"/>
              <a:ext cx="1008380" cy="1087755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899EB7C-30C5-409F-02B2-E7FA1ACF7D8E}"/>
              </a:ext>
            </a:extLst>
          </p:cNvPr>
          <p:cNvGrpSpPr/>
          <p:nvPr/>
        </p:nvGrpSpPr>
        <p:grpSpPr>
          <a:xfrm>
            <a:off x="237077" y="1660452"/>
            <a:ext cx="1242060" cy="2635418"/>
            <a:chOff x="338455" y="1777365"/>
            <a:chExt cx="1656080" cy="3513891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5F831A85-D122-3292-2618-7765A32604F9}"/>
                </a:ext>
              </a:extLst>
            </p:cNvPr>
            <p:cNvGrpSpPr/>
            <p:nvPr/>
          </p:nvGrpSpPr>
          <p:grpSpPr>
            <a:xfrm>
              <a:off x="571500" y="1777365"/>
              <a:ext cx="1423035" cy="3513891"/>
              <a:chOff x="571500" y="1777365"/>
              <a:chExt cx="1423035" cy="3513891"/>
            </a:xfrm>
          </p:grpSpPr>
          <p:sp>
            <p:nvSpPr>
              <p:cNvPr id="32" name="CaixaDeTexto 19">
                <a:extLst>
                  <a:ext uri="{FF2B5EF4-FFF2-40B4-BE49-F238E27FC236}">
                    <a16:creationId xmlns:a16="http://schemas.microsoft.com/office/drawing/2014/main" id="{96CC0F16-BC6D-3C3F-969D-D07DE0CC7A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1500" y="4983480"/>
                <a:ext cx="1423035" cy="307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pt-BR" altLang="pt-BR" sz="900">
                    <a:solidFill>
                      <a:srgbClr val="33993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Menor Consumo</a:t>
                </a:r>
              </a:p>
            </p:txBody>
          </p:sp>
          <p:sp>
            <p:nvSpPr>
              <p:cNvPr id="33" name="CaixaDeTexto 19">
                <a:extLst>
                  <a:ext uri="{FF2B5EF4-FFF2-40B4-BE49-F238E27FC236}">
                    <a16:creationId xmlns:a16="http://schemas.microsoft.com/office/drawing/2014/main" id="{456BBD98-6D05-1D43-072D-427A102E2F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5945" y="1777365"/>
                <a:ext cx="1368426" cy="307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pt-BR" altLang="pt-BR" sz="900">
                    <a:solidFill>
                      <a:srgbClr val="FF0000"/>
                    </a:solidFill>
                    <a:latin typeface="+mj-lt"/>
                    <a:cs typeface="+mj-lt"/>
                  </a:rPr>
                  <a:t>Maior Consumo</a:t>
                </a:r>
              </a:p>
            </p:txBody>
          </p:sp>
        </p:grpSp>
        <p:pic>
          <p:nvPicPr>
            <p:cNvPr id="31" name="Imagem 30" descr="image-removebg-preview (31)">
              <a:extLst>
                <a:ext uri="{FF2B5EF4-FFF2-40B4-BE49-F238E27FC236}">
                  <a16:creationId xmlns:a16="http://schemas.microsoft.com/office/drawing/2014/main" id="{67FFF2B8-7AD9-4E6C-7624-92844311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455" y="1888490"/>
              <a:ext cx="752475" cy="30670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4" name="CaixaDeTexto 19">
            <a:extLst>
              <a:ext uri="{FF2B5EF4-FFF2-40B4-BE49-F238E27FC236}">
                <a16:creationId xmlns:a16="http://schemas.microsoft.com/office/drawing/2014/main" id="{C48191EA-D620-DD81-D7FC-15E8571D4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559" y="3942476"/>
            <a:ext cx="1828401" cy="253916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050">
                <a:latin typeface="Calibri" panose="020F0502020204030204" pitchFamily="34" charset="0"/>
                <a:cs typeface="Calibri" panose="020F0502020204030204" pitchFamily="34" charset="0"/>
              </a:rPr>
              <a:t>(consumo de </a:t>
            </a:r>
            <a:r>
              <a:rPr lang="pt-BR" altLang="pt-BR" sz="1050">
                <a:solidFill>
                  <a:srgbClr val="3399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0% de energia</a:t>
            </a:r>
            <a:r>
              <a:rPr lang="pt-BR" altLang="pt-BR" sz="1050">
                <a:solidFill>
                  <a:srgbClr val="66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5" name="CaixaDeTexto 18">
            <a:extLst>
              <a:ext uri="{FF2B5EF4-FFF2-40B4-BE49-F238E27FC236}">
                <a16:creationId xmlns:a16="http://schemas.microsoft.com/office/drawing/2014/main" id="{BB984AE6-D3E0-313C-D9A5-A7C984CF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380" y="3412732"/>
            <a:ext cx="1854308" cy="253916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eaLnBrk="1" hangingPunct="1">
              <a:buClrTx/>
              <a:buSzTx/>
              <a:buFontTx/>
            </a:pPr>
            <a:r>
              <a:rPr lang="pt-BR" altLang="pt-BR" sz="105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(consumo de </a:t>
            </a:r>
            <a:r>
              <a:rPr lang="pt-BR" altLang="pt-BR" sz="1050">
                <a:solidFill>
                  <a:srgbClr val="FDE11C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10% de energia</a:t>
            </a:r>
            <a:r>
              <a:rPr lang="pt-BR" altLang="pt-BR" sz="105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C7A5F6F-8670-6669-E6E5-50E0DAC6E7E2}"/>
              </a:ext>
            </a:extLst>
          </p:cNvPr>
          <p:cNvSpPr txBox="1"/>
          <p:nvPr/>
        </p:nvSpPr>
        <p:spPr>
          <a:xfrm>
            <a:off x="1915814" y="1655117"/>
            <a:ext cx="1191032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750"/>
              <a:t>Potência do Equipamento em:</a:t>
            </a:r>
          </a:p>
        </p:txBody>
      </p:sp>
      <p:graphicFrame>
        <p:nvGraphicFramePr>
          <p:cNvPr id="37" name="Tabela 37">
            <a:extLst>
              <a:ext uri="{FF2B5EF4-FFF2-40B4-BE49-F238E27FC236}">
                <a16:creationId xmlns:a16="http://schemas.microsoft.com/office/drawing/2014/main" id="{AC08BADD-FC72-B60C-8790-BFAB5408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79945"/>
              </p:ext>
            </p:extLst>
          </p:nvPr>
        </p:nvGraphicFramePr>
        <p:xfrm>
          <a:off x="4650077" y="1327868"/>
          <a:ext cx="3744322" cy="3105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161">
                  <a:extLst>
                    <a:ext uri="{9D8B030D-6E8A-4147-A177-3AD203B41FA5}">
                      <a16:colId xmlns:a16="http://schemas.microsoft.com/office/drawing/2014/main" val="1502376527"/>
                    </a:ext>
                  </a:extLst>
                </a:gridCol>
                <a:gridCol w="1872161">
                  <a:extLst>
                    <a:ext uri="{9D8B030D-6E8A-4147-A177-3AD203B41FA5}">
                      <a16:colId xmlns:a16="http://schemas.microsoft.com/office/drawing/2014/main" val="377491297"/>
                    </a:ext>
                  </a:extLst>
                </a:gridCol>
              </a:tblGrid>
              <a:tr h="621063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COMPUTADORES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MONITORES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4829083"/>
                  </a:ext>
                </a:extLst>
              </a:tr>
              <a:tr h="621063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88102793"/>
                  </a:ext>
                </a:extLst>
              </a:tr>
              <a:tr h="621063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Arial Black" panose="020B0A04020102020204" pitchFamily="34" charset="0"/>
                        </a:rPr>
                        <a:t>30min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51859506"/>
                  </a:ext>
                </a:extLst>
              </a:tr>
              <a:tr h="621063">
                <a:tc>
                  <a:txBody>
                    <a:bodyPr/>
                    <a:lstStyle/>
                    <a:p>
                      <a:pPr algn="ctr"/>
                      <a:r>
                        <a:rPr lang="pt-BR" sz="1800" b="1">
                          <a:latin typeface="Arial Black" panose="020B0A04020102020204" pitchFamily="34" charset="0"/>
                        </a:rPr>
                        <a:t>120min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>
                          <a:latin typeface="Arial Black" panose="020B0A04020102020204" pitchFamily="34" charset="0"/>
                        </a:rPr>
                        <a:t>5min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11206644"/>
                  </a:ext>
                </a:extLst>
              </a:tr>
              <a:tr h="621063">
                <a:tc>
                  <a:txBody>
                    <a:bodyPr/>
                    <a:lstStyle/>
                    <a:p>
                      <a:pPr algn="ctr"/>
                      <a:r>
                        <a:rPr lang="pt-BR" sz="1800" b="1"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65879666"/>
                  </a:ext>
                </a:extLst>
              </a:tr>
            </a:tbl>
          </a:graphicData>
        </a:graphic>
      </p:graphicFrame>
      <p:sp>
        <p:nvSpPr>
          <p:cNvPr id="43" name="CaixaDeTexto 1">
            <a:extLst>
              <a:ext uri="{FF2B5EF4-FFF2-40B4-BE49-F238E27FC236}">
                <a16:creationId xmlns:a16="http://schemas.microsoft.com/office/drawing/2014/main" id="{5C75F319-94D9-310C-F6A6-B51DEBED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77" y="4371241"/>
            <a:ext cx="379274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600"/>
              <a:t>Fonte de pesquisa DELL </a:t>
            </a:r>
            <a:r>
              <a:rPr lang="pt-BR" altLang="pt-BR" sz="600">
                <a:sym typeface="Wingdings" panose="05000000000000000000" pitchFamily="2" charset="2"/>
              </a:rPr>
              <a:t></a:t>
            </a:r>
            <a:r>
              <a:rPr lang="pt-BR" altLang="pt-BR" sz="600">
                <a:hlinkClick r:id="rId5"/>
              </a:rPr>
              <a:t>http://www.kace.com/br/solutions/power-calculation-assumptions</a:t>
            </a:r>
            <a:r>
              <a:rPr lang="pt-BR" altLang="pt-BR" sz="600">
                <a:sym typeface="Wingdings" panose="05000000000000000000" pitchFamily="2" charset="2"/>
                <a:hlinkClick r:id="rId5"/>
              </a:rPr>
              <a:t> </a:t>
            </a:r>
            <a:endParaRPr lang="pt-BR" altLang="pt-BR" sz="600"/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36062C21-89E2-13DF-83CC-A920A866108A}"/>
              </a:ext>
            </a:extLst>
          </p:cNvPr>
          <p:cNvSpPr/>
          <p:nvPr/>
        </p:nvSpPr>
        <p:spPr>
          <a:xfrm>
            <a:off x="3299960" y="2717010"/>
            <a:ext cx="1312903" cy="2827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0E3812E1-8292-AFC9-C19B-F92F23413AAC}"/>
              </a:ext>
            </a:extLst>
          </p:cNvPr>
          <p:cNvSpPr/>
          <p:nvPr/>
        </p:nvSpPr>
        <p:spPr>
          <a:xfrm>
            <a:off x="3320931" y="3318724"/>
            <a:ext cx="1312903" cy="2827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38C0BA4E-C675-1367-B2F1-4FACA06B705C}"/>
              </a:ext>
            </a:extLst>
          </p:cNvPr>
          <p:cNvSpPr/>
          <p:nvPr/>
        </p:nvSpPr>
        <p:spPr>
          <a:xfrm>
            <a:off x="3299960" y="3909446"/>
            <a:ext cx="1312903" cy="2827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077720C-024E-8234-8DDD-977238BFA7A9}"/>
              </a:ext>
            </a:extLst>
          </p:cNvPr>
          <p:cNvSpPr txBox="1"/>
          <p:nvPr/>
        </p:nvSpPr>
        <p:spPr>
          <a:xfrm>
            <a:off x="4650077" y="4393047"/>
            <a:ext cx="4227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/>
              <a:t>OBS: Segundo (ENERGY STAR, 2011) a EPA (Agência de Proteção Ambiental dos EUA) recomenda a configuração 5 a 20min de ociosidade para desligar o vídeo, suspenção do desktop de 30 min a 60 min de inatividade e mudança para modo de hibernação após 120min de ociosidade. 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70EF15F-EFAF-706D-F994-13E9389E389D}"/>
              </a:ext>
            </a:extLst>
          </p:cNvPr>
          <p:cNvSpPr txBox="1"/>
          <p:nvPr/>
        </p:nvSpPr>
        <p:spPr>
          <a:xfrm>
            <a:off x="-14036" y="6485757"/>
            <a:ext cx="9158035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95E750D-5998-030F-C3E6-E06664D0FB3A}"/>
              </a:ext>
            </a:extLst>
          </p:cNvPr>
          <p:cNvSpPr txBox="1"/>
          <p:nvPr/>
        </p:nvSpPr>
        <p:spPr>
          <a:xfrm>
            <a:off x="36195" y="250428"/>
            <a:ext cx="9047348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b="1"/>
              <a:t>Detalhamento da Terceira Proposta</a:t>
            </a:r>
          </a:p>
        </p:txBody>
      </p:sp>
      <p:sp>
        <p:nvSpPr>
          <p:cNvPr id="57" name="Caixa de Texto 21">
            <a:extLst>
              <a:ext uri="{FF2B5EF4-FFF2-40B4-BE49-F238E27FC236}">
                <a16:creationId xmlns:a16="http://schemas.microsoft.com/office/drawing/2014/main" id="{5177496E-4627-BB07-EE31-E974385D1A61}"/>
              </a:ext>
            </a:extLst>
          </p:cNvPr>
          <p:cNvSpPr txBox="1"/>
          <p:nvPr/>
        </p:nvSpPr>
        <p:spPr>
          <a:xfrm>
            <a:off x="4650077" y="1037034"/>
            <a:ext cx="3706221" cy="270519"/>
          </a:xfrm>
          <a:prstGeom prst="roundRect">
            <a:avLst>
              <a:gd name="adj" fmla="val 13628"/>
            </a:avLst>
          </a:prstGeom>
          <a:solidFill>
            <a:srgbClr val="FFFF93"/>
          </a:solidFill>
          <a:ln w="635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lvl="0" algn="ctr">
              <a:buClrTx/>
              <a:buSzTx/>
              <a:buFontTx/>
              <a:defRPr/>
            </a:pPr>
            <a:endParaRPr lang="pt-BR" sz="825" b="1" u="sng">
              <a:latin typeface="Arial" panose="020B0604020202020204" pitchFamily="34" charset="0"/>
              <a:sym typeface="+mn-ea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B0CC586-8F5C-235E-2484-AB98A9E92A8F}"/>
              </a:ext>
            </a:extLst>
          </p:cNvPr>
          <p:cNvSpPr txBox="1"/>
          <p:nvPr/>
        </p:nvSpPr>
        <p:spPr>
          <a:xfrm>
            <a:off x="4661457" y="1028297"/>
            <a:ext cx="374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Tempo de inatividade por tipo de equipamento</a:t>
            </a:r>
          </a:p>
        </p:txBody>
      </p:sp>
      <p:grpSp>
        <p:nvGrpSpPr>
          <p:cNvPr id="59" name="Grupo 59">
            <a:extLst>
              <a:ext uri="{FF2B5EF4-FFF2-40B4-BE49-F238E27FC236}">
                <a16:creationId xmlns:a16="http://schemas.microsoft.com/office/drawing/2014/main" id="{0623CC23-A6C7-9817-F066-DA0D5E569A15}"/>
              </a:ext>
            </a:extLst>
          </p:cNvPr>
          <p:cNvGrpSpPr/>
          <p:nvPr/>
        </p:nvGrpSpPr>
        <p:grpSpPr>
          <a:xfrm>
            <a:off x="-16510" y="629920"/>
            <a:ext cx="9189720" cy="372110"/>
            <a:chOff x="-50" y="968"/>
            <a:chExt cx="14472" cy="586"/>
          </a:xfrm>
        </p:grpSpPr>
        <p:sp>
          <p:nvSpPr>
            <p:cNvPr id="60" name="Caixa de Texto 60">
              <a:extLst>
                <a:ext uri="{FF2B5EF4-FFF2-40B4-BE49-F238E27FC236}">
                  <a16:creationId xmlns:a16="http://schemas.microsoft.com/office/drawing/2014/main" id="{5F4E01BE-1586-29D1-8DC0-870B10C7C837}"/>
                </a:ext>
              </a:extLst>
            </p:cNvPr>
            <p:cNvSpPr txBox="1"/>
            <p:nvPr/>
          </p:nvSpPr>
          <p:spPr>
            <a:xfrm>
              <a:off x="-1" y="1057"/>
              <a:ext cx="14353" cy="421"/>
            </a:xfrm>
            <a:prstGeom prst="rect">
              <a:avLst/>
            </a:prstGeom>
            <a:solidFill>
              <a:schemeClr val="bg1">
                <a:lumMod val="85000"/>
                <a:alpha val="61000"/>
              </a:schemeClr>
            </a:solidFill>
          </p:spPr>
          <p:txBody>
            <a:bodyPr wrap="square" rtlCol="0" anchor="t">
              <a:noAutofit/>
            </a:bodyPr>
            <a:lstStyle>
              <a:defPPr>
                <a:defRPr lang="pt-BR"/>
              </a:defPPr>
              <a:lvl1pPr algn="ctr"/>
            </a:lstStyle>
            <a:p>
              <a:pPr lvl="0" algn="l">
                <a:buClrTx/>
                <a:buSzTx/>
                <a:buFontTx/>
              </a:pPr>
              <a:endParaRPr lang="pt-BR" sz="1400">
                <a:solidFill>
                  <a:schemeClr val="bg1"/>
                </a:solidFill>
                <a:sym typeface="+mn-ea"/>
              </a:endParaRPr>
            </a:p>
          </p:txBody>
        </p:sp>
        <p:cxnSp>
          <p:nvCxnSpPr>
            <p:cNvPr id="61" name="Conector Reto 62">
              <a:extLst>
                <a:ext uri="{FF2B5EF4-FFF2-40B4-BE49-F238E27FC236}">
                  <a16:creationId xmlns:a16="http://schemas.microsoft.com/office/drawing/2014/main" id="{5081E4EB-B03A-7EE5-A10A-5459155D1370}"/>
                </a:ext>
              </a:extLst>
            </p:cNvPr>
            <p:cNvCxnSpPr/>
            <p:nvPr/>
          </p:nvCxnSpPr>
          <p:spPr>
            <a:xfrm>
              <a:off x="-50" y="1554"/>
              <a:ext cx="14472" cy="0"/>
            </a:xfrm>
            <a:prstGeom prst="line">
              <a:avLst/>
            </a:prstGeom>
            <a:ln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128">
              <a:extLst>
                <a:ext uri="{FF2B5EF4-FFF2-40B4-BE49-F238E27FC236}">
                  <a16:creationId xmlns:a16="http://schemas.microsoft.com/office/drawing/2014/main" id="{F8F1CA80-3519-ACAA-9084-60A567057E29}"/>
                </a:ext>
              </a:extLst>
            </p:cNvPr>
            <p:cNvSpPr txBox="1"/>
            <p:nvPr/>
          </p:nvSpPr>
          <p:spPr>
            <a:xfrm>
              <a:off x="33" y="968"/>
              <a:ext cx="14388" cy="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700" b="1" dirty="0">
                  <a:solidFill>
                    <a:srgbClr val="006600"/>
                  </a:solidFill>
                  <a:latin typeface="Candara Light" panose="020E0502030303020204" charset="0"/>
                  <a:cs typeface="Candara Light" panose="020E0502030303020204" charset="0"/>
                  <a:sym typeface="+mn-ea"/>
                </a:rPr>
                <a:t>Configuração </a:t>
              </a:r>
              <a:r>
                <a:rPr lang="pt-BR" sz="1700" b="1" u="sng" dirty="0">
                  <a:solidFill>
                    <a:srgbClr val="006600"/>
                  </a:solidFill>
                  <a:highlight>
                    <a:srgbClr val="FFFF00"/>
                  </a:highlight>
                  <a:latin typeface="Candara Light" panose="020E0502030303020204" charset="0"/>
                  <a:cs typeface="Candara Light" panose="020E0502030303020204" charset="0"/>
                  <a:sym typeface="+mn-ea"/>
                </a:rPr>
                <a:t>proposta</a:t>
              </a:r>
              <a:r>
                <a:rPr lang="pt-BR" sz="1700" b="1" dirty="0">
                  <a:solidFill>
                    <a:srgbClr val="006600"/>
                  </a:solidFill>
                  <a:latin typeface="Candara Light" panose="020E0502030303020204" charset="0"/>
                  <a:cs typeface="Candara Light" panose="020E0502030303020204" charset="0"/>
                  <a:sym typeface="+mn-ea"/>
                </a:rPr>
                <a:t> para a redução do consumo energético por tempo de inatividade</a:t>
              </a:r>
            </a:p>
          </p:txBody>
        </p:sp>
      </p:grpSp>
      <p:pic>
        <p:nvPicPr>
          <p:cNvPr id="64" name="Imagem 63">
            <a:extLst>
              <a:ext uri="{FF2B5EF4-FFF2-40B4-BE49-F238E27FC236}">
                <a16:creationId xmlns:a16="http://schemas.microsoft.com/office/drawing/2014/main" id="{F39350E7-F6B1-660E-15C5-CC9B9D808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881" y="5118459"/>
            <a:ext cx="2228376" cy="15791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5" name="Imagem 64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20F8041E-6A24-D961-FD4E-F38AB83D7A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2751" y="3995897"/>
            <a:ext cx="1671897" cy="2162142"/>
          </a:xfrm>
          <a:prstGeom prst="rect">
            <a:avLst/>
          </a:prstGeom>
        </p:spPr>
      </p:pic>
      <p:sp>
        <p:nvSpPr>
          <p:cNvPr id="54" name="CaixaDeTexto 42">
            <a:extLst>
              <a:ext uri="{FF2B5EF4-FFF2-40B4-BE49-F238E27FC236}">
                <a16:creationId xmlns:a16="http://schemas.microsoft.com/office/drawing/2014/main" id="{87CCC612-D18E-DE1E-328A-81C107B4CC5C}"/>
              </a:ext>
            </a:extLst>
          </p:cNvPr>
          <p:cNvSpPr txBox="1"/>
          <p:nvPr/>
        </p:nvSpPr>
        <p:spPr>
          <a:xfrm>
            <a:off x="441393" y="4616036"/>
            <a:ext cx="2515528" cy="1904286"/>
          </a:xfrm>
          <a:prstGeom prst="wedgeEllipseCallout">
            <a:avLst>
              <a:gd name="adj1" fmla="val 86705"/>
              <a:gd name="adj2" fmla="val -42119"/>
            </a:avLst>
          </a:prstGeom>
          <a:solidFill>
            <a:srgbClr val="FFFF93"/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1100" b="1" u="sng" dirty="0">
                <a:latin typeface="Arial" panose="020B0604020202020204" pitchFamily="34" charset="0"/>
              </a:rPr>
              <a:t>Conclusão: </a:t>
            </a:r>
            <a:endParaRPr lang="pt-BR" sz="1100" b="1" dirty="0">
              <a:latin typeface="Arial" panose="020B0604020202020204" pitchFamily="34" charset="0"/>
            </a:endParaRPr>
          </a:p>
          <a:p>
            <a:pPr algn="ctr">
              <a:defRPr/>
            </a:pPr>
            <a:r>
              <a:rPr lang="pt-BR" sz="1100" b="1" dirty="0">
                <a:latin typeface="Arial" panose="020B0604020202020204" pitchFamily="34" charset="0"/>
              </a:rPr>
              <a:t> Nos períodos de ociosidade esses equipamentos reduzirão automaticamente o consumo de sua potência de acordo com o tempo que estiverem inativos.</a:t>
            </a:r>
            <a:endParaRPr lang="pt-BR" sz="1100" b="0" dirty="0">
              <a:latin typeface="Arial" panose="020B0604020202020204" pitchFamily="34" charset="0"/>
            </a:endParaRPr>
          </a:p>
        </p:txBody>
      </p:sp>
      <p:pic>
        <p:nvPicPr>
          <p:cNvPr id="66" name="Picture 10">
            <a:extLst>
              <a:ext uri="{FF2B5EF4-FFF2-40B4-BE49-F238E27FC236}">
                <a16:creationId xmlns:a16="http://schemas.microsoft.com/office/drawing/2014/main" id="{2327BD47-AEFC-8DA7-CB98-3E3C1805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326" y="5417552"/>
            <a:ext cx="609434" cy="60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37">
            <a:extLst>
              <a:ext uri="{FF2B5EF4-FFF2-40B4-BE49-F238E27FC236}">
                <a16:creationId xmlns:a16="http://schemas.microsoft.com/office/drawing/2014/main" id="{78A0E4B7-9CAE-8422-012B-5B592D978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315029"/>
              </p:ext>
            </p:extLst>
          </p:nvPr>
        </p:nvGraphicFramePr>
        <p:xfrm>
          <a:off x="9513543" y="1344914"/>
          <a:ext cx="3744322" cy="3105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161">
                  <a:extLst>
                    <a:ext uri="{9D8B030D-6E8A-4147-A177-3AD203B41FA5}">
                      <a16:colId xmlns:a16="http://schemas.microsoft.com/office/drawing/2014/main" val="1502376527"/>
                    </a:ext>
                  </a:extLst>
                </a:gridCol>
                <a:gridCol w="1872161">
                  <a:extLst>
                    <a:ext uri="{9D8B030D-6E8A-4147-A177-3AD203B41FA5}">
                      <a16:colId xmlns:a16="http://schemas.microsoft.com/office/drawing/2014/main" val="377491297"/>
                    </a:ext>
                  </a:extLst>
                </a:gridCol>
              </a:tblGrid>
              <a:tr h="621063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COMPUTADORES</a:t>
                      </a:r>
                    </a:p>
                  </a:txBody>
                  <a:tcPr marL="68580" marR="68580" marT="34290" marB="3429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MONITORES</a:t>
                      </a:r>
                    </a:p>
                  </a:txBody>
                  <a:tcPr marL="68580" marR="68580" marT="34290" marB="3429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29083"/>
                  </a:ext>
                </a:extLst>
              </a:tr>
              <a:tr h="621063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88102793"/>
                  </a:ext>
                </a:extLst>
              </a:tr>
              <a:tr h="621063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Arial Black" panose="020B0A04020102020204" pitchFamily="34" charset="0"/>
                        </a:rPr>
                        <a:t>120min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51859506"/>
                  </a:ext>
                </a:extLst>
              </a:tr>
              <a:tr h="621063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Arial Black" panose="020B0A04020102020204" pitchFamily="34" charset="0"/>
                        </a:rPr>
                        <a:t>180min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latin typeface="Arial Black" panose="020B0A04020102020204" pitchFamily="34" charset="0"/>
                        </a:rPr>
                        <a:t>5min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11206644"/>
                  </a:ext>
                </a:extLst>
              </a:tr>
              <a:tr h="621063">
                <a:tc>
                  <a:txBody>
                    <a:bodyPr/>
                    <a:lstStyle/>
                    <a:p>
                      <a:pPr algn="ctr"/>
                      <a:r>
                        <a:rPr lang="pt-BR" sz="1800" b="1"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65879666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5497C912-6962-DFDD-2FB9-A91004151038}"/>
              </a:ext>
            </a:extLst>
          </p:cNvPr>
          <p:cNvSpPr txBox="1"/>
          <p:nvPr/>
        </p:nvSpPr>
        <p:spPr>
          <a:xfrm>
            <a:off x="9513543" y="1031929"/>
            <a:ext cx="374432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2ª PROPOSTA</a:t>
            </a:r>
          </a:p>
        </p:txBody>
      </p:sp>
      <p:pic>
        <p:nvPicPr>
          <p:cNvPr id="4" name="Picture 129">
            <a:extLst>
              <a:ext uri="{FF2B5EF4-FFF2-40B4-BE49-F238E27FC236}">
                <a16:creationId xmlns:a16="http://schemas.microsoft.com/office/drawing/2014/main" id="{D5E8B0C2-061A-8290-9192-D40919AFE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8272" y="2549610"/>
            <a:ext cx="662917" cy="48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3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4" grpId="0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34" grpId="0" bldLvl="0" animBg="1"/>
      <p:bldP spid="35" grpId="0" bldLvl="0" animBg="1"/>
      <p:bldP spid="36" grpId="0"/>
      <p:bldP spid="43" grpId="0"/>
      <p:bldP spid="47" grpId="0" animBg="1"/>
      <p:bldP spid="48" grpId="0" animBg="1"/>
      <p:bldP spid="49" grpId="0" animBg="1"/>
      <p:bldP spid="50" grpId="0"/>
      <p:bldP spid="55" grpId="0" bldLvl="0" animBg="1"/>
      <p:bldP spid="57" grpId="0" animBg="1"/>
      <p:bldP spid="58" grpId="0"/>
      <p:bldP spid="54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4D9BE83-ED25-43DB-C8A7-9A69A0D7A0B4}"/>
              </a:ext>
            </a:extLst>
          </p:cNvPr>
          <p:cNvSpPr txBox="1"/>
          <p:nvPr/>
        </p:nvSpPr>
        <p:spPr>
          <a:xfrm>
            <a:off x="36195" y="250428"/>
            <a:ext cx="9047348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Detalhamento da Terceira Proposta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D0319A-D579-4B5A-F2E0-F0B24BFB6D28}"/>
              </a:ext>
            </a:extLst>
          </p:cNvPr>
          <p:cNvSpPr txBox="1"/>
          <p:nvPr/>
        </p:nvSpPr>
        <p:spPr>
          <a:xfrm>
            <a:off x="1248919" y="-1791921"/>
            <a:ext cx="6411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ativar as configurações de suspensão em redes inteiras de computadores, incluindo ferramentas de gerenciamento integradas (“nativas”) da Microsoft;</a:t>
            </a:r>
          </a:p>
        </p:txBody>
      </p:sp>
      <p:grpSp>
        <p:nvGrpSpPr>
          <p:cNvPr id="6" name="Grupo 185">
            <a:extLst>
              <a:ext uri="{FF2B5EF4-FFF2-40B4-BE49-F238E27FC236}">
                <a16:creationId xmlns:a16="http://schemas.microsoft.com/office/drawing/2014/main" id="{31797B9B-71CA-7DB7-CFF0-0E8A64654D59}"/>
              </a:ext>
            </a:extLst>
          </p:cNvPr>
          <p:cNvGrpSpPr/>
          <p:nvPr/>
        </p:nvGrpSpPr>
        <p:grpSpPr>
          <a:xfrm>
            <a:off x="1911985" y="1345944"/>
            <a:ext cx="3521710" cy="1842770"/>
            <a:chOff x="3011" y="1706"/>
            <a:chExt cx="5546" cy="2902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52DE6D4-4045-1647-D325-6EE3AC0D84B7}"/>
                </a:ext>
              </a:extLst>
            </p:cNvPr>
            <p:cNvGrpSpPr/>
            <p:nvPr/>
          </p:nvGrpSpPr>
          <p:grpSpPr>
            <a:xfrm>
              <a:off x="3011" y="1706"/>
              <a:ext cx="5546" cy="2902"/>
              <a:chOff x="1911985" y="1083352"/>
              <a:chExt cx="3521920" cy="1842413"/>
            </a:xfrm>
          </p:grpSpPr>
          <p:grpSp>
            <p:nvGrpSpPr>
              <p:cNvPr id="10" name="Grupo 214">
                <a:extLst>
                  <a:ext uri="{FF2B5EF4-FFF2-40B4-BE49-F238E27FC236}">
                    <a16:creationId xmlns:a16="http://schemas.microsoft.com/office/drawing/2014/main" id="{DFFE959A-5BAB-0580-2570-5194921BFEC8}"/>
                  </a:ext>
                </a:extLst>
              </p:cNvPr>
              <p:cNvGrpSpPr/>
              <p:nvPr/>
            </p:nvGrpSpPr>
            <p:grpSpPr>
              <a:xfrm>
                <a:off x="1911985" y="1088390"/>
                <a:ext cx="3507105" cy="1837375"/>
                <a:chOff x="819" y="2024"/>
                <a:chExt cx="5523" cy="2894"/>
              </a:xfrm>
            </p:grpSpPr>
            <p:grpSp>
              <p:nvGrpSpPr>
                <p:cNvPr id="19" name="Grupo 200">
                  <a:extLst>
                    <a:ext uri="{FF2B5EF4-FFF2-40B4-BE49-F238E27FC236}">
                      <a16:creationId xmlns:a16="http://schemas.microsoft.com/office/drawing/2014/main" id="{CF5B9DFC-23E9-8F80-39CA-60923959ADC9}"/>
                    </a:ext>
                  </a:extLst>
                </p:cNvPr>
                <p:cNvGrpSpPr/>
                <p:nvPr/>
              </p:nvGrpSpPr>
              <p:grpSpPr>
                <a:xfrm>
                  <a:off x="819" y="2024"/>
                  <a:ext cx="5437" cy="2894"/>
                  <a:chOff x="3404" y="2019"/>
                  <a:chExt cx="4990" cy="2644"/>
                </a:xfrm>
              </p:grpSpPr>
              <p:pic>
                <p:nvPicPr>
                  <p:cNvPr id="24" name="Picture 2" descr="Honda suspende atividade em Manaus: Fábricas abertas podem salvar ...">
                    <a:extLst>
                      <a:ext uri="{FF2B5EF4-FFF2-40B4-BE49-F238E27FC236}">
                        <a16:creationId xmlns:a16="http://schemas.microsoft.com/office/drawing/2014/main" id="{4A0A11D1-2958-7CCB-AADC-D605A28354D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04" y="2019"/>
                    <a:ext cx="4990" cy="240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Imagem 24" descr="Desenho de um homem&#10;&#10;Descrição gerada automaticamente com confiança média">
                    <a:extLst>
                      <a:ext uri="{FF2B5EF4-FFF2-40B4-BE49-F238E27FC236}">
                        <a16:creationId xmlns:a16="http://schemas.microsoft.com/office/drawing/2014/main" id="{3E207182-A87C-B618-1F31-36ED4E9DCE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3557"/>
                  <a:stretch>
                    <a:fillRect/>
                  </a:stretch>
                </p:blipFill>
                <p:spPr>
                  <a:xfrm>
                    <a:off x="7287" y="3045"/>
                    <a:ext cx="1106" cy="161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Retângulo: Cantos Arredondados 500">
                  <a:extLst>
                    <a:ext uri="{FF2B5EF4-FFF2-40B4-BE49-F238E27FC236}">
                      <a16:creationId xmlns:a16="http://schemas.microsoft.com/office/drawing/2014/main" id="{B090BBF2-53E5-BCE5-0A90-E6077090C4C2}"/>
                    </a:ext>
                  </a:extLst>
                </p:cNvPr>
                <p:cNvSpPr/>
                <p:nvPr/>
              </p:nvSpPr>
              <p:spPr>
                <a:xfrm>
                  <a:off x="852" y="4100"/>
                  <a:ext cx="4963" cy="447"/>
                </a:xfrm>
                <a:prstGeom prst="roundRect">
                  <a:avLst>
                    <a:gd name="adj" fmla="val 11075"/>
                  </a:avLst>
                </a:prstGeom>
                <a:solidFill>
                  <a:srgbClr val="33993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" name="Retângulo: Cantos Arredondados 505">
                  <a:extLst>
                    <a:ext uri="{FF2B5EF4-FFF2-40B4-BE49-F238E27FC236}">
                      <a16:creationId xmlns:a16="http://schemas.microsoft.com/office/drawing/2014/main" id="{20F3B07C-4DCE-1F7C-EF66-8151FAF5EE75}"/>
                    </a:ext>
                  </a:extLst>
                </p:cNvPr>
                <p:cNvSpPr/>
                <p:nvPr/>
              </p:nvSpPr>
              <p:spPr>
                <a:xfrm>
                  <a:off x="905" y="4119"/>
                  <a:ext cx="448" cy="369"/>
                </a:xfrm>
                <a:prstGeom prst="roundRect">
                  <a:avLst>
                    <a:gd name="adj" fmla="val 9488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400"/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EAB256F9-060D-B61F-19A5-26F86D360D92}"/>
                    </a:ext>
                  </a:extLst>
                </p:cNvPr>
                <p:cNvSpPr/>
                <p:nvPr/>
              </p:nvSpPr>
              <p:spPr>
                <a:xfrm>
                  <a:off x="843" y="2046"/>
                  <a:ext cx="5499" cy="2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altLang="en-US"/>
                </a:p>
              </p:txBody>
            </p:sp>
            <p:sp>
              <p:nvSpPr>
                <p:cNvPr id="23" name="CaixaDeTexto 506">
                  <a:extLst>
                    <a:ext uri="{FF2B5EF4-FFF2-40B4-BE49-F238E27FC236}">
                      <a16:creationId xmlns:a16="http://schemas.microsoft.com/office/drawing/2014/main" id="{988B2710-4024-4FA7-A61B-566E785EEB98}"/>
                    </a:ext>
                  </a:extLst>
                </p:cNvPr>
                <p:cNvSpPr txBox="1"/>
                <p:nvPr/>
              </p:nvSpPr>
              <p:spPr>
                <a:xfrm>
                  <a:off x="843" y="3945"/>
                  <a:ext cx="1019" cy="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200" b="1">
                      <a:solidFill>
                        <a:srgbClr val="339933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</a:t>
                  </a:r>
                </a:p>
              </p:txBody>
            </p:sp>
          </p:grpSp>
          <p:grpSp>
            <p:nvGrpSpPr>
              <p:cNvPr id="11" name="Grupo 200">
                <a:extLst>
                  <a:ext uri="{FF2B5EF4-FFF2-40B4-BE49-F238E27FC236}">
                    <a16:creationId xmlns:a16="http://schemas.microsoft.com/office/drawing/2014/main" id="{C23DF3C0-4DE3-3712-83F0-7ECA11292302}"/>
                  </a:ext>
                </a:extLst>
              </p:cNvPr>
              <p:cNvGrpSpPr/>
              <p:nvPr/>
            </p:nvGrpSpPr>
            <p:grpSpPr>
              <a:xfrm>
                <a:off x="1926800" y="1083352"/>
                <a:ext cx="3452495" cy="1837375"/>
                <a:chOff x="3404" y="2019"/>
                <a:chExt cx="4990" cy="2644"/>
              </a:xfrm>
            </p:grpSpPr>
            <p:pic>
              <p:nvPicPr>
                <p:cNvPr id="17" name="Picture 2" descr="Honda suspende atividade em Manaus: Fábricas abertas podem salvar ...">
                  <a:extLst>
                    <a:ext uri="{FF2B5EF4-FFF2-40B4-BE49-F238E27FC236}">
                      <a16:creationId xmlns:a16="http://schemas.microsoft.com/office/drawing/2014/main" id="{5A356373-AE64-A362-0D65-0134B323FD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04" y="2019"/>
                  <a:ext cx="4990" cy="24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Imagem 17" descr="Desenho de um homem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0C9D66EE-735B-E7F2-2EA5-BCFD728A4D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3557"/>
                <a:stretch>
                  <a:fillRect/>
                </a:stretch>
              </p:blipFill>
              <p:spPr>
                <a:xfrm>
                  <a:off x="7287" y="3045"/>
                  <a:ext cx="1106" cy="1618"/>
                </a:xfrm>
                <a:prstGeom prst="rect">
                  <a:avLst/>
                </a:prstGeom>
              </p:spPr>
            </p:pic>
          </p:grpSp>
          <p:pic>
            <p:nvPicPr>
              <p:cNvPr id="12" name="Imagem 11" descr="Desenho de um carro&#10;&#10;Descrição gerada automaticamente com confiança média">
                <a:extLst>
                  <a:ext uri="{FF2B5EF4-FFF2-40B4-BE49-F238E27FC236}">
                    <a16:creationId xmlns:a16="http://schemas.microsoft.com/office/drawing/2014/main" id="{34D6EC0B-7D30-4536-820C-E3B7664514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28" r="28491" b="9737"/>
              <a:stretch>
                <a:fillRect/>
              </a:stretch>
            </p:blipFill>
            <p:spPr>
              <a:xfrm>
                <a:off x="1932167" y="1744848"/>
                <a:ext cx="887150" cy="978514"/>
              </a:xfrm>
              <a:prstGeom prst="rect">
                <a:avLst/>
              </a:prstGeom>
            </p:spPr>
          </p:pic>
          <p:sp>
            <p:nvSpPr>
              <p:cNvPr id="13" name="CaixaDeTexto 504">
                <a:extLst>
                  <a:ext uri="{FF2B5EF4-FFF2-40B4-BE49-F238E27FC236}">
                    <a16:creationId xmlns:a16="http://schemas.microsoft.com/office/drawing/2014/main" id="{88DE05FC-FD88-2A51-6029-8E087FFB8F41}"/>
                  </a:ext>
                </a:extLst>
              </p:cNvPr>
              <p:cNvSpPr txBox="1"/>
              <p:nvPr/>
            </p:nvSpPr>
            <p:spPr>
              <a:xfrm>
                <a:off x="2157095" y="2421027"/>
                <a:ext cx="3091180" cy="26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b="1">
                    <a:solidFill>
                      <a:schemeClr val="bg1"/>
                    </a:solidFill>
                  </a:rPr>
                  <a:t> Colaborador chega a fábrica por volta das 6:15h</a:t>
                </a:r>
              </a:p>
            </p:txBody>
          </p:sp>
          <p:sp>
            <p:nvSpPr>
              <p:cNvPr id="14" name="Retângulo: Cantos Arredondados 500">
                <a:extLst>
                  <a:ext uri="{FF2B5EF4-FFF2-40B4-BE49-F238E27FC236}">
                    <a16:creationId xmlns:a16="http://schemas.microsoft.com/office/drawing/2014/main" id="{5C487C2D-F3A9-806E-7EB4-AF2A9EE4200B}"/>
                  </a:ext>
                </a:extLst>
              </p:cNvPr>
              <p:cNvSpPr/>
              <p:nvPr/>
            </p:nvSpPr>
            <p:spPr>
              <a:xfrm>
                <a:off x="1947755" y="2401386"/>
                <a:ext cx="3151505" cy="283796"/>
              </a:xfrm>
              <a:prstGeom prst="roundRect">
                <a:avLst>
                  <a:gd name="adj" fmla="val 11075"/>
                </a:avLst>
              </a:prstGeom>
              <a:solidFill>
                <a:srgbClr val="59B96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: Cantos Arredondados 505">
                <a:extLst>
                  <a:ext uri="{FF2B5EF4-FFF2-40B4-BE49-F238E27FC236}">
                    <a16:creationId xmlns:a16="http://schemas.microsoft.com/office/drawing/2014/main" id="{C86FCB47-9E0C-DC10-701A-B83DB763E772}"/>
                  </a:ext>
                </a:extLst>
              </p:cNvPr>
              <p:cNvSpPr/>
              <p:nvPr/>
            </p:nvSpPr>
            <p:spPr>
              <a:xfrm>
                <a:off x="1986493" y="2427531"/>
                <a:ext cx="284480" cy="234275"/>
              </a:xfrm>
              <a:prstGeom prst="roundRect">
                <a:avLst>
                  <a:gd name="adj" fmla="val 94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6D7EC523-4A26-BE17-B5DE-3FC6C9894FD7}"/>
                  </a:ext>
                </a:extLst>
              </p:cNvPr>
              <p:cNvSpPr/>
              <p:nvPr/>
            </p:nvSpPr>
            <p:spPr>
              <a:xfrm>
                <a:off x="1942040" y="1097320"/>
                <a:ext cx="3491865" cy="1550404"/>
              </a:xfrm>
              <a:prstGeom prst="rect">
                <a:avLst/>
              </a:prstGeom>
              <a:noFill/>
              <a:ln w="12700">
                <a:solidFill>
                  <a:srgbClr val="339933"/>
                </a:solidFill>
              </a:ln>
              <a:effectLst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altLang="en-US"/>
              </a:p>
            </p:txBody>
          </p:sp>
        </p:grpSp>
        <p:sp>
          <p:nvSpPr>
            <p:cNvPr id="8" name="CaixaDeTexto 303">
              <a:extLst>
                <a:ext uri="{FF2B5EF4-FFF2-40B4-BE49-F238E27FC236}">
                  <a16:creationId xmlns:a16="http://schemas.microsoft.com/office/drawing/2014/main" id="{982DE987-97F4-CA2D-8EE5-F09DAB934A0B}"/>
                </a:ext>
              </a:extLst>
            </p:cNvPr>
            <p:cNvSpPr txBox="1"/>
            <p:nvPr/>
          </p:nvSpPr>
          <p:spPr>
            <a:xfrm>
              <a:off x="3449" y="3847"/>
              <a:ext cx="4971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b="1">
                  <a:solidFill>
                    <a:schemeClr val="bg1"/>
                  </a:solidFill>
                  <a:latin typeface="Candara Light" panose="020E0502030303020204" charset="0"/>
                  <a:cs typeface="Candara Light" panose="020E0502030303020204" charset="0"/>
                </a:rPr>
                <a:t> Colaborador chega a fábrica por volta das 6:15h</a:t>
              </a:r>
            </a:p>
          </p:txBody>
        </p:sp>
        <p:sp>
          <p:nvSpPr>
            <p:cNvPr id="9" name="CaixaDeTexto 506">
              <a:extLst>
                <a:ext uri="{FF2B5EF4-FFF2-40B4-BE49-F238E27FC236}">
                  <a16:creationId xmlns:a16="http://schemas.microsoft.com/office/drawing/2014/main" id="{A19F7A81-6733-3D28-DCEF-7081C0018238}"/>
                </a:ext>
              </a:extLst>
            </p:cNvPr>
            <p:cNvSpPr txBox="1"/>
            <p:nvPr/>
          </p:nvSpPr>
          <p:spPr>
            <a:xfrm>
              <a:off x="3128" y="3674"/>
              <a:ext cx="44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>
                  <a:solidFill>
                    <a:srgbClr val="006600"/>
                  </a:solidFill>
                  <a:effectLst/>
                </a:rPr>
                <a:t>1</a:t>
              </a:r>
            </a:p>
          </p:txBody>
        </p:sp>
      </p:grpSp>
      <p:grpSp>
        <p:nvGrpSpPr>
          <p:cNvPr id="26" name="Grupo 205">
            <a:extLst>
              <a:ext uri="{FF2B5EF4-FFF2-40B4-BE49-F238E27FC236}">
                <a16:creationId xmlns:a16="http://schemas.microsoft.com/office/drawing/2014/main" id="{E818B764-5830-0053-A581-E9B7CB5704D6}"/>
              </a:ext>
            </a:extLst>
          </p:cNvPr>
          <p:cNvGrpSpPr/>
          <p:nvPr/>
        </p:nvGrpSpPr>
        <p:grpSpPr>
          <a:xfrm>
            <a:off x="5508625" y="1333879"/>
            <a:ext cx="3554095" cy="1681480"/>
            <a:chOff x="8675" y="1687"/>
            <a:chExt cx="5597" cy="264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7EA4D579-EE43-CBEF-2316-383A3B5A32DF}"/>
                </a:ext>
              </a:extLst>
            </p:cNvPr>
            <p:cNvSpPr/>
            <p:nvPr/>
          </p:nvSpPr>
          <p:spPr>
            <a:xfrm>
              <a:off x="8754" y="1732"/>
              <a:ext cx="5503" cy="2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grpSp>
          <p:nvGrpSpPr>
            <p:cNvPr id="28" name="Grupo 187">
              <a:extLst>
                <a:ext uri="{FF2B5EF4-FFF2-40B4-BE49-F238E27FC236}">
                  <a16:creationId xmlns:a16="http://schemas.microsoft.com/office/drawing/2014/main" id="{3FA73239-FB6E-19FC-D9CC-F2BE72B87AC6}"/>
                </a:ext>
              </a:extLst>
            </p:cNvPr>
            <p:cNvGrpSpPr/>
            <p:nvPr/>
          </p:nvGrpSpPr>
          <p:grpSpPr>
            <a:xfrm>
              <a:off x="8675" y="1687"/>
              <a:ext cx="5597" cy="2550"/>
              <a:chOff x="8675" y="1687"/>
              <a:chExt cx="5597" cy="2550"/>
            </a:xfrm>
          </p:grpSpPr>
          <p:sp>
            <p:nvSpPr>
              <p:cNvPr id="32" name="CaixaDeTexto 8">
                <a:extLst>
                  <a:ext uri="{FF2B5EF4-FFF2-40B4-BE49-F238E27FC236}">
                    <a16:creationId xmlns:a16="http://schemas.microsoft.com/office/drawing/2014/main" id="{1EDC7587-6E85-AB83-AC24-90968F398631}"/>
                  </a:ext>
                </a:extLst>
              </p:cNvPr>
              <p:cNvSpPr txBox="1"/>
              <p:nvPr/>
            </p:nvSpPr>
            <p:spPr>
              <a:xfrm>
                <a:off x="8732" y="2829"/>
                <a:ext cx="5510" cy="483"/>
              </a:xfrm>
              <a:prstGeom prst="rect">
                <a:avLst/>
              </a:prstGeom>
              <a:solidFill>
                <a:srgbClr val="006600">
                  <a:alpha val="58000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algn="ctr"/>
              </a:lstStyle>
              <a:p>
                <a:pPr algn="l"/>
                <a:endParaRPr lang="pt-BR" sz="14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3" name="Grupo 232">
                <a:extLst>
                  <a:ext uri="{FF2B5EF4-FFF2-40B4-BE49-F238E27FC236}">
                    <a16:creationId xmlns:a16="http://schemas.microsoft.com/office/drawing/2014/main" id="{9E06BDC9-1C6F-55D8-C7A5-093562BED81A}"/>
                  </a:ext>
                </a:extLst>
              </p:cNvPr>
              <p:cNvGrpSpPr/>
              <p:nvPr/>
            </p:nvGrpSpPr>
            <p:grpSpPr>
              <a:xfrm>
                <a:off x="8675" y="1687"/>
                <a:ext cx="5597" cy="2550"/>
                <a:chOff x="7359" y="2016"/>
                <a:chExt cx="5597" cy="2550"/>
              </a:xfrm>
            </p:grpSpPr>
            <p:grpSp>
              <p:nvGrpSpPr>
                <p:cNvPr id="34" name="Grupo 215">
                  <a:extLst>
                    <a:ext uri="{FF2B5EF4-FFF2-40B4-BE49-F238E27FC236}">
                      <a16:creationId xmlns:a16="http://schemas.microsoft.com/office/drawing/2014/main" id="{879BC818-39B9-7D57-0EB7-94242351B321}"/>
                    </a:ext>
                  </a:extLst>
                </p:cNvPr>
                <p:cNvGrpSpPr/>
                <p:nvPr/>
              </p:nvGrpSpPr>
              <p:grpSpPr>
                <a:xfrm>
                  <a:off x="7359" y="2016"/>
                  <a:ext cx="5597" cy="2386"/>
                  <a:chOff x="8539" y="2034"/>
                  <a:chExt cx="5597" cy="2386"/>
                </a:xfrm>
              </p:grpSpPr>
              <p:pic>
                <p:nvPicPr>
                  <p:cNvPr id="39" name="Imagem 38" descr="Interface gráfica do usuário&#10;&#10;Descrição gerada automaticamente com confiança baixa">
                    <a:extLst>
                      <a:ext uri="{FF2B5EF4-FFF2-40B4-BE49-F238E27FC236}">
                        <a16:creationId xmlns:a16="http://schemas.microsoft.com/office/drawing/2014/main" id="{8B26440C-3400-3CD1-76BE-64423F0461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39" y="2038"/>
                    <a:ext cx="1256" cy="799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m 39" descr="Interface gráfica do usuário&#10;&#10;Descrição gerada automaticamente com confiança baixa">
                    <a:extLst>
                      <a:ext uri="{FF2B5EF4-FFF2-40B4-BE49-F238E27FC236}">
                        <a16:creationId xmlns:a16="http://schemas.microsoft.com/office/drawing/2014/main" id="{1B6572E3-22FA-52C3-44BE-643E121D0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16" y="2038"/>
                    <a:ext cx="1256" cy="799"/>
                  </a:xfrm>
                  <a:prstGeom prst="rect">
                    <a:avLst/>
                  </a:prstGeom>
                </p:spPr>
              </p:pic>
              <p:pic>
                <p:nvPicPr>
                  <p:cNvPr id="41" name="Imagem 40" descr="Interface gráfica do usuário&#10;&#10;Descrição gerada automaticamente com confiança baixa">
                    <a:extLst>
                      <a:ext uri="{FF2B5EF4-FFF2-40B4-BE49-F238E27FC236}">
                        <a16:creationId xmlns:a16="http://schemas.microsoft.com/office/drawing/2014/main" id="{D398CECB-587A-75E0-7EBB-875A66939A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86" y="2038"/>
                    <a:ext cx="1256" cy="799"/>
                  </a:xfrm>
                  <a:prstGeom prst="rect">
                    <a:avLst/>
                  </a:prstGeom>
                </p:spPr>
              </p:pic>
              <p:grpSp>
                <p:nvGrpSpPr>
                  <p:cNvPr id="42" name="Agrupar 29">
                    <a:extLst>
                      <a:ext uri="{FF2B5EF4-FFF2-40B4-BE49-F238E27FC236}">
                        <a16:creationId xmlns:a16="http://schemas.microsoft.com/office/drawing/2014/main" id="{7262F6CB-5646-F63D-DD95-5AE05606A96C}"/>
                      </a:ext>
                    </a:extLst>
                  </p:cNvPr>
                  <p:cNvGrpSpPr/>
                  <p:nvPr/>
                </p:nvGrpSpPr>
                <p:grpSpPr>
                  <a:xfrm>
                    <a:off x="12059" y="2034"/>
                    <a:ext cx="2077" cy="799"/>
                    <a:chOff x="7638505" y="1264140"/>
                    <a:chExt cx="1318766" cy="507263"/>
                  </a:xfrm>
                </p:grpSpPr>
                <p:pic>
                  <p:nvPicPr>
                    <p:cNvPr id="44" name="Imagem 43" descr="Interface gráfica do usuário&#10;&#10;Descrição gerada automaticamente com confiança baixa">
                      <a:extLst>
                        <a:ext uri="{FF2B5EF4-FFF2-40B4-BE49-F238E27FC236}">
                          <a16:creationId xmlns:a16="http://schemas.microsoft.com/office/drawing/2014/main" id="{60BF1E5A-24CC-9FBF-C1E7-3C75885459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638505" y="1264140"/>
                      <a:ext cx="797382" cy="50726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Imagem 44" descr="Interface gráfica do usuário&#10;&#10;Descrição gerada automaticamente com confiança baixa">
                      <a:extLst>
                        <a:ext uri="{FF2B5EF4-FFF2-40B4-BE49-F238E27FC236}">
                          <a16:creationId xmlns:a16="http://schemas.microsoft.com/office/drawing/2014/main" id="{83A94020-C224-A2A5-E6D6-20372ADDDE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27786"/>
                    <a:stretch>
                      <a:fillRect/>
                    </a:stretch>
                  </p:blipFill>
                  <p:spPr>
                    <a:xfrm>
                      <a:off x="8381455" y="1264140"/>
                      <a:ext cx="575816" cy="50726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3" name="Imagem 42" descr="Desenho de personagem de desenho animado&#10;&#10;Descrição gerada automaticamente com confiança baixa">
                    <a:extLst>
                      <a:ext uri="{FF2B5EF4-FFF2-40B4-BE49-F238E27FC236}">
                        <a16:creationId xmlns:a16="http://schemas.microsoft.com/office/drawing/2014/main" id="{CDB32195-6536-6792-0545-AFC811A4C6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2559"/>
                  <a:stretch>
                    <a:fillRect/>
                  </a:stretch>
                </p:blipFill>
                <p:spPr>
                  <a:xfrm>
                    <a:off x="8615" y="2734"/>
                    <a:ext cx="1948" cy="168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upo 226">
                  <a:extLst>
                    <a:ext uri="{FF2B5EF4-FFF2-40B4-BE49-F238E27FC236}">
                      <a16:creationId xmlns:a16="http://schemas.microsoft.com/office/drawing/2014/main" id="{DD9298F0-C2B3-EE1D-D8C4-B1D5563CA489}"/>
                    </a:ext>
                  </a:extLst>
                </p:cNvPr>
                <p:cNvGrpSpPr/>
                <p:nvPr/>
              </p:nvGrpSpPr>
              <p:grpSpPr>
                <a:xfrm>
                  <a:off x="7428" y="2065"/>
                  <a:ext cx="5499" cy="2501"/>
                  <a:chOff x="1043" y="5256"/>
                  <a:chExt cx="5499" cy="2501"/>
                </a:xfrm>
              </p:grpSpPr>
              <p:sp>
                <p:nvSpPr>
                  <p:cNvPr id="36" name="Retângulo: Cantos Arredondados 500">
                    <a:extLst>
                      <a:ext uri="{FF2B5EF4-FFF2-40B4-BE49-F238E27FC236}">
                        <a16:creationId xmlns:a16="http://schemas.microsoft.com/office/drawing/2014/main" id="{4157E0DB-27AD-181A-B83D-BBBAD8CE2697}"/>
                      </a:ext>
                    </a:extLst>
                  </p:cNvPr>
                  <p:cNvSpPr/>
                  <p:nvPr/>
                </p:nvSpPr>
                <p:spPr>
                  <a:xfrm>
                    <a:off x="1052" y="7310"/>
                    <a:ext cx="4963" cy="447"/>
                  </a:xfrm>
                  <a:prstGeom prst="roundRect">
                    <a:avLst>
                      <a:gd name="adj" fmla="val 11075"/>
                    </a:avLst>
                  </a:prstGeom>
                  <a:solidFill>
                    <a:srgbClr val="59B96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tângulo: Cantos Arredondados 505">
                    <a:extLst>
                      <a:ext uri="{FF2B5EF4-FFF2-40B4-BE49-F238E27FC236}">
                        <a16:creationId xmlns:a16="http://schemas.microsoft.com/office/drawing/2014/main" id="{4675FED3-8F91-0C12-EFEA-447C3D7395E0}"/>
                      </a:ext>
                    </a:extLst>
                  </p:cNvPr>
                  <p:cNvSpPr/>
                  <p:nvPr/>
                </p:nvSpPr>
                <p:spPr>
                  <a:xfrm>
                    <a:off x="1105" y="7353"/>
                    <a:ext cx="448" cy="369"/>
                  </a:xfrm>
                  <a:prstGeom prst="roundRect">
                    <a:avLst>
                      <a:gd name="adj" fmla="val 19734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400"/>
                  </a:p>
                </p:txBody>
              </p:sp>
              <p:sp>
                <p:nvSpPr>
                  <p:cNvPr id="38" name="Retângulo 37">
                    <a:extLst>
                      <a:ext uri="{FF2B5EF4-FFF2-40B4-BE49-F238E27FC236}">
                        <a16:creationId xmlns:a16="http://schemas.microsoft.com/office/drawing/2014/main" id="{C62BEB0B-858F-C5C1-7E1A-F5873F8BA42A}"/>
                      </a:ext>
                    </a:extLst>
                  </p:cNvPr>
                  <p:cNvSpPr/>
                  <p:nvPr/>
                </p:nvSpPr>
                <p:spPr>
                  <a:xfrm>
                    <a:off x="1043" y="5256"/>
                    <a:ext cx="5499" cy="2442"/>
                  </a:xfrm>
                  <a:prstGeom prst="rect">
                    <a:avLst/>
                  </a:prstGeom>
                  <a:noFill/>
                  <a:ln w="12700">
                    <a:solidFill>
                      <a:srgbClr val="006600"/>
                    </a:solidFill>
                  </a:ln>
                  <a:effectLst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altLang="en-US"/>
                  </a:p>
                </p:txBody>
              </p:sp>
            </p:grpSp>
          </p:grpSp>
        </p:grpSp>
        <p:sp>
          <p:nvSpPr>
            <p:cNvPr id="29" name="CaixaDeTexto 504">
              <a:extLst>
                <a:ext uri="{FF2B5EF4-FFF2-40B4-BE49-F238E27FC236}">
                  <a16:creationId xmlns:a16="http://schemas.microsoft.com/office/drawing/2014/main" id="{D1C43D0E-570B-591A-F3B4-85102D458933}"/>
                </a:ext>
              </a:extLst>
            </p:cNvPr>
            <p:cNvSpPr txBox="1"/>
            <p:nvPr/>
          </p:nvSpPr>
          <p:spPr>
            <a:xfrm>
              <a:off x="9106" y="3813"/>
              <a:ext cx="4565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>
                  <a:solidFill>
                    <a:schemeClr val="bg1"/>
                  </a:solidFill>
                </a:rPr>
                <a:t>  </a:t>
              </a:r>
              <a:r>
                <a:rPr lang="pt-BR" sz="1000" b="1">
                  <a:solidFill>
                    <a:schemeClr val="bg1"/>
                  </a:solidFill>
                  <a:latin typeface="Candara Light" panose="020E0502030303020204" charset="0"/>
                  <a:cs typeface="Candara Light" panose="020E0502030303020204" charset="0"/>
                </a:rPr>
                <a:t>Colaborador liga o computador no início do turno</a:t>
              </a:r>
            </a:p>
          </p:txBody>
        </p:sp>
        <p:sp>
          <p:nvSpPr>
            <p:cNvPr id="30" name="CaixaDeTexto 506">
              <a:extLst>
                <a:ext uri="{FF2B5EF4-FFF2-40B4-BE49-F238E27FC236}">
                  <a16:creationId xmlns:a16="http://schemas.microsoft.com/office/drawing/2014/main" id="{D8B2A95E-C821-63B5-8692-B43C9F09512C}"/>
                </a:ext>
              </a:extLst>
            </p:cNvPr>
            <p:cNvSpPr txBox="1"/>
            <p:nvPr/>
          </p:nvSpPr>
          <p:spPr>
            <a:xfrm>
              <a:off x="8781" y="3658"/>
              <a:ext cx="474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2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endParaRPr lang="pt-BR" b="0"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1" name="CaixaDeTexto 506">
              <a:extLst>
                <a:ext uri="{FF2B5EF4-FFF2-40B4-BE49-F238E27FC236}">
                  <a16:creationId xmlns:a16="http://schemas.microsoft.com/office/drawing/2014/main" id="{C1CD14C6-A6FF-A5B3-0703-A5E90579F252}"/>
                </a:ext>
              </a:extLst>
            </p:cNvPr>
            <p:cNvSpPr txBox="1"/>
            <p:nvPr/>
          </p:nvSpPr>
          <p:spPr>
            <a:xfrm>
              <a:off x="8788" y="3674"/>
              <a:ext cx="44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>
                  <a:solidFill>
                    <a:srgbClr val="006600"/>
                  </a:solidFill>
                  <a:effectLst/>
                </a:rPr>
                <a:t>2</a:t>
              </a:r>
            </a:p>
          </p:txBody>
        </p:sp>
      </p:grpSp>
      <p:grpSp>
        <p:nvGrpSpPr>
          <p:cNvPr id="46" name="Grupo 183">
            <a:extLst>
              <a:ext uri="{FF2B5EF4-FFF2-40B4-BE49-F238E27FC236}">
                <a16:creationId xmlns:a16="http://schemas.microsoft.com/office/drawing/2014/main" id="{37B15B00-9D86-6DCF-56E6-C463B345EB2C}"/>
              </a:ext>
            </a:extLst>
          </p:cNvPr>
          <p:cNvGrpSpPr/>
          <p:nvPr/>
        </p:nvGrpSpPr>
        <p:grpSpPr>
          <a:xfrm>
            <a:off x="1911143" y="3200813"/>
            <a:ext cx="3567008" cy="1913851"/>
            <a:chOff x="3010" y="4627"/>
            <a:chExt cx="5617" cy="3014"/>
          </a:xfrm>
        </p:grpSpPr>
        <p:grpSp>
          <p:nvGrpSpPr>
            <p:cNvPr id="50" name="Agrupar 2088">
              <a:extLst>
                <a:ext uri="{FF2B5EF4-FFF2-40B4-BE49-F238E27FC236}">
                  <a16:creationId xmlns:a16="http://schemas.microsoft.com/office/drawing/2014/main" id="{335ED89B-FCE3-DBD7-681C-A064C9790024}"/>
                </a:ext>
              </a:extLst>
            </p:cNvPr>
            <p:cNvGrpSpPr/>
            <p:nvPr/>
          </p:nvGrpSpPr>
          <p:grpSpPr>
            <a:xfrm>
              <a:off x="3010" y="4627"/>
              <a:ext cx="5617" cy="3014"/>
              <a:chOff x="1911133" y="2937547"/>
              <a:chExt cx="3566538" cy="1913397"/>
            </a:xfrm>
          </p:grpSpPr>
          <p:grpSp>
            <p:nvGrpSpPr>
              <p:cNvPr id="52" name="Agrupar 2089">
                <a:extLst>
                  <a:ext uri="{FF2B5EF4-FFF2-40B4-BE49-F238E27FC236}">
                    <a16:creationId xmlns:a16="http://schemas.microsoft.com/office/drawing/2014/main" id="{ACEEED4A-14D5-9CB7-A292-82248B10C8C2}"/>
                  </a:ext>
                </a:extLst>
              </p:cNvPr>
              <p:cNvGrpSpPr/>
              <p:nvPr/>
            </p:nvGrpSpPr>
            <p:grpSpPr>
              <a:xfrm>
                <a:off x="1911133" y="2937547"/>
                <a:ext cx="3566538" cy="1913397"/>
                <a:chOff x="5568733" y="2937547"/>
                <a:chExt cx="3566538" cy="1913397"/>
              </a:xfrm>
            </p:grpSpPr>
            <p:sp>
              <p:nvSpPr>
                <p:cNvPr id="55" name="Retângulo arredondado 28">
                  <a:extLst>
                    <a:ext uri="{FF2B5EF4-FFF2-40B4-BE49-F238E27FC236}">
                      <a16:creationId xmlns:a16="http://schemas.microsoft.com/office/drawing/2014/main" id="{46FD7751-E661-6195-940C-B7B8E72B9A00}"/>
                    </a:ext>
                  </a:extLst>
                </p:cNvPr>
                <p:cNvSpPr/>
                <p:nvPr/>
              </p:nvSpPr>
              <p:spPr>
                <a:xfrm>
                  <a:off x="5623978" y="4375822"/>
                  <a:ext cx="3446145" cy="404694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altLang="en-US"/>
                </a:p>
              </p:txBody>
            </p:sp>
            <p:grpSp>
              <p:nvGrpSpPr>
                <p:cNvPr id="56" name="Grupo 252">
                  <a:extLst>
                    <a:ext uri="{FF2B5EF4-FFF2-40B4-BE49-F238E27FC236}">
                      <a16:creationId xmlns:a16="http://schemas.microsoft.com/office/drawing/2014/main" id="{4B040FDC-D4BD-94D0-686C-78B06849357A}"/>
                    </a:ext>
                  </a:extLst>
                </p:cNvPr>
                <p:cNvGrpSpPr/>
                <p:nvPr/>
              </p:nvGrpSpPr>
              <p:grpSpPr>
                <a:xfrm>
                  <a:off x="5568733" y="2937547"/>
                  <a:ext cx="3503512" cy="1640806"/>
                  <a:chOff x="7438" y="4916"/>
                  <a:chExt cx="5517" cy="2584"/>
                </a:xfrm>
              </p:grpSpPr>
              <p:pic>
                <p:nvPicPr>
                  <p:cNvPr id="60" name="Picture 2" descr="Honda suspende atividade em Manaus: Fábricas abertas podem salvar ...">
                    <a:extLst>
                      <a:ext uri="{FF2B5EF4-FFF2-40B4-BE49-F238E27FC236}">
                        <a16:creationId xmlns:a16="http://schemas.microsoft.com/office/drawing/2014/main" id="{57F3C841-62C6-F85E-1472-645BB5D8D1C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38" y="4916"/>
                    <a:ext cx="5517" cy="2584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1" name="Imagem 60" descr="Desenho de um carro&#10;&#10;Descrição gerada automaticamente com confiança média">
                    <a:extLst>
                      <a:ext uri="{FF2B5EF4-FFF2-40B4-BE49-F238E27FC236}">
                        <a16:creationId xmlns:a16="http://schemas.microsoft.com/office/drawing/2014/main" id="{529CA80E-C850-31AE-30B6-BD74223C2E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528" r="28491" b="9737"/>
                  <a:stretch>
                    <a:fillRect/>
                  </a:stretch>
                </p:blipFill>
                <p:spPr>
                  <a:xfrm>
                    <a:off x="11451" y="5742"/>
                    <a:ext cx="1397" cy="1541"/>
                  </a:xfrm>
                  <a:prstGeom prst="rect">
                    <a:avLst/>
                  </a:prstGeom>
                </p:spPr>
              </p:pic>
              <p:grpSp>
                <p:nvGrpSpPr>
                  <p:cNvPr id="62" name="Grupo 149">
                    <a:extLst>
                      <a:ext uri="{FF2B5EF4-FFF2-40B4-BE49-F238E27FC236}">
                        <a16:creationId xmlns:a16="http://schemas.microsoft.com/office/drawing/2014/main" id="{6DBD9F95-D9FA-2BC9-3AC2-AD7A386FB0E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" y="4916"/>
                    <a:ext cx="5499" cy="2501"/>
                    <a:chOff x="1043" y="5256"/>
                    <a:chExt cx="5499" cy="2501"/>
                  </a:xfrm>
                </p:grpSpPr>
                <p:sp>
                  <p:nvSpPr>
                    <p:cNvPr id="63" name="Retângulo: Cantos Arredondados 500">
                      <a:extLst>
                        <a:ext uri="{FF2B5EF4-FFF2-40B4-BE49-F238E27FC236}">
                          <a16:creationId xmlns:a16="http://schemas.microsoft.com/office/drawing/2014/main" id="{03063218-F39D-CC60-7EFA-C6F7AB6B8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2" y="7310"/>
                      <a:ext cx="5197" cy="447"/>
                    </a:xfrm>
                    <a:prstGeom prst="roundRect">
                      <a:avLst>
                        <a:gd name="adj" fmla="val 11075"/>
                      </a:avLst>
                    </a:prstGeom>
                    <a:solidFill>
                      <a:srgbClr val="59B96F"/>
                    </a:solidFill>
                    <a:ln>
                      <a:noFill/>
                    </a:ln>
                    <a:effectLst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4" name="Retângulo: Cantos Arredondados 505">
                      <a:extLst>
                        <a:ext uri="{FF2B5EF4-FFF2-40B4-BE49-F238E27FC236}">
                          <a16:creationId xmlns:a16="http://schemas.microsoft.com/office/drawing/2014/main" id="{E6526C3A-5056-AF78-FC6A-3CB3BB87A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" y="7329"/>
                      <a:ext cx="448" cy="369"/>
                    </a:xfrm>
                    <a:prstGeom prst="roundRect">
                      <a:avLst>
                        <a:gd name="adj" fmla="val 9488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1400"/>
                    </a:p>
                  </p:txBody>
                </p:sp>
                <p:sp>
                  <p:nvSpPr>
                    <p:cNvPr id="65" name="Retângulo 64">
                      <a:extLst>
                        <a:ext uri="{FF2B5EF4-FFF2-40B4-BE49-F238E27FC236}">
                          <a16:creationId xmlns:a16="http://schemas.microsoft.com/office/drawing/2014/main" id="{C700703D-E68D-815C-D969-63D448F6A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3" y="5256"/>
                      <a:ext cx="5499" cy="2442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339933"/>
                      </a:solidFill>
                    </a:ln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altLang="en-US"/>
                    </a:p>
                  </p:txBody>
                </p:sp>
              </p:grpSp>
            </p:grpSp>
            <p:pic>
              <p:nvPicPr>
                <p:cNvPr id="57" name="Imagem 56" descr="image-removebg-preview (88)">
                  <a:extLst>
                    <a:ext uri="{FF2B5EF4-FFF2-40B4-BE49-F238E27FC236}">
                      <a16:creationId xmlns:a16="http://schemas.microsoft.com/office/drawing/2014/main" id="{B54D7F7D-95C2-E10A-668A-485CCF678B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7220585" y="3141345"/>
                  <a:ext cx="796925" cy="725170"/>
                </a:xfrm>
                <a:prstGeom prst="rect">
                  <a:avLst/>
                </a:prstGeom>
              </p:spPr>
            </p:pic>
            <p:sp>
              <p:nvSpPr>
                <p:cNvPr id="58" name="CaixaDeTexto 2092">
                  <a:extLst>
                    <a:ext uri="{FF2B5EF4-FFF2-40B4-BE49-F238E27FC236}">
                      <a16:creationId xmlns:a16="http://schemas.microsoft.com/office/drawing/2014/main" id="{2470A3A5-76EA-6451-E74F-9A9B230CC0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49838" y="4512405"/>
                  <a:ext cx="3485433" cy="3385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 eaLnBrk="1" hangingPunct="1"/>
                  <a:r>
                    <a:rPr lang="pt-BR" sz="800" b="0" dirty="0">
                      <a:solidFill>
                        <a:srgbClr val="00B050"/>
                      </a:solidFill>
                      <a:latin typeface="+mj-lt"/>
                    </a:rPr>
                    <a:t>As máquinas que não foram desligadas irão reduzir o consumo energético automaticamente.</a:t>
                  </a:r>
                </a:p>
              </p:txBody>
            </p:sp>
            <p:pic>
              <p:nvPicPr>
                <p:cNvPr id="59" name="Imagem 58" descr="Imagem digital fictícia de personagem de desenho animado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BF2BC54C-E702-445A-68BD-E1A56CF073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9462"/>
                <a:stretch>
                  <a:fillRect/>
                </a:stretch>
              </p:blipFill>
              <p:spPr>
                <a:xfrm flipH="1">
                  <a:off x="7833995" y="3749675"/>
                  <a:ext cx="394970" cy="492125"/>
                </a:xfrm>
                <a:prstGeom prst="rect">
                  <a:avLst/>
                </a:prstGeom>
              </p:spPr>
            </p:pic>
          </p:grpSp>
          <p:pic>
            <p:nvPicPr>
              <p:cNvPr id="53" name="Imagem 52" descr="Monitor de computador com texto preto sobre fundo branco&#10;&#10;Descrição gerada automaticamente">
                <a:extLst>
                  <a:ext uri="{FF2B5EF4-FFF2-40B4-BE49-F238E27FC236}">
                    <a16:creationId xmlns:a16="http://schemas.microsoft.com/office/drawing/2014/main" id="{8381DE18-30B1-B44A-691C-5F9E9C747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88566" y="3196914"/>
                <a:ext cx="419939" cy="326029"/>
              </a:xfrm>
              <a:prstGeom prst="rect">
                <a:avLst/>
              </a:prstGeom>
            </p:spPr>
          </p:pic>
          <p:pic>
            <p:nvPicPr>
              <p:cNvPr id="54" name="Imagem 53" descr="Ícone&#10;&#10;Descrição gerada automaticamente">
                <a:extLst>
                  <a:ext uri="{FF2B5EF4-FFF2-40B4-BE49-F238E27FC236}">
                    <a16:creationId xmlns:a16="http://schemas.microsoft.com/office/drawing/2014/main" id="{469E430A-95E2-0FFA-A4CB-F8AEA3E3C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alphaModFix amt="6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7771" y="3274809"/>
                <a:ext cx="229121" cy="229121"/>
              </a:xfrm>
              <a:prstGeom prst="rect">
                <a:avLst/>
              </a:prstGeom>
            </p:spPr>
          </p:pic>
        </p:grpSp>
        <p:sp>
          <p:nvSpPr>
            <p:cNvPr id="48" name="CaixaDeTexto 504">
              <a:extLst>
                <a:ext uri="{FF2B5EF4-FFF2-40B4-BE49-F238E27FC236}">
                  <a16:creationId xmlns:a16="http://schemas.microsoft.com/office/drawing/2014/main" id="{9D40A07E-BC4F-9F1A-9376-7AB5412D3B22}"/>
                </a:ext>
              </a:extLst>
            </p:cNvPr>
            <p:cNvSpPr txBox="1"/>
            <p:nvPr/>
          </p:nvSpPr>
          <p:spPr>
            <a:xfrm>
              <a:off x="3459" y="6703"/>
              <a:ext cx="486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pt-BR" sz="1000" b="1">
                  <a:solidFill>
                    <a:schemeClr val="bg1"/>
                  </a:solidFill>
                  <a:latin typeface="Candara Light" panose="020E0502030303020204" charset="0"/>
                  <a:cs typeface="Candara Light" panose="020E0502030303020204" charset="0"/>
                </a:rPr>
                <a:t>Colaborador desliga o computador no término do turno</a:t>
              </a:r>
            </a:p>
          </p:txBody>
        </p:sp>
        <p:sp>
          <p:nvSpPr>
            <p:cNvPr id="49" name="CaixaDeTexto 506">
              <a:extLst>
                <a:ext uri="{FF2B5EF4-FFF2-40B4-BE49-F238E27FC236}">
                  <a16:creationId xmlns:a16="http://schemas.microsoft.com/office/drawing/2014/main" id="{B42CA5BE-64C8-3D52-F857-5E35D83B3AAC}"/>
                </a:ext>
              </a:extLst>
            </p:cNvPr>
            <p:cNvSpPr txBox="1"/>
            <p:nvPr/>
          </p:nvSpPr>
          <p:spPr>
            <a:xfrm>
              <a:off x="3052" y="6582"/>
              <a:ext cx="44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>
                  <a:solidFill>
                    <a:srgbClr val="006600"/>
                  </a:solidFill>
                  <a:effectLst/>
                </a:rPr>
                <a:t>4</a:t>
              </a:r>
            </a:p>
          </p:txBody>
        </p:sp>
      </p:grp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98C15475-161C-2DC2-7CF7-05A751EDB767}"/>
              </a:ext>
            </a:extLst>
          </p:cNvPr>
          <p:cNvCxnSpPr/>
          <p:nvPr/>
        </p:nvCxnSpPr>
        <p:spPr>
          <a:xfrm flipH="1">
            <a:off x="6239510" y="3130294"/>
            <a:ext cx="608330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upo 209">
            <a:extLst>
              <a:ext uri="{FF2B5EF4-FFF2-40B4-BE49-F238E27FC236}">
                <a16:creationId xmlns:a16="http://schemas.microsoft.com/office/drawing/2014/main" id="{DB555DBF-72B0-D3BF-98C9-208E9ADCF4FF}"/>
              </a:ext>
            </a:extLst>
          </p:cNvPr>
          <p:cNvGrpSpPr/>
          <p:nvPr/>
        </p:nvGrpSpPr>
        <p:grpSpPr>
          <a:xfrm>
            <a:off x="5523865" y="3136644"/>
            <a:ext cx="3491865" cy="1968500"/>
            <a:chOff x="8699" y="4526"/>
            <a:chExt cx="5499" cy="3100"/>
          </a:xfrm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C90CC2B1-42BD-D1F7-9DF6-6106585FB482}"/>
                </a:ext>
              </a:extLst>
            </p:cNvPr>
            <p:cNvSpPr/>
            <p:nvPr/>
          </p:nvSpPr>
          <p:spPr>
            <a:xfrm>
              <a:off x="8714" y="4632"/>
              <a:ext cx="5470" cy="2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sp>
          <p:nvSpPr>
            <p:cNvPr id="69" name="Retângulo arredondado 30">
              <a:extLst>
                <a:ext uri="{FF2B5EF4-FFF2-40B4-BE49-F238E27FC236}">
                  <a16:creationId xmlns:a16="http://schemas.microsoft.com/office/drawing/2014/main" id="{8455A8B2-AF6F-2C40-60DE-8A6662BB7584}"/>
                </a:ext>
              </a:extLst>
            </p:cNvPr>
            <p:cNvSpPr/>
            <p:nvPr/>
          </p:nvSpPr>
          <p:spPr>
            <a:xfrm>
              <a:off x="8769" y="6740"/>
              <a:ext cx="5415" cy="801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pic>
          <p:nvPicPr>
            <p:cNvPr id="70" name="Imagem 69" descr="Desenho de uma pessoa&#10;&#10;Descrição gerada automaticamente com confiança baixa">
              <a:extLst>
                <a:ext uri="{FF2B5EF4-FFF2-40B4-BE49-F238E27FC236}">
                  <a16:creationId xmlns:a16="http://schemas.microsoft.com/office/drawing/2014/main" id="{862C4CBC-D8AE-4C45-D695-D9D89A018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24"/>
            <a:stretch>
              <a:fillRect/>
            </a:stretch>
          </p:blipFill>
          <p:spPr>
            <a:xfrm>
              <a:off x="12696" y="4526"/>
              <a:ext cx="1502" cy="1899"/>
            </a:xfrm>
            <a:prstGeom prst="rect">
              <a:avLst/>
            </a:prstGeom>
          </p:spPr>
        </p:pic>
        <p:pic>
          <p:nvPicPr>
            <p:cNvPr id="71" name="Imagem 70" descr="Monitor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F51D1B95-CEDF-FF4E-A679-90AFE614D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32" y="4961"/>
              <a:ext cx="1820" cy="1413"/>
            </a:xfrm>
            <a:prstGeom prst="rect">
              <a:avLst/>
            </a:prstGeom>
          </p:spPr>
        </p:pic>
        <p:pic>
          <p:nvPicPr>
            <p:cNvPr id="72" name="Imagem 71" descr="Ícone&#10;&#10;Descrição gerada automaticamente">
              <a:extLst>
                <a:ext uri="{FF2B5EF4-FFF2-40B4-BE49-F238E27FC236}">
                  <a16:creationId xmlns:a16="http://schemas.microsoft.com/office/drawing/2014/main" id="{C7DBDC1E-2527-63EA-E371-139EABC9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2" y="5381"/>
              <a:ext cx="993" cy="993"/>
            </a:xfrm>
            <a:prstGeom prst="rect">
              <a:avLst/>
            </a:prstGeom>
          </p:spPr>
        </p:pic>
        <p:grpSp>
          <p:nvGrpSpPr>
            <p:cNvPr id="73" name="Grupo 244">
              <a:extLst>
                <a:ext uri="{FF2B5EF4-FFF2-40B4-BE49-F238E27FC236}">
                  <a16:creationId xmlns:a16="http://schemas.microsoft.com/office/drawing/2014/main" id="{8139C65C-982C-DD45-6ED7-1AB94C7123B5}"/>
                </a:ext>
              </a:extLst>
            </p:cNvPr>
            <p:cNvGrpSpPr/>
            <p:nvPr/>
          </p:nvGrpSpPr>
          <p:grpSpPr>
            <a:xfrm>
              <a:off x="8708" y="6669"/>
              <a:ext cx="4963" cy="447"/>
              <a:chOff x="1052" y="7310"/>
              <a:chExt cx="4963" cy="447"/>
            </a:xfrm>
          </p:grpSpPr>
          <p:sp>
            <p:nvSpPr>
              <p:cNvPr id="80" name="Retângulo: Cantos Arredondados 500">
                <a:extLst>
                  <a:ext uri="{FF2B5EF4-FFF2-40B4-BE49-F238E27FC236}">
                    <a16:creationId xmlns:a16="http://schemas.microsoft.com/office/drawing/2014/main" id="{CE9F4221-6D99-A81A-919A-B800711D5537}"/>
                  </a:ext>
                </a:extLst>
              </p:cNvPr>
              <p:cNvSpPr/>
              <p:nvPr/>
            </p:nvSpPr>
            <p:spPr>
              <a:xfrm>
                <a:off x="1052" y="7310"/>
                <a:ext cx="4963" cy="447"/>
              </a:xfrm>
              <a:prstGeom prst="roundRect">
                <a:avLst>
                  <a:gd name="adj" fmla="val 11075"/>
                </a:avLst>
              </a:prstGeom>
              <a:solidFill>
                <a:srgbClr val="59B96F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Retângulo: Cantos Arredondados 505">
                <a:extLst>
                  <a:ext uri="{FF2B5EF4-FFF2-40B4-BE49-F238E27FC236}">
                    <a16:creationId xmlns:a16="http://schemas.microsoft.com/office/drawing/2014/main" id="{30C4C52B-C8A3-099C-73C1-36B0BD3C4BEA}"/>
                  </a:ext>
                </a:extLst>
              </p:cNvPr>
              <p:cNvSpPr/>
              <p:nvPr/>
            </p:nvSpPr>
            <p:spPr>
              <a:xfrm>
                <a:off x="1099" y="7328"/>
                <a:ext cx="448" cy="369"/>
              </a:xfrm>
              <a:prstGeom prst="roundRect">
                <a:avLst>
                  <a:gd name="adj" fmla="val 9488"/>
                </a:avLst>
              </a:prstGeom>
              <a:solidFill>
                <a:schemeClr val="bg1">
                  <a:alpha val="9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</p:grpSp>
        <p:pic>
          <p:nvPicPr>
            <p:cNvPr id="74" name="Imagem 73" descr="Imagem digital fictícia de personagem de desenho animado&#10;&#10;Descrição gerada automaticamente com confiança baixa">
              <a:extLst>
                <a:ext uri="{FF2B5EF4-FFF2-40B4-BE49-F238E27FC236}">
                  <a16:creationId xmlns:a16="http://schemas.microsoft.com/office/drawing/2014/main" id="{C5025A06-5873-C70E-8C59-D3FA7EEE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" y="5249"/>
              <a:ext cx="2405" cy="1515"/>
            </a:xfrm>
            <a:prstGeom prst="rect">
              <a:avLst/>
            </a:prstGeom>
          </p:spPr>
        </p:pic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23225EBB-DF89-0ABB-07BE-DDC1BDF299CE}"/>
                </a:ext>
              </a:extLst>
            </p:cNvPr>
            <p:cNvSpPr/>
            <p:nvPr/>
          </p:nvSpPr>
          <p:spPr>
            <a:xfrm>
              <a:off x="8699" y="4615"/>
              <a:ext cx="5499" cy="2442"/>
            </a:xfrm>
            <a:prstGeom prst="rect">
              <a:avLst/>
            </a:prstGeom>
            <a:noFill/>
            <a:ln w="12700">
              <a:solidFill>
                <a:srgbClr val="339933"/>
              </a:solidFill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sp>
          <p:nvSpPr>
            <p:cNvPr id="77" name="CaixaDeTexto 448">
              <a:extLst>
                <a:ext uri="{FF2B5EF4-FFF2-40B4-BE49-F238E27FC236}">
                  <a16:creationId xmlns:a16="http://schemas.microsoft.com/office/drawing/2014/main" id="{60196403-9739-7B02-573C-87E0ABBDF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0" y="7093"/>
              <a:ext cx="5110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sz="800" b="0" dirty="0">
                  <a:solidFill>
                    <a:srgbClr val="00B050"/>
                  </a:solidFill>
                  <a:latin typeface="+mj-lt"/>
                </a:rPr>
                <a:t>As máquinas reduzem o consumo energético automaticamente nas ausências do colaborador: lanche, almoço, </a:t>
              </a:r>
              <a:r>
                <a:rPr lang="pt-BR" sz="800" b="0" dirty="0" err="1">
                  <a:solidFill>
                    <a:srgbClr val="00B050"/>
                  </a:solidFill>
                  <a:latin typeface="+mj-lt"/>
                </a:rPr>
                <a:t>genbas</a:t>
              </a:r>
              <a:r>
                <a:rPr lang="pt-BR" sz="800" b="0" dirty="0">
                  <a:solidFill>
                    <a:srgbClr val="00B050"/>
                  </a:solidFill>
                  <a:latin typeface="+mj-lt"/>
                </a:rPr>
                <a:t>, reuniões, e outras.</a:t>
              </a:r>
            </a:p>
          </p:txBody>
        </p:sp>
        <p:sp>
          <p:nvSpPr>
            <p:cNvPr id="78" name="CaixaDeTexto 504">
              <a:extLst>
                <a:ext uri="{FF2B5EF4-FFF2-40B4-BE49-F238E27FC236}">
                  <a16:creationId xmlns:a16="http://schemas.microsoft.com/office/drawing/2014/main" id="{A1D183FE-1A72-06DF-9DC5-6356ECB0D65B}"/>
                </a:ext>
              </a:extLst>
            </p:cNvPr>
            <p:cNvSpPr txBox="1"/>
            <p:nvPr/>
          </p:nvSpPr>
          <p:spPr>
            <a:xfrm>
              <a:off x="9061" y="6692"/>
              <a:ext cx="4757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pt-BR" sz="1100" b="1">
                  <a:solidFill>
                    <a:schemeClr val="bg1"/>
                  </a:solidFill>
                </a:rPr>
                <a:t> </a:t>
              </a:r>
              <a:r>
                <a:rPr lang="pt-BR" sz="1000" b="1">
                  <a:solidFill>
                    <a:schemeClr val="bg1"/>
                  </a:solidFill>
                  <a:latin typeface="Candara Light" panose="020E0502030303020204" charset="0"/>
                  <a:cs typeface="Candara Light" panose="020E0502030303020204" charset="0"/>
                </a:rPr>
                <a:t>O computador permanece ligado durante todo o dia</a:t>
              </a:r>
            </a:p>
          </p:txBody>
        </p:sp>
        <p:sp>
          <p:nvSpPr>
            <p:cNvPr id="79" name="CaixaDeTexto 506">
              <a:extLst>
                <a:ext uri="{FF2B5EF4-FFF2-40B4-BE49-F238E27FC236}">
                  <a16:creationId xmlns:a16="http://schemas.microsoft.com/office/drawing/2014/main" id="{C0C63E92-5075-A659-9F2C-605ED65AEA96}"/>
                </a:ext>
              </a:extLst>
            </p:cNvPr>
            <p:cNvSpPr txBox="1"/>
            <p:nvPr/>
          </p:nvSpPr>
          <p:spPr>
            <a:xfrm>
              <a:off x="8730" y="6572"/>
              <a:ext cx="44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>
                  <a:solidFill>
                    <a:srgbClr val="006600"/>
                  </a:solidFill>
                  <a:effectLst/>
                </a:rPr>
                <a:t>3</a:t>
              </a:r>
            </a:p>
          </p:txBody>
        </p:sp>
      </p:grp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C2240D82-58DC-E3D5-105F-C331574BD986}"/>
              </a:ext>
            </a:extLst>
          </p:cNvPr>
          <p:cNvCxnSpPr>
            <a:cxnSpLocks/>
            <a:stCxn id="94" idx="3"/>
            <a:endCxn id="97" idx="1"/>
          </p:cNvCxnSpPr>
          <p:nvPr/>
        </p:nvCxnSpPr>
        <p:spPr>
          <a:xfrm flipV="1">
            <a:off x="2586990" y="1255637"/>
            <a:ext cx="2913380" cy="6170"/>
          </a:xfrm>
          <a:prstGeom prst="straightConnector1">
            <a:avLst/>
          </a:prstGeom>
          <a:ln w="38100">
            <a:solidFill>
              <a:srgbClr val="3399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Angulado 82">
            <a:extLst>
              <a:ext uri="{FF2B5EF4-FFF2-40B4-BE49-F238E27FC236}">
                <a16:creationId xmlns:a16="http://schemas.microsoft.com/office/drawing/2014/main" id="{597C88A3-E72C-7FE3-C8D7-974A8DF9E941}"/>
              </a:ext>
            </a:extLst>
          </p:cNvPr>
          <p:cNvCxnSpPr>
            <a:cxnSpLocks/>
            <a:stCxn id="97" idx="3"/>
            <a:endCxn id="110" idx="3"/>
          </p:cNvCxnSpPr>
          <p:nvPr/>
        </p:nvCxnSpPr>
        <p:spPr>
          <a:xfrm>
            <a:off x="6205220" y="1255637"/>
            <a:ext cx="1406525" cy="1914345"/>
          </a:xfrm>
          <a:prstGeom prst="bentConnector3">
            <a:avLst>
              <a:gd name="adj1" fmla="val 205257"/>
            </a:avLst>
          </a:prstGeom>
          <a:ln w="38100">
            <a:solidFill>
              <a:srgbClr val="3399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C7C707CD-BE39-98B9-0E4A-C6882E708EC9}"/>
              </a:ext>
            </a:extLst>
          </p:cNvPr>
          <p:cNvCxnSpPr/>
          <p:nvPr/>
        </p:nvCxnSpPr>
        <p:spPr>
          <a:xfrm flipH="1">
            <a:off x="2632396" y="3133125"/>
            <a:ext cx="2832100" cy="2540"/>
          </a:xfrm>
          <a:prstGeom prst="straightConnector1">
            <a:avLst/>
          </a:prstGeom>
          <a:ln w="38100">
            <a:solidFill>
              <a:srgbClr val="3399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Angulado 84">
            <a:extLst>
              <a:ext uri="{FF2B5EF4-FFF2-40B4-BE49-F238E27FC236}">
                <a16:creationId xmlns:a16="http://schemas.microsoft.com/office/drawing/2014/main" id="{5BF38364-A40A-1CF9-199B-62B7ADD50E51}"/>
              </a:ext>
            </a:extLst>
          </p:cNvPr>
          <p:cNvCxnSpPr/>
          <p:nvPr/>
        </p:nvCxnSpPr>
        <p:spPr>
          <a:xfrm rot="10800000">
            <a:off x="1841500" y="1297955"/>
            <a:ext cx="3810" cy="1867020"/>
          </a:xfrm>
          <a:prstGeom prst="bentConnector3">
            <a:avLst>
              <a:gd name="adj1" fmla="val 6100000"/>
            </a:avLst>
          </a:prstGeom>
          <a:ln w="38100">
            <a:solidFill>
              <a:srgbClr val="3399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A96E53A6-C57B-CED3-D5E8-2CE496F35B12}"/>
              </a:ext>
            </a:extLst>
          </p:cNvPr>
          <p:cNvGrpSpPr/>
          <p:nvPr/>
        </p:nvGrpSpPr>
        <p:grpSpPr>
          <a:xfrm>
            <a:off x="96830" y="1709801"/>
            <a:ext cx="1444626" cy="1798891"/>
            <a:chOff x="96830" y="1447167"/>
            <a:chExt cx="1444626" cy="1798891"/>
          </a:xfrm>
        </p:grpSpPr>
        <p:sp>
          <p:nvSpPr>
            <p:cNvPr id="87" name="Retângulo arredondado 28">
              <a:extLst>
                <a:ext uri="{FF2B5EF4-FFF2-40B4-BE49-F238E27FC236}">
                  <a16:creationId xmlns:a16="http://schemas.microsoft.com/office/drawing/2014/main" id="{46D32E38-017D-9D74-8128-35B7F5CD7226}"/>
                </a:ext>
              </a:extLst>
            </p:cNvPr>
            <p:cNvSpPr/>
            <p:nvPr/>
          </p:nvSpPr>
          <p:spPr>
            <a:xfrm>
              <a:off x="150297" y="1549974"/>
              <a:ext cx="1304063" cy="185126"/>
            </a:xfrm>
            <a:prstGeom prst="roundRect">
              <a:avLst>
                <a:gd name="adj" fmla="val 13225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pic>
          <p:nvPicPr>
            <p:cNvPr id="88" name="Picture 178">
              <a:extLst>
                <a:ext uri="{FF2B5EF4-FFF2-40B4-BE49-F238E27FC236}">
                  <a16:creationId xmlns:a16="http://schemas.microsoft.com/office/drawing/2014/main" id="{6BCDD65B-FD27-6784-DCA3-8B6020F926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4" r="2553" b="894"/>
            <a:stretch>
              <a:fillRect/>
            </a:stretch>
          </p:blipFill>
          <p:spPr bwMode="auto">
            <a:xfrm>
              <a:off x="165387" y="1796342"/>
              <a:ext cx="1272115" cy="1408341"/>
            </a:xfrm>
            <a:prstGeom prst="rect">
              <a:avLst/>
            </a:prstGeom>
            <a:noFill/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tângulo arredondado 28">
              <a:extLst>
                <a:ext uri="{FF2B5EF4-FFF2-40B4-BE49-F238E27FC236}">
                  <a16:creationId xmlns:a16="http://schemas.microsoft.com/office/drawing/2014/main" id="{E5EF1A0F-9DA3-79DE-B937-90B72258475E}"/>
                </a:ext>
              </a:extLst>
            </p:cNvPr>
            <p:cNvSpPr/>
            <p:nvPr/>
          </p:nvSpPr>
          <p:spPr>
            <a:xfrm>
              <a:off x="111335" y="1447167"/>
              <a:ext cx="1382605" cy="1798891"/>
            </a:xfrm>
            <a:prstGeom prst="roundRect">
              <a:avLst>
                <a:gd name="adj" fmla="val 2934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EE5F6D7-CE3A-2CDF-3C45-F4B682873B19}"/>
                </a:ext>
              </a:extLst>
            </p:cNvPr>
            <p:cNvSpPr txBox="1"/>
            <p:nvPr/>
          </p:nvSpPr>
          <p:spPr>
            <a:xfrm>
              <a:off x="96830" y="1516317"/>
              <a:ext cx="14446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</a:rPr>
                <a:t>Jornada de trabalho - ADM</a:t>
              </a:r>
            </a:p>
          </p:txBody>
        </p:sp>
        <p:sp>
          <p:nvSpPr>
            <p:cNvPr id="91" name="Retângulo Arredondado 39">
              <a:extLst>
                <a:ext uri="{FF2B5EF4-FFF2-40B4-BE49-F238E27FC236}">
                  <a16:creationId xmlns:a16="http://schemas.microsoft.com/office/drawing/2014/main" id="{ECC2D6B6-4F47-7324-3AF0-4DE4D9620E5C}"/>
                </a:ext>
              </a:extLst>
            </p:cNvPr>
            <p:cNvSpPr/>
            <p:nvPr/>
          </p:nvSpPr>
          <p:spPr>
            <a:xfrm>
              <a:off x="173407" y="2589709"/>
              <a:ext cx="1283994" cy="119563"/>
            </a:xfrm>
            <a:prstGeom prst="roundRect">
              <a:avLst>
                <a:gd name="adj" fmla="val 10429"/>
              </a:avLst>
            </a:prstGeom>
            <a:solidFill>
              <a:srgbClr val="FF3300">
                <a:alpha val="19000"/>
              </a:srgbClr>
            </a:solidFill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Arredondado 39">
              <a:extLst>
                <a:ext uri="{FF2B5EF4-FFF2-40B4-BE49-F238E27FC236}">
                  <a16:creationId xmlns:a16="http://schemas.microsoft.com/office/drawing/2014/main" id="{AAF678B2-FF01-B23E-FCB5-5936202D6A1E}"/>
                </a:ext>
              </a:extLst>
            </p:cNvPr>
            <p:cNvSpPr/>
            <p:nvPr/>
          </p:nvSpPr>
          <p:spPr>
            <a:xfrm>
              <a:off x="168638" y="2904040"/>
              <a:ext cx="1283994" cy="119563"/>
            </a:xfrm>
            <a:prstGeom prst="roundRect">
              <a:avLst>
                <a:gd name="adj" fmla="val 10429"/>
              </a:avLst>
            </a:prstGeom>
            <a:solidFill>
              <a:srgbClr val="FF3300">
                <a:alpha val="19000"/>
              </a:srgbClr>
            </a:solidFill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26">
            <a:extLst>
              <a:ext uri="{FF2B5EF4-FFF2-40B4-BE49-F238E27FC236}">
                <a16:creationId xmlns:a16="http://schemas.microsoft.com/office/drawing/2014/main" id="{A5F697D8-9316-9F5B-69D1-13F5FBD6BA84}"/>
              </a:ext>
            </a:extLst>
          </p:cNvPr>
          <p:cNvGrpSpPr/>
          <p:nvPr/>
        </p:nvGrpSpPr>
        <p:grpSpPr>
          <a:xfrm>
            <a:off x="1882140" y="1108454"/>
            <a:ext cx="704850" cy="306070"/>
            <a:chOff x="2063" y="3035"/>
            <a:chExt cx="1110" cy="482"/>
          </a:xfrm>
        </p:grpSpPr>
        <p:sp>
          <p:nvSpPr>
            <p:cNvPr id="94" name="Retângulo arredondado 1">
              <a:extLst>
                <a:ext uri="{FF2B5EF4-FFF2-40B4-BE49-F238E27FC236}">
                  <a16:creationId xmlns:a16="http://schemas.microsoft.com/office/drawing/2014/main" id="{AC5FFCFD-EF62-98D2-45B4-22CADBF6FF87}"/>
                </a:ext>
              </a:extLst>
            </p:cNvPr>
            <p:cNvSpPr/>
            <p:nvPr/>
          </p:nvSpPr>
          <p:spPr>
            <a:xfrm>
              <a:off x="2063" y="3035"/>
              <a:ext cx="1110" cy="483"/>
            </a:xfrm>
            <a:prstGeom prst="roundRect">
              <a:avLst>
                <a:gd name="adj" fmla="val 13909"/>
              </a:avLst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pic>
          <p:nvPicPr>
            <p:cNvPr id="95" name="Imagem 94" descr="image-removebg-preview - 2024-05-18T174459.537">
              <a:extLst>
                <a:ext uri="{FF2B5EF4-FFF2-40B4-BE49-F238E27FC236}">
                  <a16:creationId xmlns:a16="http://schemas.microsoft.com/office/drawing/2014/main" id="{0EE26D6F-9EBD-BB89-03F9-58AE16600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09" y="3090"/>
              <a:ext cx="995" cy="341"/>
            </a:xfrm>
            <a:prstGeom prst="rect">
              <a:avLst/>
            </a:prstGeom>
          </p:spPr>
        </p:pic>
      </p:grpSp>
      <p:grpSp>
        <p:nvGrpSpPr>
          <p:cNvPr id="96" name="Grupo 27">
            <a:extLst>
              <a:ext uri="{FF2B5EF4-FFF2-40B4-BE49-F238E27FC236}">
                <a16:creationId xmlns:a16="http://schemas.microsoft.com/office/drawing/2014/main" id="{FDC25735-513D-ACC3-9361-9C1B5E52305B}"/>
              </a:ext>
            </a:extLst>
          </p:cNvPr>
          <p:cNvGrpSpPr/>
          <p:nvPr/>
        </p:nvGrpSpPr>
        <p:grpSpPr>
          <a:xfrm>
            <a:off x="5500370" y="1102284"/>
            <a:ext cx="704850" cy="306070"/>
            <a:chOff x="3439" y="3035"/>
            <a:chExt cx="1110" cy="482"/>
          </a:xfrm>
        </p:grpSpPr>
        <p:sp>
          <p:nvSpPr>
            <p:cNvPr id="97" name="Retângulo arredondado 2">
              <a:extLst>
                <a:ext uri="{FF2B5EF4-FFF2-40B4-BE49-F238E27FC236}">
                  <a16:creationId xmlns:a16="http://schemas.microsoft.com/office/drawing/2014/main" id="{BC956E50-814C-E586-0ECF-00F8A6F6F25F}"/>
                </a:ext>
              </a:extLst>
            </p:cNvPr>
            <p:cNvSpPr/>
            <p:nvPr/>
          </p:nvSpPr>
          <p:spPr>
            <a:xfrm>
              <a:off x="3439" y="3035"/>
              <a:ext cx="1110" cy="483"/>
            </a:xfrm>
            <a:prstGeom prst="roundRect">
              <a:avLst>
                <a:gd name="adj" fmla="val 13909"/>
              </a:avLst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pic>
          <p:nvPicPr>
            <p:cNvPr id="98" name="Imagem 97" descr="image-removebg-preview - 2024-05-18T174904.755">
              <a:extLst>
                <a:ext uri="{FF2B5EF4-FFF2-40B4-BE49-F238E27FC236}">
                  <a16:creationId xmlns:a16="http://schemas.microsoft.com/office/drawing/2014/main" id="{B64484E0-CA46-F888-6E8F-E9CD03AC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521" y="3110"/>
              <a:ext cx="962" cy="332"/>
            </a:xfrm>
            <a:prstGeom prst="rect">
              <a:avLst/>
            </a:prstGeom>
          </p:spPr>
        </p:pic>
      </p:grpSp>
      <p:grpSp>
        <p:nvGrpSpPr>
          <p:cNvPr id="99" name="Grupo 30">
            <a:extLst>
              <a:ext uri="{FF2B5EF4-FFF2-40B4-BE49-F238E27FC236}">
                <a16:creationId xmlns:a16="http://schemas.microsoft.com/office/drawing/2014/main" id="{39FFB559-829E-6FAA-D5DE-0CA75443A4C5}"/>
              </a:ext>
            </a:extLst>
          </p:cNvPr>
          <p:cNvGrpSpPr/>
          <p:nvPr/>
        </p:nvGrpSpPr>
        <p:grpSpPr>
          <a:xfrm>
            <a:off x="1878330" y="3047109"/>
            <a:ext cx="704850" cy="306070"/>
            <a:chOff x="7283" y="3035"/>
            <a:chExt cx="1110" cy="482"/>
          </a:xfrm>
        </p:grpSpPr>
        <p:sp>
          <p:nvSpPr>
            <p:cNvPr id="100" name="Retângulo arredondado 20">
              <a:extLst>
                <a:ext uri="{FF2B5EF4-FFF2-40B4-BE49-F238E27FC236}">
                  <a16:creationId xmlns:a16="http://schemas.microsoft.com/office/drawing/2014/main" id="{420017E3-858E-9DAF-5B4F-AAD46E96E5C0}"/>
                </a:ext>
              </a:extLst>
            </p:cNvPr>
            <p:cNvSpPr/>
            <p:nvPr/>
          </p:nvSpPr>
          <p:spPr>
            <a:xfrm>
              <a:off x="7283" y="3035"/>
              <a:ext cx="1110" cy="483"/>
            </a:xfrm>
            <a:prstGeom prst="roundRect">
              <a:avLst>
                <a:gd name="adj" fmla="val 13909"/>
              </a:avLst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pic>
          <p:nvPicPr>
            <p:cNvPr id="101" name="Imagem 100" descr="image-removebg-preview - 2024-05-18T174612.504">
              <a:extLst>
                <a:ext uri="{FF2B5EF4-FFF2-40B4-BE49-F238E27FC236}">
                  <a16:creationId xmlns:a16="http://schemas.microsoft.com/office/drawing/2014/main" id="{974FE4DB-C0C4-FC7C-8437-523A0B546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12" y="3113"/>
              <a:ext cx="852" cy="318"/>
            </a:xfrm>
            <a:prstGeom prst="rect">
              <a:avLst/>
            </a:prstGeom>
          </p:spPr>
        </p:pic>
      </p:grpSp>
      <p:grpSp>
        <p:nvGrpSpPr>
          <p:cNvPr id="102" name="Grupo 144">
            <a:extLst>
              <a:ext uri="{FF2B5EF4-FFF2-40B4-BE49-F238E27FC236}">
                <a16:creationId xmlns:a16="http://schemas.microsoft.com/office/drawing/2014/main" id="{B38BB82F-08F8-0138-9426-AFD35FDB3441}"/>
              </a:ext>
            </a:extLst>
          </p:cNvPr>
          <p:cNvGrpSpPr/>
          <p:nvPr/>
        </p:nvGrpSpPr>
        <p:grpSpPr>
          <a:xfrm>
            <a:off x="5500370" y="3021709"/>
            <a:ext cx="892175" cy="447675"/>
            <a:chOff x="8662" y="4345"/>
            <a:chExt cx="1405" cy="705"/>
          </a:xfrm>
        </p:grpSpPr>
        <p:grpSp>
          <p:nvGrpSpPr>
            <p:cNvPr id="103" name="Grupo 29">
              <a:extLst>
                <a:ext uri="{FF2B5EF4-FFF2-40B4-BE49-F238E27FC236}">
                  <a16:creationId xmlns:a16="http://schemas.microsoft.com/office/drawing/2014/main" id="{20B1091F-7C66-33CC-2A6C-7E874444C3D4}"/>
                </a:ext>
              </a:extLst>
            </p:cNvPr>
            <p:cNvGrpSpPr/>
            <p:nvPr/>
          </p:nvGrpSpPr>
          <p:grpSpPr>
            <a:xfrm>
              <a:off x="8662" y="4345"/>
              <a:ext cx="1110" cy="482"/>
              <a:chOff x="6040" y="3032"/>
              <a:chExt cx="1110" cy="482"/>
            </a:xfrm>
          </p:grpSpPr>
          <p:sp>
            <p:nvSpPr>
              <p:cNvPr id="105" name="Retângulo arredondado 18">
                <a:extLst>
                  <a:ext uri="{FF2B5EF4-FFF2-40B4-BE49-F238E27FC236}">
                    <a16:creationId xmlns:a16="http://schemas.microsoft.com/office/drawing/2014/main" id="{A796515B-F6A7-9D5B-D92E-831FDD1FD707}"/>
                  </a:ext>
                </a:extLst>
              </p:cNvPr>
              <p:cNvSpPr/>
              <p:nvPr/>
            </p:nvSpPr>
            <p:spPr>
              <a:xfrm>
                <a:off x="6040" y="3032"/>
                <a:ext cx="1110" cy="483"/>
              </a:xfrm>
              <a:prstGeom prst="roundRect">
                <a:avLst>
                  <a:gd name="adj" fmla="val 13909"/>
                </a:avLst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altLang="en-US"/>
              </a:p>
            </p:txBody>
          </p:sp>
          <p:pic>
            <p:nvPicPr>
              <p:cNvPr id="106" name="Imagem 105" descr="image-removebg-preview - 2024-05-18T174556.719">
                <a:extLst>
                  <a:ext uri="{FF2B5EF4-FFF2-40B4-BE49-F238E27FC236}">
                    <a16:creationId xmlns:a16="http://schemas.microsoft.com/office/drawing/2014/main" id="{CB3AB925-0F71-983C-4526-87076F541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47" y="3095"/>
                <a:ext cx="866" cy="338"/>
              </a:xfrm>
              <a:prstGeom prst="rect">
                <a:avLst/>
              </a:prstGeom>
            </p:spPr>
          </p:pic>
        </p:grpSp>
        <p:pic>
          <p:nvPicPr>
            <p:cNvPr id="104" name="Imagem 103" descr="Xícara de café ao lado&#10;&#10;Descrição gerada automaticamente">
              <a:extLst>
                <a:ext uri="{FF2B5EF4-FFF2-40B4-BE49-F238E27FC236}">
                  <a16:creationId xmlns:a16="http://schemas.microsoft.com/office/drawing/2014/main" id="{59DEF65D-20F2-6FDB-1394-317940487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3" y="4526"/>
              <a:ext cx="524" cy="524"/>
            </a:xfrm>
            <a:prstGeom prst="rect">
              <a:avLst/>
            </a:prstGeom>
          </p:spPr>
        </p:pic>
      </p:grpSp>
      <p:grpSp>
        <p:nvGrpSpPr>
          <p:cNvPr id="107" name="Grupo 143">
            <a:extLst>
              <a:ext uri="{FF2B5EF4-FFF2-40B4-BE49-F238E27FC236}">
                <a16:creationId xmlns:a16="http://schemas.microsoft.com/office/drawing/2014/main" id="{DD974162-C26F-DA45-9CF1-5E832D555A6C}"/>
              </a:ext>
            </a:extLst>
          </p:cNvPr>
          <p:cNvGrpSpPr/>
          <p:nvPr/>
        </p:nvGrpSpPr>
        <p:grpSpPr>
          <a:xfrm>
            <a:off x="6906895" y="3016629"/>
            <a:ext cx="1219200" cy="735965"/>
            <a:chOff x="10877" y="4347"/>
            <a:chExt cx="1920" cy="1159"/>
          </a:xfrm>
        </p:grpSpPr>
        <p:grpSp>
          <p:nvGrpSpPr>
            <p:cNvPr id="108" name="Grupo 28">
              <a:extLst>
                <a:ext uri="{FF2B5EF4-FFF2-40B4-BE49-F238E27FC236}">
                  <a16:creationId xmlns:a16="http://schemas.microsoft.com/office/drawing/2014/main" id="{1DD53487-1E4A-701A-2CA0-67FBC616AF1E}"/>
                </a:ext>
              </a:extLst>
            </p:cNvPr>
            <p:cNvGrpSpPr/>
            <p:nvPr/>
          </p:nvGrpSpPr>
          <p:grpSpPr>
            <a:xfrm>
              <a:off x="10877" y="4347"/>
              <a:ext cx="1110" cy="482"/>
              <a:chOff x="4797" y="3035"/>
              <a:chExt cx="1110" cy="482"/>
            </a:xfrm>
          </p:grpSpPr>
          <p:sp>
            <p:nvSpPr>
              <p:cNvPr id="110" name="Retângulo arredondado 5">
                <a:extLst>
                  <a:ext uri="{FF2B5EF4-FFF2-40B4-BE49-F238E27FC236}">
                    <a16:creationId xmlns:a16="http://schemas.microsoft.com/office/drawing/2014/main" id="{8290635D-C399-C416-A099-B3C1C5FE2A30}"/>
                  </a:ext>
                </a:extLst>
              </p:cNvPr>
              <p:cNvSpPr/>
              <p:nvPr/>
            </p:nvSpPr>
            <p:spPr>
              <a:xfrm>
                <a:off x="4797" y="3035"/>
                <a:ext cx="1110" cy="483"/>
              </a:xfrm>
              <a:prstGeom prst="roundRect">
                <a:avLst>
                  <a:gd name="adj" fmla="val 13909"/>
                </a:avLst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altLang="en-US"/>
              </a:p>
            </p:txBody>
          </p:sp>
          <p:pic>
            <p:nvPicPr>
              <p:cNvPr id="111" name="Imagem 110" descr="image-removebg-preview - 2024-05-18T174538.620">
                <a:extLst>
                  <a:ext uri="{FF2B5EF4-FFF2-40B4-BE49-F238E27FC236}">
                    <a16:creationId xmlns:a16="http://schemas.microsoft.com/office/drawing/2014/main" id="{8079C05B-9FC0-7D60-E4B6-4F6624DE1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91" y="3089"/>
                <a:ext cx="887" cy="357"/>
              </a:xfrm>
              <a:prstGeom prst="rect">
                <a:avLst/>
              </a:prstGeom>
            </p:spPr>
          </p:pic>
        </p:grpSp>
        <p:pic>
          <p:nvPicPr>
            <p:cNvPr id="109" name="Imagem 108" descr="Texto&#10;&#10;Descrição gerada automaticamente">
              <a:extLst>
                <a:ext uri="{FF2B5EF4-FFF2-40B4-BE49-F238E27FC236}">
                  <a16:creationId xmlns:a16="http://schemas.microsoft.com/office/drawing/2014/main" id="{1CC8817E-0F27-6799-CE41-D7DB92FDF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" y="4586"/>
              <a:ext cx="1339" cy="920"/>
            </a:xfrm>
            <a:prstGeom prst="rect">
              <a:avLst/>
            </a:prstGeom>
          </p:spPr>
        </p:pic>
      </p:grpSp>
      <p:cxnSp>
        <p:nvCxnSpPr>
          <p:cNvPr id="112" name="Conector reto 7">
            <a:extLst>
              <a:ext uri="{FF2B5EF4-FFF2-40B4-BE49-F238E27FC236}">
                <a16:creationId xmlns:a16="http://schemas.microsoft.com/office/drawing/2014/main" id="{0B65C2EA-F1A9-4B6D-16FC-205287E617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84204" y="5058824"/>
            <a:ext cx="9288145" cy="1079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3" name="Imagem 112" descr="Ícone&#10;&#10;Descrição gerada automaticamente">
            <a:extLst>
              <a:ext uri="{FF2B5EF4-FFF2-40B4-BE49-F238E27FC236}">
                <a16:creationId xmlns:a16="http://schemas.microsoft.com/office/drawing/2014/main" id="{018D0989-FB00-2819-D6F6-7722C4B2308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67" y="4823306"/>
            <a:ext cx="256039" cy="198040"/>
          </a:xfrm>
          <a:prstGeom prst="rect">
            <a:avLst/>
          </a:prstGeom>
        </p:spPr>
      </p:pic>
      <p:pic>
        <p:nvPicPr>
          <p:cNvPr id="114" name="Imagem 113" descr="Ícone&#10;&#10;Descrição gerada automaticamente">
            <a:extLst>
              <a:ext uri="{FF2B5EF4-FFF2-40B4-BE49-F238E27FC236}">
                <a16:creationId xmlns:a16="http://schemas.microsoft.com/office/drawing/2014/main" id="{C9BEF257-ECA0-08E8-ABDB-1B0C4293900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06" y="4840116"/>
            <a:ext cx="256039" cy="198040"/>
          </a:xfrm>
          <a:prstGeom prst="rect">
            <a:avLst/>
          </a:prstGeom>
        </p:spPr>
      </p:pic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168BA37A-5584-4A6B-EEA7-31EF21C28A34}"/>
              </a:ext>
            </a:extLst>
          </p:cNvPr>
          <p:cNvGrpSpPr/>
          <p:nvPr/>
        </p:nvGrpSpPr>
        <p:grpSpPr>
          <a:xfrm>
            <a:off x="-73566" y="5070711"/>
            <a:ext cx="9217566" cy="1192540"/>
            <a:chOff x="4904683" y="4980930"/>
            <a:chExt cx="9217566" cy="119254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63063E01-480A-B1FC-C562-CD30E33DDFE8}"/>
                </a:ext>
              </a:extLst>
            </p:cNvPr>
            <p:cNvSpPr/>
            <p:nvPr/>
          </p:nvSpPr>
          <p:spPr>
            <a:xfrm>
              <a:off x="4961739" y="5122545"/>
              <a:ext cx="3147846" cy="1050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sp>
          <p:nvSpPr>
            <p:cNvPr id="128" name="Retângulo arredondado 286">
              <a:extLst>
                <a:ext uri="{FF2B5EF4-FFF2-40B4-BE49-F238E27FC236}">
                  <a16:creationId xmlns:a16="http://schemas.microsoft.com/office/drawing/2014/main" id="{B544590D-D1B6-318A-FEAC-5610A5190763}"/>
                </a:ext>
              </a:extLst>
            </p:cNvPr>
            <p:cNvSpPr/>
            <p:nvPr/>
          </p:nvSpPr>
          <p:spPr>
            <a:xfrm>
              <a:off x="5012861" y="4990846"/>
              <a:ext cx="9109388" cy="277000"/>
            </a:xfrm>
            <a:prstGeom prst="round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altLang="en-US"/>
            </a:p>
          </p:txBody>
        </p:sp>
        <p:grpSp>
          <p:nvGrpSpPr>
            <p:cNvPr id="129" name="Grupo 278">
              <a:extLst>
                <a:ext uri="{FF2B5EF4-FFF2-40B4-BE49-F238E27FC236}">
                  <a16:creationId xmlns:a16="http://schemas.microsoft.com/office/drawing/2014/main" id="{3EC6EC23-7150-C364-22FC-3D852E00CDC6}"/>
                </a:ext>
              </a:extLst>
            </p:cNvPr>
            <p:cNvGrpSpPr/>
            <p:nvPr/>
          </p:nvGrpSpPr>
          <p:grpSpPr>
            <a:xfrm>
              <a:off x="5955030" y="5281295"/>
              <a:ext cx="1927860" cy="829945"/>
              <a:chOff x="9475" y="7373"/>
              <a:chExt cx="3036" cy="1307"/>
            </a:xfrm>
          </p:grpSpPr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2506C541-9152-0938-CFF1-F765C9E3F48C}"/>
                  </a:ext>
                </a:extLst>
              </p:cNvPr>
              <p:cNvSpPr/>
              <p:nvPr/>
            </p:nvSpPr>
            <p:spPr>
              <a:xfrm>
                <a:off x="9640" y="7373"/>
                <a:ext cx="2871" cy="13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l"/>
                <a:r>
                  <a:rPr lang="pt-BR" sz="1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1h Almoço</a:t>
                </a:r>
              </a:p>
              <a:p>
                <a:pPr algn="l"/>
                <a:r>
                  <a:rPr lang="pt-BR" sz="1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15min Lanche</a:t>
                </a:r>
              </a:p>
              <a:p>
                <a:pPr algn="l"/>
                <a:r>
                  <a:rPr lang="pt-BR" sz="1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45min Outros</a:t>
                </a:r>
              </a:p>
              <a:p>
                <a:pPr algn="l"/>
                <a:r>
                  <a:rPr lang="pt-BR" sz="1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~14:15h após expediente</a:t>
                </a:r>
              </a:p>
            </p:txBody>
          </p:sp>
          <p:pic>
            <p:nvPicPr>
              <p:cNvPr id="133" name="Imagem 132" descr="image-removebg-preview (89)">
                <a:extLst>
                  <a:ext uri="{FF2B5EF4-FFF2-40B4-BE49-F238E27FC236}">
                    <a16:creationId xmlns:a16="http://schemas.microsoft.com/office/drawing/2014/main" id="{D87CE7E3-FC37-4B03-C273-67A779DF8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475" y="7486"/>
                <a:ext cx="247" cy="236"/>
              </a:xfrm>
              <a:prstGeom prst="rect">
                <a:avLst/>
              </a:prstGeom>
            </p:spPr>
          </p:pic>
          <p:pic>
            <p:nvPicPr>
              <p:cNvPr id="134" name="Imagem 133" descr="image-removebg-preview (89)">
                <a:extLst>
                  <a:ext uri="{FF2B5EF4-FFF2-40B4-BE49-F238E27FC236}">
                    <a16:creationId xmlns:a16="http://schemas.microsoft.com/office/drawing/2014/main" id="{D98981FF-3909-1F11-3777-E312D8DFE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475" y="7762"/>
                <a:ext cx="247" cy="236"/>
              </a:xfrm>
              <a:prstGeom prst="rect">
                <a:avLst/>
              </a:prstGeom>
            </p:spPr>
          </p:pic>
          <p:pic>
            <p:nvPicPr>
              <p:cNvPr id="135" name="Imagem 134" descr="image-removebg-preview (89)">
                <a:extLst>
                  <a:ext uri="{FF2B5EF4-FFF2-40B4-BE49-F238E27FC236}">
                    <a16:creationId xmlns:a16="http://schemas.microsoft.com/office/drawing/2014/main" id="{04824E32-8615-797D-FC95-8971BD769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475" y="8023"/>
                <a:ext cx="247" cy="236"/>
              </a:xfrm>
              <a:prstGeom prst="rect">
                <a:avLst/>
              </a:prstGeom>
            </p:spPr>
          </p:pic>
          <p:pic>
            <p:nvPicPr>
              <p:cNvPr id="136" name="Imagem 135" descr="image-removebg-preview (89)">
                <a:extLst>
                  <a:ext uri="{FF2B5EF4-FFF2-40B4-BE49-F238E27FC236}">
                    <a16:creationId xmlns:a16="http://schemas.microsoft.com/office/drawing/2014/main" id="{412F7187-2E54-8E24-EE0F-EAA82B770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475" y="8299"/>
                <a:ext cx="247" cy="236"/>
              </a:xfrm>
              <a:prstGeom prst="rect">
                <a:avLst/>
              </a:prstGeom>
            </p:spPr>
          </p:pic>
        </p:grpSp>
        <p:sp>
          <p:nvSpPr>
            <p:cNvPr id="130" name="Retângulo 129">
              <a:extLst>
                <a:ext uri="{FF2B5EF4-FFF2-40B4-BE49-F238E27FC236}">
                  <a16:creationId xmlns:a16="http://schemas.microsoft.com/office/drawing/2014/main" id="{F286C622-AA38-8A63-8DE8-29779B70EBE7}"/>
                </a:ext>
              </a:extLst>
            </p:cNvPr>
            <p:cNvSpPr/>
            <p:nvPr/>
          </p:nvSpPr>
          <p:spPr>
            <a:xfrm>
              <a:off x="4904683" y="4980930"/>
              <a:ext cx="6009305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Principais períodos de ociosidade dos equipamentos  </a:t>
              </a:r>
              <a:r>
                <a:rPr lang="pt-BR" sz="12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Vs</a:t>
              </a:r>
              <a:r>
                <a:rPr lang="pt-B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Redução automática do consumo</a:t>
              </a:r>
            </a:p>
          </p:txBody>
        </p:sp>
      </p:grp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C7DF8147-770F-B030-F831-0BCA9C49E18B}"/>
              </a:ext>
            </a:extLst>
          </p:cNvPr>
          <p:cNvSpPr/>
          <p:nvPr/>
        </p:nvSpPr>
        <p:spPr>
          <a:xfrm>
            <a:off x="6407" y="6216845"/>
            <a:ext cx="9137593" cy="6401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pt-BR" dirty="0">
                <a:solidFill>
                  <a:schemeClr val="bg1"/>
                </a:solidFill>
                <a:sym typeface="+mn-ea"/>
              </a:rPr>
              <a:t>Assim nós mitigaremos o consumo de energia nos</a:t>
            </a:r>
          </a:p>
          <a:p>
            <a:pPr lvl="0" algn="ctr">
              <a:buClrTx/>
              <a:buSzTx/>
              <a:buFontTx/>
            </a:pPr>
            <a:r>
              <a:rPr lang="pt-BR" dirty="0">
                <a:solidFill>
                  <a:schemeClr val="bg1"/>
                </a:solidFill>
                <a:sym typeface="+mn-ea"/>
              </a:rPr>
              <a:t> períodos de ociosidade dos micro computadores e monitores conforme nossa meta!</a:t>
            </a:r>
          </a:p>
        </p:txBody>
      </p:sp>
      <p:sp>
        <p:nvSpPr>
          <p:cNvPr id="138" name="Caixa de Texto 31">
            <a:extLst>
              <a:ext uri="{FF2B5EF4-FFF2-40B4-BE49-F238E27FC236}">
                <a16:creationId xmlns:a16="http://schemas.microsoft.com/office/drawing/2014/main" id="{76750EF1-B2BC-28CA-806B-17C24CAB40B8}"/>
              </a:ext>
            </a:extLst>
          </p:cNvPr>
          <p:cNvSpPr txBox="1"/>
          <p:nvPr/>
        </p:nvSpPr>
        <p:spPr>
          <a:xfrm>
            <a:off x="5910580" y="58801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en-US"/>
          </a:p>
        </p:txBody>
      </p:sp>
      <p:grpSp>
        <p:nvGrpSpPr>
          <p:cNvPr id="139" name="Grupo 59">
            <a:extLst>
              <a:ext uri="{FF2B5EF4-FFF2-40B4-BE49-F238E27FC236}">
                <a16:creationId xmlns:a16="http://schemas.microsoft.com/office/drawing/2014/main" id="{AE05EC79-9E8B-0873-1377-B578A1ECEE21}"/>
              </a:ext>
            </a:extLst>
          </p:cNvPr>
          <p:cNvGrpSpPr/>
          <p:nvPr/>
        </p:nvGrpSpPr>
        <p:grpSpPr>
          <a:xfrm>
            <a:off x="-16510" y="629920"/>
            <a:ext cx="9189720" cy="372110"/>
            <a:chOff x="-50" y="968"/>
            <a:chExt cx="14472" cy="586"/>
          </a:xfrm>
        </p:grpSpPr>
        <p:sp>
          <p:nvSpPr>
            <p:cNvPr id="140" name="Caixa de Texto 60">
              <a:extLst>
                <a:ext uri="{FF2B5EF4-FFF2-40B4-BE49-F238E27FC236}">
                  <a16:creationId xmlns:a16="http://schemas.microsoft.com/office/drawing/2014/main" id="{682D66E8-11C7-1CCF-DE18-0AB2B1C30FBB}"/>
                </a:ext>
              </a:extLst>
            </p:cNvPr>
            <p:cNvSpPr txBox="1"/>
            <p:nvPr/>
          </p:nvSpPr>
          <p:spPr>
            <a:xfrm>
              <a:off x="-1" y="1057"/>
              <a:ext cx="14353" cy="421"/>
            </a:xfrm>
            <a:prstGeom prst="rect">
              <a:avLst/>
            </a:prstGeom>
            <a:solidFill>
              <a:schemeClr val="bg1">
                <a:lumMod val="85000"/>
                <a:alpha val="61000"/>
              </a:schemeClr>
            </a:solidFill>
          </p:spPr>
          <p:txBody>
            <a:bodyPr wrap="square" rtlCol="0" anchor="t">
              <a:noAutofit/>
            </a:bodyPr>
            <a:lstStyle>
              <a:defPPr>
                <a:defRPr lang="pt-BR"/>
              </a:defPPr>
              <a:lvl1pPr algn="ctr"/>
            </a:lstStyle>
            <a:p>
              <a:pPr lvl="0" algn="l">
                <a:buClrTx/>
                <a:buSzTx/>
                <a:buFontTx/>
              </a:pPr>
              <a:endParaRPr lang="pt-BR" sz="1400">
                <a:solidFill>
                  <a:schemeClr val="bg1"/>
                </a:solidFill>
                <a:sym typeface="+mn-ea"/>
              </a:endParaRPr>
            </a:p>
          </p:txBody>
        </p:sp>
        <p:cxnSp>
          <p:nvCxnSpPr>
            <p:cNvPr id="141" name="Conector Reto 62">
              <a:extLst>
                <a:ext uri="{FF2B5EF4-FFF2-40B4-BE49-F238E27FC236}">
                  <a16:creationId xmlns:a16="http://schemas.microsoft.com/office/drawing/2014/main" id="{2DB2A26A-8E32-A46A-0C60-FD31C38F4E0D}"/>
                </a:ext>
              </a:extLst>
            </p:cNvPr>
            <p:cNvCxnSpPr/>
            <p:nvPr/>
          </p:nvCxnSpPr>
          <p:spPr>
            <a:xfrm>
              <a:off x="-50" y="1554"/>
              <a:ext cx="14472" cy="0"/>
            </a:xfrm>
            <a:prstGeom prst="line">
              <a:avLst/>
            </a:prstGeom>
            <a:ln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aixaDeTexto 128">
              <a:extLst>
                <a:ext uri="{FF2B5EF4-FFF2-40B4-BE49-F238E27FC236}">
                  <a16:creationId xmlns:a16="http://schemas.microsoft.com/office/drawing/2014/main" id="{E0FEBAD8-B87E-84A4-2CA2-67B86DDAF420}"/>
                </a:ext>
              </a:extLst>
            </p:cNvPr>
            <p:cNvSpPr txBox="1"/>
            <p:nvPr/>
          </p:nvSpPr>
          <p:spPr>
            <a:xfrm>
              <a:off x="33" y="968"/>
              <a:ext cx="14388" cy="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700" b="1">
                  <a:solidFill>
                    <a:srgbClr val="006600"/>
                  </a:solidFill>
                  <a:latin typeface="Candara Light" panose="020E0502030303020204" charset="0"/>
                  <a:cs typeface="Candara Light" panose="020E0502030303020204" charset="0"/>
                  <a:sym typeface="+mn-ea"/>
                </a:rPr>
                <a:t>Fluxo de Jornada de Trabalho dos Colaboradores HONDA - Utilização dos Equipamentos de TI</a:t>
              </a:r>
            </a:p>
          </p:txBody>
        </p:sp>
      </p:grpSp>
      <p:sp>
        <p:nvSpPr>
          <p:cNvPr id="143" name="Caixa de Texto 31">
            <a:extLst>
              <a:ext uri="{FF2B5EF4-FFF2-40B4-BE49-F238E27FC236}">
                <a16:creationId xmlns:a16="http://schemas.microsoft.com/office/drawing/2014/main" id="{A6D3D788-B829-922C-76FD-CE0E1CB28224}"/>
              </a:ext>
            </a:extLst>
          </p:cNvPr>
          <p:cNvSpPr txBox="1"/>
          <p:nvPr/>
        </p:nvSpPr>
        <p:spPr>
          <a:xfrm>
            <a:off x="5910580" y="58801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en-US"/>
          </a:p>
        </p:txBody>
      </p:sp>
      <p:sp>
        <p:nvSpPr>
          <p:cNvPr id="144" name="Caixa de Texto 31">
            <a:extLst>
              <a:ext uri="{FF2B5EF4-FFF2-40B4-BE49-F238E27FC236}">
                <a16:creationId xmlns:a16="http://schemas.microsoft.com/office/drawing/2014/main" id="{065AE5BF-32AF-9CB3-A278-A9EAE2DCD064}"/>
              </a:ext>
            </a:extLst>
          </p:cNvPr>
          <p:cNvSpPr txBox="1"/>
          <p:nvPr/>
        </p:nvSpPr>
        <p:spPr>
          <a:xfrm>
            <a:off x="5910580" y="58801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en-US"/>
          </a:p>
        </p:txBody>
      </p:sp>
      <p:pic>
        <p:nvPicPr>
          <p:cNvPr id="146" name="Imagem 145" descr="Ícone&#10;&#10;Descrição gerada automaticamente">
            <a:extLst>
              <a:ext uri="{FF2B5EF4-FFF2-40B4-BE49-F238E27FC236}">
                <a16:creationId xmlns:a16="http://schemas.microsoft.com/office/drawing/2014/main" id="{0B0F0EC0-D49E-35C1-A885-9C5AC4B6B24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" y="5351834"/>
            <a:ext cx="910426" cy="910426"/>
          </a:xfrm>
          <a:prstGeom prst="rect">
            <a:avLst/>
          </a:prstGeom>
        </p:spPr>
      </p:pic>
      <p:sp>
        <p:nvSpPr>
          <p:cNvPr id="147" name="CaixaDeTexto 5">
            <a:extLst>
              <a:ext uri="{FF2B5EF4-FFF2-40B4-BE49-F238E27FC236}">
                <a16:creationId xmlns:a16="http://schemas.microsoft.com/office/drawing/2014/main" id="{45CFFEE1-F84B-C1CB-A534-6DF287576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200" y="5891187"/>
            <a:ext cx="1889483" cy="2144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1350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anose="020B0604020202020204" pitchFamily="34" charset="0"/>
              </a:rPr>
              <a:t>   </a:t>
            </a:r>
            <a:r>
              <a:rPr lang="pt-BR" sz="1350" b="1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SUSPENDER DESKTOP</a:t>
            </a:r>
          </a:p>
        </p:txBody>
      </p:sp>
      <p:sp>
        <p:nvSpPr>
          <p:cNvPr id="148" name="CaixaDeTexto 13">
            <a:extLst>
              <a:ext uri="{FF2B5EF4-FFF2-40B4-BE49-F238E27FC236}">
                <a16:creationId xmlns:a16="http://schemas.microsoft.com/office/drawing/2014/main" id="{8A19994D-6D5E-1D81-86FB-2D4766CC6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5601" y="5873064"/>
            <a:ext cx="1712189" cy="235898"/>
          </a:xfrm>
          <a:prstGeom prst="roundRect">
            <a:avLst/>
          </a:prstGeom>
          <a:solidFill>
            <a:srgbClr val="FDE11C"/>
          </a:solidFill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1350" b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HIBERNAR DESKTOP</a:t>
            </a:r>
          </a:p>
        </p:txBody>
      </p:sp>
      <p:sp>
        <p:nvSpPr>
          <p:cNvPr id="149" name="CaixaDeTexto 14">
            <a:extLst>
              <a:ext uri="{FF2B5EF4-FFF2-40B4-BE49-F238E27FC236}">
                <a16:creationId xmlns:a16="http://schemas.microsoft.com/office/drawing/2014/main" id="{C950108D-16E4-5FEF-16C8-72EF89AFA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8939" y="5896258"/>
            <a:ext cx="1444636" cy="204311"/>
          </a:xfrm>
          <a:prstGeom prst="roundRect">
            <a:avLst/>
          </a:prstGeom>
          <a:solidFill>
            <a:srgbClr val="33CC33"/>
          </a:solidFill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1200" b="1">
                <a:ln w="1905"/>
                <a:solidFill>
                  <a:srgbClr val="33993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BR" sz="1200" b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SUSPENDER VIDEO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E6EA8E90-F67D-F1EF-B673-039D59AEBA6A}"/>
              </a:ext>
            </a:extLst>
          </p:cNvPr>
          <p:cNvSpPr txBox="1"/>
          <p:nvPr/>
        </p:nvSpPr>
        <p:spPr>
          <a:xfrm>
            <a:off x="3659218" y="5529227"/>
            <a:ext cx="79531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dirty="0"/>
              <a:t>5min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6869E241-CAD1-E735-2041-D728588DE69C}"/>
              </a:ext>
            </a:extLst>
          </p:cNvPr>
          <p:cNvSpPr txBox="1"/>
          <p:nvPr/>
        </p:nvSpPr>
        <p:spPr>
          <a:xfrm>
            <a:off x="5677513" y="5529227"/>
            <a:ext cx="79531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/>
              <a:t>30min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E9465443-6D70-B5A3-A588-FFEA776209BD}"/>
              </a:ext>
            </a:extLst>
          </p:cNvPr>
          <p:cNvSpPr txBox="1"/>
          <p:nvPr/>
        </p:nvSpPr>
        <p:spPr>
          <a:xfrm>
            <a:off x="7629348" y="5503827"/>
            <a:ext cx="948992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dirty="0"/>
              <a:t>120min</a:t>
            </a:r>
          </a:p>
        </p:txBody>
      </p:sp>
      <p:cxnSp>
        <p:nvCxnSpPr>
          <p:cNvPr id="154" name="Conector de Seta Reta 153">
            <a:extLst>
              <a:ext uri="{FF2B5EF4-FFF2-40B4-BE49-F238E27FC236}">
                <a16:creationId xmlns:a16="http://schemas.microsoft.com/office/drawing/2014/main" id="{E60FE217-D06D-C6ED-B07C-02E21B12DEE6}"/>
              </a:ext>
            </a:extLst>
          </p:cNvPr>
          <p:cNvCxnSpPr/>
          <p:nvPr/>
        </p:nvCxnSpPr>
        <p:spPr>
          <a:xfrm>
            <a:off x="3178810" y="5529227"/>
            <a:ext cx="588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Elipse 154">
            <a:extLst>
              <a:ext uri="{FF2B5EF4-FFF2-40B4-BE49-F238E27FC236}">
                <a16:creationId xmlns:a16="http://schemas.microsoft.com/office/drawing/2014/main" id="{C6DB709C-7928-0A50-96FF-A37E70083559}"/>
              </a:ext>
            </a:extLst>
          </p:cNvPr>
          <p:cNvSpPr/>
          <p:nvPr/>
        </p:nvSpPr>
        <p:spPr>
          <a:xfrm>
            <a:off x="3886798" y="5478218"/>
            <a:ext cx="129606" cy="11845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Elipse 155">
            <a:extLst>
              <a:ext uri="{FF2B5EF4-FFF2-40B4-BE49-F238E27FC236}">
                <a16:creationId xmlns:a16="http://schemas.microsoft.com/office/drawing/2014/main" id="{B11B309C-FD72-942A-2B09-0695A913E553}"/>
              </a:ext>
            </a:extLst>
          </p:cNvPr>
          <p:cNvSpPr/>
          <p:nvPr/>
        </p:nvSpPr>
        <p:spPr>
          <a:xfrm>
            <a:off x="5977138" y="5470000"/>
            <a:ext cx="129606" cy="11845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EB2AE8CB-F39A-1019-7622-E139A46BD37B}"/>
              </a:ext>
            </a:extLst>
          </p:cNvPr>
          <p:cNvSpPr/>
          <p:nvPr/>
        </p:nvSpPr>
        <p:spPr>
          <a:xfrm>
            <a:off x="8067478" y="5462984"/>
            <a:ext cx="129606" cy="11845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CaixaDeTexto 157">
            <a:extLst>
              <a:ext uri="{FF2B5EF4-FFF2-40B4-BE49-F238E27FC236}">
                <a16:creationId xmlns:a16="http://schemas.microsoft.com/office/drawing/2014/main" id="{5A579865-085F-8807-AA27-5F3776156B7F}"/>
              </a:ext>
            </a:extLst>
          </p:cNvPr>
          <p:cNvSpPr txBox="1"/>
          <p:nvPr/>
        </p:nvSpPr>
        <p:spPr>
          <a:xfrm>
            <a:off x="8336305" y="5336649"/>
            <a:ext cx="890471" cy="1846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600"/>
              <a:t>Tempo de ociosidade</a:t>
            </a:r>
          </a:p>
        </p:txBody>
      </p:sp>
      <p:pic>
        <p:nvPicPr>
          <p:cNvPr id="159" name="Imagem 158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A3B257D6-1141-0A66-694E-8A4B9C9BA35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8974" y="5700828"/>
            <a:ext cx="784274" cy="10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4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7" grpId="1" animBg="1"/>
      <p:bldP spid="147" grpId="0" bldLvl="0" animBg="1"/>
      <p:bldP spid="148" grpId="0" bldLvl="0" animBg="1"/>
      <p:bldP spid="149" grpId="0" bldLvl="0" animBg="1"/>
      <p:bldP spid="150" grpId="0"/>
      <p:bldP spid="151" grpId="0"/>
      <p:bldP spid="152" grpId="0"/>
      <p:bldP spid="155" grpId="0" animBg="1"/>
      <p:bldP spid="156" grpId="0" animBg="1"/>
      <p:bldP spid="157" grpId="0" animBg="1"/>
      <p:bldP spid="15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7.3|15.8|12.1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1.8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6a7039-cd4d-4c91-9738-5c97fe44885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5BFAB5B51D5C84C90A7034C833F06C4" ma:contentTypeVersion="18" ma:contentTypeDescription="新しいドキュメントを作成します。" ma:contentTypeScope="" ma:versionID="160f99e7bb8e7b4fa709d771ac07ddbe">
  <xsd:schema xmlns:xsd="http://www.w3.org/2001/XMLSchema" xmlns:xs="http://www.w3.org/2001/XMLSchema" xmlns:p="http://schemas.microsoft.com/office/2006/metadata/properties" xmlns:ns3="9d6a7039-cd4d-4c91-9738-5c97fe448850" xmlns:ns4="40082bf8-40bb-44e0-bc8e-867312f41a3f" targetNamespace="http://schemas.microsoft.com/office/2006/metadata/properties" ma:root="true" ma:fieldsID="352c015f5bc5febca0c100f91b486074" ns3:_="" ns4:_="">
    <xsd:import namespace="9d6a7039-cd4d-4c91-9738-5c97fe448850"/>
    <xsd:import namespace="40082bf8-40bb-44e0-bc8e-867312f41a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a7039-cd4d-4c91-9738-5c97fe4488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082bf8-40bb-44e0-bc8e-867312f41a3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BCBEE8-FF42-4FB4-9BDE-0DAAF022896E}">
  <ds:schemaRefs>
    <ds:schemaRef ds:uri="40082bf8-40bb-44e0-bc8e-867312f41a3f"/>
    <ds:schemaRef ds:uri="9d6a7039-cd4d-4c91-9738-5c97fe44885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9531EC-DAF4-4913-A288-BF751420EF60}">
  <ds:schemaRefs>
    <ds:schemaRef ds:uri="40082bf8-40bb-44e0-bc8e-867312f41a3f"/>
    <ds:schemaRef ds:uri="9d6a7039-cd4d-4c91-9738-5c97fe44885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7D2326B-DC2F-4EF9-83D9-8B0D6A4C64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Tema7</Template>
  <TotalTime>6399</TotalTime>
  <Words>3813</Words>
  <Application>Microsoft Office PowerPoint</Application>
  <PresentationFormat>Apresentação na tela (4:3)</PresentationFormat>
  <Paragraphs>816</Paragraphs>
  <Slides>16</Slides>
  <Notes>8</Notes>
  <HiddenSlides>11</HiddenSlides>
  <MMClips>0</MMClips>
  <ScaleCrop>false</ScaleCrop>
  <HeadingPairs>
    <vt:vector size="8" baseType="variant">
      <vt:variant>
        <vt:lpstr>Fontes usadas</vt:lpstr>
      </vt:variant>
      <vt:variant>
        <vt:i4>17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36" baseType="lpstr">
      <vt:lpstr>ADLaM Display</vt:lpstr>
      <vt:lpstr>Aprova Sans Bold</vt:lpstr>
      <vt:lpstr>Arial</vt:lpstr>
      <vt:lpstr>Arial Black</vt:lpstr>
      <vt:lpstr>BankGothic Lt BT</vt:lpstr>
      <vt:lpstr>Berlin Sans FB Demi</vt:lpstr>
      <vt:lpstr>Calibri</vt:lpstr>
      <vt:lpstr>Calibri (Corpo)</vt:lpstr>
      <vt:lpstr>Cambria</vt:lpstr>
      <vt:lpstr>Candara</vt:lpstr>
      <vt:lpstr>Candara Light</vt:lpstr>
      <vt:lpstr>Elephant</vt:lpstr>
      <vt:lpstr>Lato Light</vt:lpstr>
      <vt:lpstr>Segoe UI</vt:lpstr>
      <vt:lpstr>Segoe UI Black</vt:lpstr>
      <vt:lpstr>Verdana</vt:lpstr>
      <vt:lpstr>Wingdings</vt:lpstr>
      <vt:lpstr>Tema do Office</vt:lpstr>
      <vt:lpstr>1_Tema do Office</vt:lpstr>
      <vt:lpstr>Clip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MOTO HONDA DA AMAZONIA LTDA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ACMLOG01</dc:creator>
  <cp:lastModifiedBy>Christyan Mendonca</cp:lastModifiedBy>
  <cp:revision>3</cp:revision>
  <cp:lastPrinted>2024-05-24T13:52:59Z</cp:lastPrinted>
  <dcterms:created xsi:type="dcterms:W3CDTF">2012-07-03T12:00:53Z</dcterms:created>
  <dcterms:modified xsi:type="dcterms:W3CDTF">2024-08-13T00:54:50Z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0x01010095BFAB5B51D5C84C90A7034C833F06C4</vt:lpwstr>
  </property>
</Properties>
</file>